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OCR PROJECT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smtClean="0"/>
              <a:t>Done by</a:t>
            </a:r>
          </a:p>
          <a:p>
            <a:pPr algn="l"/>
            <a:r>
              <a:rPr lang="en-US" smtClean="0"/>
              <a:t>R.BARATHKUMAR</a:t>
            </a:r>
          </a:p>
          <a:p>
            <a:pPr algn="l"/>
            <a:r>
              <a:rPr lang="en-US" sz="2600" smtClean="0"/>
              <a:t>SRI VENKATESWARA COLLEGE OF ENGINEERING</a:t>
            </a:r>
            <a:endParaRPr lang="en-US" sz="260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800" smtClean="0"/>
              <a:t>Optical Character Recognition, or OCR, is a technology that enables you to convert different types of documents, such as scanned paper documents, PDF files or images captured by a digital camera into editable and searchable data.</a:t>
            </a:r>
            <a:endParaRPr lang="en-US" sz="2800"/>
          </a:p>
        </p:txBody>
      </p:sp>
      <p:pic>
        <p:nvPicPr>
          <p:cNvPr id="4" name="Content Placeholder 3" descr="ocr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24200"/>
            <a:ext cx="8229600" cy="35051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Key features of  my OCR WEBPAGE</a:t>
            </a:r>
          </a:p>
          <a:p>
            <a:pPr algn="just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3733800" cy="190821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Document conversion</a:t>
            </a:r>
          </a:p>
          <a:p>
            <a:endParaRPr lang="en-US" smtClean="0"/>
          </a:p>
          <a:p>
            <a:r>
              <a:rPr lang="en-US" smtClean="0"/>
              <a:t>Convert JPG image file into searchable and editable formats (text)</a:t>
            </a:r>
          </a:p>
          <a:p>
            <a:endParaRPr lang="en-US" smtClean="0"/>
          </a:p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10000" cy="206210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Platform-independent service</a:t>
            </a:r>
          </a:p>
          <a:p>
            <a:endParaRPr lang="en-US" smtClean="0"/>
          </a:p>
          <a:p>
            <a:r>
              <a:rPr lang="en-US" smtClean="0"/>
              <a:t>Website works in both desktop and mobile in  both </a:t>
            </a:r>
            <a:r>
              <a:rPr lang="en-US" err="1" smtClean="0"/>
              <a:t>microsoft</a:t>
            </a:r>
            <a:r>
              <a:rPr lang="en-US" smtClean="0"/>
              <a:t> and </a:t>
            </a:r>
            <a:r>
              <a:rPr lang="en-US" err="1" smtClean="0"/>
              <a:t>ios</a:t>
            </a:r>
            <a:endParaRPr lang="en-US" smtClean="0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572000"/>
            <a:ext cx="3352800" cy="178510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Words Identification</a:t>
            </a:r>
          </a:p>
          <a:p>
            <a:endParaRPr lang="en-US" sz="2800" smtClean="0"/>
          </a:p>
          <a:p>
            <a:r>
              <a:rPr lang="en-US" smtClean="0"/>
              <a:t>Identifies some important words in  uploaded text file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4512"/>
            <a:ext cx="8153400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z="3200" b="1" smtClean="0"/>
              <a:t>WEBSITE WORKING</a:t>
            </a:r>
          </a:p>
          <a:p>
            <a:endParaRPr lang="en-US" smtClean="0"/>
          </a:p>
          <a:p>
            <a:r>
              <a:rPr lang="en-US" sz="2400" i="1" smtClean="0">
                <a:solidFill>
                  <a:srgbClr val="FF0000"/>
                </a:solidFill>
              </a:rPr>
              <a:t>The webpage displays the upload button where the user can     upload the image to be converted.</a:t>
            </a:r>
          </a:p>
          <a:p>
            <a:endParaRPr lang="en-US" sz="2400" smtClean="0"/>
          </a:p>
          <a:p>
            <a:r>
              <a:rPr lang="en-US" sz="2400" i="1" smtClean="0">
                <a:solidFill>
                  <a:srgbClr val="FF0000"/>
                </a:solidFill>
              </a:rPr>
              <a:t>On clicking the upload button the website converts the image to text file</a:t>
            </a:r>
          </a:p>
          <a:p>
            <a:endParaRPr lang="en-US" sz="2400" smtClean="0"/>
          </a:p>
          <a:p>
            <a:r>
              <a:rPr lang="en-US" sz="2400" i="1" smtClean="0">
                <a:solidFill>
                  <a:srgbClr val="FF0000"/>
                </a:solidFill>
              </a:rPr>
              <a:t>clicking the download button user can download the converted text file.</a:t>
            </a:r>
          </a:p>
          <a:p>
            <a:endParaRPr lang="en-US" sz="2400" smtClean="0"/>
          </a:p>
          <a:p>
            <a:r>
              <a:rPr lang="en-US" sz="2400" i="1" smtClean="0">
                <a:solidFill>
                  <a:srgbClr val="FF0000"/>
                </a:solidFill>
              </a:rPr>
              <a:t>The webpage also displays some of the important words in the text file.</a:t>
            </a:r>
          </a:p>
          <a:p>
            <a:endParaRPr lang="en-US" sz="2400" smtClean="0"/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001000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z="3200" i="1" smtClean="0">
                <a:solidFill>
                  <a:srgbClr val="FF0000"/>
                </a:solidFill>
              </a:rPr>
              <a:t>Used HTML and CSS to create the webpage.</a:t>
            </a:r>
          </a:p>
          <a:p>
            <a:endParaRPr lang="en-US" sz="3200" i="1" smtClean="0">
              <a:solidFill>
                <a:srgbClr val="FF0000"/>
              </a:solidFill>
            </a:endParaRPr>
          </a:p>
          <a:p>
            <a:r>
              <a:rPr lang="en-US" sz="3200" i="1" smtClean="0">
                <a:solidFill>
                  <a:srgbClr val="FF0000"/>
                </a:solidFill>
              </a:rPr>
              <a:t>For database - used flask SQLALchemy(sqlite).</a:t>
            </a:r>
          </a:p>
          <a:p>
            <a:endParaRPr lang="en-US" sz="3200" i="1" smtClean="0">
              <a:solidFill>
                <a:srgbClr val="FF0000"/>
              </a:solidFill>
            </a:endParaRPr>
          </a:p>
          <a:p>
            <a:r>
              <a:rPr lang="en-US" sz="3200" i="1" smtClean="0">
                <a:solidFill>
                  <a:srgbClr val="FF0000"/>
                </a:solidFill>
              </a:rPr>
              <a:t>By installing and importing </a:t>
            </a:r>
            <a:r>
              <a:rPr lang="en-US" sz="3200" i="1" err="1" smtClean="0">
                <a:solidFill>
                  <a:srgbClr val="FF0000"/>
                </a:solidFill>
              </a:rPr>
              <a:t>pytesseract</a:t>
            </a:r>
            <a:r>
              <a:rPr lang="en-US" sz="3200" i="1" smtClean="0">
                <a:solidFill>
                  <a:srgbClr val="FF0000"/>
                </a:solidFill>
              </a:rPr>
              <a:t>-converted jpg image to text(OCR).</a:t>
            </a:r>
          </a:p>
          <a:p>
            <a:endParaRPr lang="en-US" sz="3200" i="1" smtClean="0">
              <a:solidFill>
                <a:srgbClr val="FF0000"/>
              </a:solidFill>
            </a:endParaRPr>
          </a:p>
          <a:p>
            <a:r>
              <a:rPr lang="en-US" sz="3200" i="1" smtClean="0">
                <a:solidFill>
                  <a:srgbClr val="FF0000"/>
                </a:solidFill>
              </a:rPr>
              <a:t>Used some python concepts(</a:t>
            </a:r>
            <a:r>
              <a:rPr lang="en-US" sz="3200" i="1" err="1" smtClean="0">
                <a:solidFill>
                  <a:srgbClr val="FF0000"/>
                </a:solidFill>
              </a:rPr>
              <a:t>list,for</a:t>
            </a:r>
            <a:r>
              <a:rPr lang="en-US" sz="3200" i="1" smtClean="0">
                <a:solidFill>
                  <a:srgbClr val="FF0000"/>
                </a:solidFill>
              </a:rPr>
              <a:t> </a:t>
            </a:r>
            <a:r>
              <a:rPr lang="en-US" sz="3200" i="1" err="1" smtClean="0">
                <a:solidFill>
                  <a:srgbClr val="FF0000"/>
                </a:solidFill>
              </a:rPr>
              <a:t>loop,if,logical</a:t>
            </a:r>
            <a:r>
              <a:rPr lang="en-US" sz="3200" i="1" smtClean="0">
                <a:solidFill>
                  <a:srgbClr val="FF0000"/>
                </a:solidFill>
              </a:rPr>
              <a:t> </a:t>
            </a:r>
            <a:r>
              <a:rPr lang="en-US" sz="3200" i="1" err="1" smtClean="0">
                <a:solidFill>
                  <a:srgbClr val="FF0000"/>
                </a:solidFill>
              </a:rPr>
              <a:t>operations,inbuild</a:t>
            </a:r>
            <a:r>
              <a:rPr lang="en-US" sz="3200" i="1" smtClean="0">
                <a:solidFill>
                  <a:srgbClr val="FF0000"/>
                </a:solidFill>
              </a:rPr>
              <a:t> functions)-to find some important words in text file.</a:t>
            </a:r>
            <a:endParaRPr lang="en-US" sz="32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WEBSITE DESIGN</a:t>
            </a:r>
            <a:endParaRPr lang="en-US"/>
          </a:p>
        </p:txBody>
      </p:sp>
      <p:pic>
        <p:nvPicPr>
          <p:cNvPr id="5" name="Content Placeholder 4" descr="IMG-20201222-WA003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3505200"/>
          </a:xfrm>
          <a:ln w="57150">
            <a:solidFill>
              <a:schemeClr val="tx1"/>
            </a:solidFill>
          </a:ln>
        </p:spPr>
      </p:pic>
      <p:pic>
        <p:nvPicPr>
          <p:cNvPr id="6" name="Content Placeholder 5" descr="IMG-20201222-WA0033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3505200"/>
          </a:xfrm>
          <a:ln w="571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7200" y="5473005"/>
            <a:ext cx="4038600" cy="1261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Main Page</a:t>
            </a:r>
          </a:p>
          <a:p>
            <a:pPr algn="ctr"/>
            <a:r>
              <a:rPr lang="en-US" sz="2400" smtClean="0"/>
              <a:t>With upload and download button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724400" y="5486400"/>
            <a:ext cx="40386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Downloaded text file</a:t>
            </a:r>
          </a:p>
          <a:p>
            <a:pPr algn="ctr"/>
            <a:endParaRPr 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4" name="Content Placeholder 3" descr="IMG-20201222-WA003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685800"/>
            <a:ext cx="4495800" cy="3200400"/>
          </a:xfrm>
          <a:ln w="762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66800" y="4572000"/>
            <a:ext cx="68580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/>
              <a:t>After uploading the file ,the webpage also displays some important words in the text file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OCR PROJECT PYTHON</vt:lpstr>
      <vt:lpstr>Optical Character Recognition, or OCR, is a technology that enables you to convert different types of documents, such as scanned paper documents, PDF files or images captured by a digital camera into editable and searchable data.</vt:lpstr>
      <vt:lpstr>Slide 3</vt:lpstr>
      <vt:lpstr>Slide 4</vt:lpstr>
      <vt:lpstr>Slide 5</vt:lpstr>
      <vt:lpstr>WEBSITE DESIGN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PROJECT PYTHON</dc:title>
  <dc:creator>Admin</dc:creator>
  <cp:lastModifiedBy>Admin</cp:lastModifiedBy>
  <cp:revision>23</cp:revision>
  <dcterms:created xsi:type="dcterms:W3CDTF">2006-08-16T00:00:00Z</dcterms:created>
  <dcterms:modified xsi:type="dcterms:W3CDTF">2020-12-23T03:16:31Z</dcterms:modified>
</cp:coreProperties>
</file>