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charts/chart1.xml" ContentType="application/vnd.openxmlformats-officedocument.drawingml.chart+xml"/>
  <Override PartName="/ppt/notesSlides/notesSlide12.xml" ContentType="application/vnd.openxmlformats-officedocument.presentationml.notesSlide+xml"/>
  <Override PartName="/ppt/slides/slide13.xml" ContentType="application/vnd.openxmlformats-officedocument.presentationml.slide+xml"/>
  <Override PartName="/ppt/notesSlides/notesSlide13.xml" ContentType="application/vnd.openxmlformats-officedocument.presentationml.notes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Lst>
  <p:sldSz type="screen16x9" cy="6858000" cx="12192000"/>
  <p:notesSz cx="9143861" cy="6857895"/>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pitchFamily="0" charset="0"/>
        <a:ea typeface="宋体" pitchFamily="0" charset="0"/>
        <a:cs typeface="Droid Sans" pitchFamily="0" charset="0"/>
      </a:defRPr>
    </a:lvl1pPr>
    <a:lvl2pPr algn="l" defTabSz="914400" eaLnBrk="1" fontAlgn="auto" hangingPunct="1" indent="0" latinLnBrk="0" marL="457200">
      <a:buNone/>
      <a:defRPr sz="1800" kern="1200">
        <a:solidFill>
          <a:schemeClr val="tx1"/>
        </a:solidFill>
        <a:latin typeface="Droid Sans" pitchFamily="0" charset="0"/>
        <a:ea typeface="宋体" pitchFamily="0" charset="0"/>
        <a:cs typeface="Droid Sans" pitchFamily="0" charset="0"/>
      </a:defRPr>
    </a:lvl2pPr>
    <a:lvl3pPr algn="l" defTabSz="914400" eaLnBrk="1" fontAlgn="auto" hangingPunct="1" indent="0" latinLnBrk="0" marL="914400">
      <a:buNone/>
      <a:defRPr sz="1800" kern="1200">
        <a:solidFill>
          <a:schemeClr val="tx1"/>
        </a:solidFill>
        <a:latin typeface="Droid Sans" pitchFamily="0" charset="0"/>
        <a:ea typeface="宋体" pitchFamily="0" charset="0"/>
        <a:cs typeface="Droid Sans" pitchFamily="0" charset="0"/>
      </a:defRPr>
    </a:lvl3pPr>
    <a:lvl4pPr algn="l" defTabSz="914400" eaLnBrk="1" fontAlgn="auto" hangingPunct="1" indent="0" latinLnBrk="0" marL="1371600">
      <a:buNone/>
      <a:defRPr sz="1800" kern="1200">
        <a:solidFill>
          <a:schemeClr val="tx1"/>
        </a:solidFill>
        <a:latin typeface="Droid Sans" pitchFamily="0" charset="0"/>
        <a:ea typeface="宋体" pitchFamily="0" charset="0"/>
        <a:cs typeface="Droid Sans" pitchFamily="0" charset="0"/>
      </a:defRPr>
    </a:lvl4pPr>
    <a:lvl5pPr algn="l" defTabSz="914400" eaLnBrk="1" fontAlgn="auto" hangingPunct="1" indent="0" latinLnBrk="0" marL="1828800">
      <a:buNone/>
      <a:defRPr sz="1800" kern="1200">
        <a:solidFill>
          <a:schemeClr val="tx1"/>
        </a:solidFill>
        <a:latin typeface="Droid Sans" pitchFamily="0" charset="0"/>
        <a:ea typeface="宋体" pitchFamily="0" charset="0"/>
        <a:cs typeface="Droid Sans" pitchFamily="0" charset="0"/>
      </a:defRPr>
    </a:lvl5pPr>
    <a:lvl6pPr algn="l" defTabSz="914400" eaLnBrk="1" fontAlgn="auto" hangingPunct="1" indent="0" latinLnBrk="0" marL="2286000">
      <a:buNone/>
      <a:defRPr sz="1800" kern="1200">
        <a:solidFill>
          <a:schemeClr val="tx1"/>
        </a:solidFill>
        <a:latin typeface="Droid Sans" pitchFamily="0" charset="0"/>
        <a:ea typeface="宋体" pitchFamily="0" charset="0"/>
        <a:cs typeface="Droid Sans" pitchFamily="0" charset="0"/>
      </a:defRPr>
    </a:lvl6pPr>
    <a:lvl7pPr algn="l" defTabSz="914400" eaLnBrk="1" fontAlgn="auto" hangingPunct="1" indent="0" latinLnBrk="0" marL="2743200">
      <a:buNone/>
      <a:defRPr sz="1800" kern="1200">
        <a:solidFill>
          <a:schemeClr val="tx1"/>
        </a:solidFill>
        <a:latin typeface="Droid Sans" pitchFamily="0" charset="0"/>
        <a:ea typeface="宋体" pitchFamily="0" charset="0"/>
        <a:cs typeface="Droid Sans" pitchFamily="0" charset="0"/>
      </a:defRPr>
    </a:lvl7pPr>
    <a:lvl8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8pPr>
    <a:lvl9pPr algn="l" defTabSz="914400" eaLnBrk="1" fontAlgn="auto" hangingPunct="1" indent="0" latinLnBrk="0" marL="3200400">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84" d="100"/>
          <a:sy n="84" d="100"/>
        </p:scale>
        <p:origin x="0" y="0"/>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tableStyles" Target="tableStyles.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24037;&#20316;&#31807;1"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0"/>
      <c:rotY val="0"/>
      <c:depthPercent val="60"/>
      <c:rAngAx val="0"/>
      <c:perspective val="100"/>
    </c:view3D>
    <c:floor>
      <c:thickness val="0"/>
      <c:spPr>
        <a:solidFill>
          <a:srgbClr val="F2F2F2"/>
        </a:solidFill>
        <a:ln>
          <a:noFill/>
        </a:ln>
      </c:spPr>
    </c:floor>
    <c:sideWall>
      <c:thickness val="0"/>
      <c:spPr>
        <a:noFill/>
        <a:ln>
          <a:noFill/>
        </a:ln>
      </c:spPr>
    </c:sideWall>
    <c:backWall>
      <c:thickness val="0"/>
      <c:spPr>
        <a:noFill/>
        <a:ln>
          <a:noFill/>
        </a:ln>
      </c:spPr>
    </c:backWall>
    <c:plotArea>
      <c:layout/>
      <c:bar3DChart>
        <c:barDir val="col"/>
        <c:grouping val="clustered"/>
        <c:varyColors val="0"/>
        <c:ser>
          <c:idx val="0"/>
          <c:order val="0"/>
          <c:tx>
            <c:v>Column Labels HIGH</c:v>
          </c:tx>
          <c:spPr>
            <a:solidFill>
              <a:srgbClr val="E5224E">
                <a:alpha val="85000"/>
              </a:srgbClr>
            </a:solidFill>
            <a:ln w="12700">
              <a:solidFill>
                <a:srgbClr val="B11536"/>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5.0</c:v>
                </c:pt>
                <c:pt idx="1">
                  <c:v>6.0</c:v>
                </c:pt>
                <c:pt idx="2">
                  <c:v>4.0</c:v>
                </c:pt>
                <c:pt idx="3">
                  <c:v>4.0</c:v>
                </c:pt>
                <c:pt idx="4">
                  <c:v>6.0</c:v>
                </c:pt>
                <c:pt idx="5">
                  <c:v>8.0</c:v>
                </c:pt>
                <c:pt idx="6">
                  <c:v>10.0</c:v>
                </c:pt>
                <c:pt idx="7">
                  <c:v>10.0</c:v>
                </c:pt>
                <c:pt idx="8">
                  <c:v>7.0</c:v>
                </c:pt>
                <c:pt idx="9">
                  <c:v>12.0</c:v>
                </c:pt>
                <c:pt idx="10">
                  <c:v>72.0</c:v>
                </c:pt>
              </c:numCache>
            </c:numRef>
          </c:val>
        </c:ser>
        <c:ser>
          <c:idx val="1"/>
          <c:order val="1"/>
          <c:tx>
            <c:v>LOW</c:v>
          </c:tx>
          <c:spPr>
            <a:solidFill>
              <a:srgbClr val="9D074E">
                <a:alpha val="85000"/>
              </a:srgbClr>
            </a:solidFill>
            <a:ln w="12700">
              <a:solidFill>
                <a:srgbClr val="75053A"/>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13.0</c:v>
                </c:pt>
                <c:pt idx="1">
                  <c:v>22.0</c:v>
                </c:pt>
                <c:pt idx="2">
                  <c:v>14.0</c:v>
                </c:pt>
                <c:pt idx="3">
                  <c:v>12.0</c:v>
                </c:pt>
                <c:pt idx="4">
                  <c:v>16.0</c:v>
                </c:pt>
                <c:pt idx="5">
                  <c:v>11.0</c:v>
                </c:pt>
                <c:pt idx="6">
                  <c:v>15.0</c:v>
                </c:pt>
                <c:pt idx="7">
                  <c:v>13.0</c:v>
                </c:pt>
                <c:pt idx="8">
                  <c:v>18.0</c:v>
                </c:pt>
                <c:pt idx="9">
                  <c:v>11.0</c:v>
                </c:pt>
                <c:pt idx="10">
                  <c:v>145.0</c:v>
                </c:pt>
              </c:numCache>
            </c:numRef>
          </c:val>
        </c:ser>
        <c:ser>
          <c:idx val="2"/>
          <c:order val="2"/>
          <c:tx>
            <c:v>MED</c:v>
          </c:tx>
          <c:spPr>
            <a:solidFill>
              <a:srgbClr val="7F2294">
                <a:alpha val="85000"/>
              </a:srgbClr>
            </a:solidFill>
            <a:ln w="12700">
              <a:solidFill>
                <a:srgbClr val="5F196F"/>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30.0</c:v>
                </c:pt>
                <c:pt idx="1">
                  <c:v>22.0</c:v>
                </c:pt>
                <c:pt idx="2">
                  <c:v>29.0</c:v>
                </c:pt>
                <c:pt idx="3">
                  <c:v>41.0</c:v>
                </c:pt>
                <c:pt idx="4">
                  <c:v>27.0</c:v>
                </c:pt>
                <c:pt idx="5">
                  <c:v>20.0</c:v>
                </c:pt>
                <c:pt idx="6">
                  <c:v>30.0</c:v>
                </c:pt>
                <c:pt idx="7">
                  <c:v>23.0</c:v>
                </c:pt>
                <c:pt idx="8">
                  <c:v>20.0</c:v>
                </c:pt>
                <c:pt idx="9">
                  <c:v>28.0</c:v>
                </c:pt>
                <c:pt idx="10">
                  <c:v>270.0</c:v>
                </c:pt>
              </c:numCache>
            </c:numRef>
          </c:val>
        </c:ser>
        <c:ser>
          <c:idx val="3"/>
          <c:order val="3"/>
          <c:tx>
            <c:v>VERY HIGH</c:v>
          </c:tx>
          <c:spPr>
            <a:solidFill>
              <a:srgbClr val="8D65EA">
                <a:alpha val="85000"/>
              </a:srgbClr>
            </a:solidFill>
            <a:ln w="12700">
              <a:solidFill>
                <a:srgbClr val="591EDE"/>
              </a:solidFill>
              <a:prstDash val="solid"/>
            </a:ln>
          </c:spPr>
          <c:invertIfNegative val="0"/>
          <c:dLbls>
            <c:showLegendKey val="0"/>
            <c:showVal val="0"/>
            <c:showCatName val="0"/>
            <c:showSerName val="0"/>
            <c:showPercent val="0"/>
            <c:showBubbleSize val="0"/>
            <c:showLeaderLines val="1"/>
          </c:dLbls>
          <c:cat>
            <c:strLit>
              <c:ptCount val="11"/>
              <c:pt idx="0">
                <c:v>BPC</c:v>
              </c:pt>
              <c:pt idx="1">
                <c:v>CCDR</c:v>
              </c:pt>
              <c:pt idx="2">
                <c:v>EW</c:v>
              </c:pt>
              <c:pt idx="3">
                <c:v>MSC</c:v>
              </c:pt>
              <c:pt idx="4">
                <c:v>NEL</c:v>
              </c:pt>
              <c:pt idx="5">
                <c:v>PL</c:v>
              </c:pt>
              <c:pt idx="6">
                <c:v>PYZ</c:v>
              </c:pt>
              <c:pt idx="7">
                <c:v>SVG</c:v>
              </c:pt>
              <c:pt idx="8">
                <c:v>TNS</c:v>
              </c:pt>
              <c:pt idx="9">
                <c:v>WBL</c:v>
              </c:pt>
              <c:pt idx="10">
                <c:v>Grand Total</c:v>
              </c:pt>
            </c:strLit>
          </c:cat>
          <c:val>
            <c:numRef>
              <c:f/>
              <c:numCache>
                <c:formatCode>General</c:formatCode>
                <c:ptCount val="11"/>
                <c:pt idx="0">
                  <c:v>9.0</c:v>
                </c:pt>
                <c:pt idx="1">
                  <c:v>5.0</c:v>
                </c:pt>
                <c:pt idx="2">
                  <c:v>7.0</c:v>
                </c:pt>
                <c:pt idx="3">
                  <c:v>2.0</c:v>
                </c:pt>
                <c:pt idx="4">
                  <c:v>5.0</c:v>
                </c:pt>
                <c:pt idx="5">
                  <c:v>3.0</c:v>
                </c:pt>
                <c:pt idx="6">
                  <c:v>6.0</c:v>
                </c:pt>
                <c:pt idx="7">
                  <c:v>7.0</c:v>
                </c:pt>
                <c:pt idx="8">
                  <c:v>1.0</c:v>
                </c:pt>
                <c:pt idx="9">
                  <c:v>2.0</c:v>
                </c:pt>
                <c:pt idx="10">
                  <c:v>47.0</c:v>
                </c:pt>
              </c:numCache>
            </c:numRef>
          </c:val>
        </c:ser>
        <c:gapWidth val="65"/>
        <c:gapDepth val="150"/>
        <c:shape val="box"/>
        <c:axId val="0"/>
        <c:axId val="1"/>
      </c:bar3DChart>
      <c:catAx>
        <c:axId val="0"/>
        <c:scaling>
          <c:orientation val="minMax"/>
        </c:scaling>
        <c:delete val="0"/>
        <c:axPos val="b"/>
        <c:numFmt formatCode="General" sourceLinked="0"/>
        <c:majorTickMark val="none"/>
        <c:minorTickMark val="none"/>
        <c:tickLblPos val="nextTo"/>
        <c:spPr>
          <a:ln w="12700">
            <a:solidFill>
              <a:srgbClr val="404040"/>
            </a:solidFill>
            <a:prstDash val="solid"/>
          </a:ln>
        </c:spPr>
        <c:txPr>
          <a:bodyPr rot="0" vert="horz" anchor="t" anchorCtr="0"/>
          <a:lstStyle/>
          <a:p>
            <a:pPr>
              <a:defRPr sz="1200" b="0" i="0" u="none" strike="noStrike" cap="all" baseline="0">
                <a:solidFill>
                  <a:srgbClr val="404040"/>
                </a:solidFill>
                <a:latin typeface="Droid Sans"/>
                <a:ea typeface="Droid Sans"/>
                <a:cs typeface="Lucida Sans"/>
              </a:defRPr>
            </a:pPr>
            <a:endParaRPr lang="zh-CN"/>
          </a:p>
        </c:txPr>
        <c:crossAx val="1"/>
        <c:crosses val="autoZero"/>
        <c:auto val="0"/>
        <c:lblAlgn val="ctr"/>
        <c:lblOffset val="100"/>
        <c:noMultiLvlLbl val="0"/>
      </c:catAx>
      <c:valAx>
        <c:axId val="1"/>
        <c:scaling>
          <c:orientation val="minMax"/>
        </c:scaling>
        <c:delete val="0"/>
        <c:axPos val="l"/>
        <c:majorGridlines>
          <c:spPr>
            <a:ln w="12700">
              <a:solidFill>
                <a:srgbClr val="D9D9D9"/>
              </a:solidFill>
              <a:prstDash val="solid"/>
            </a:ln>
          </c:spPr>
        </c:majorGridlines>
        <c:numFmt formatCode="General" sourceLinked="0"/>
        <c:majorTickMark val="none"/>
        <c:minorTickMark val="none"/>
        <c:tickLblPos val="nextTo"/>
        <c:spPr>
          <a:ln>
            <a:noFill/>
          </a:ln>
        </c:spPr>
        <c:txPr>
          <a:bodyPr rot="0" vert="horz" anchor="t" anchorCtr="0"/>
          <a:lstStyle/>
          <a:p>
            <a:pPr>
              <a:defRPr sz="1200" b="0" i="0" u="none" strike="noStrike" baseline="0">
                <a:solidFill>
                  <a:srgbClr val="404040"/>
                </a:solidFill>
                <a:latin typeface="Droid Sans"/>
                <a:ea typeface="Droid Sans"/>
                <a:cs typeface="Lucida Sans"/>
              </a:defRPr>
            </a:pPr>
            <a:endParaRPr lang="zh-CN"/>
          </a:p>
        </c:txPr>
        <c:crossAx val="0"/>
        <c:crossesAt val="1.0"/>
        <c:crossBetween val="between"/>
      </c:valAx>
      <c:spPr>
        <a:noFill/>
        <a:ln>
          <a:noFill/>
        </a:ln>
      </c:spPr>
    </c:plotArea>
    <c:legend>
      <c:legendPos val="r"/>
      <c:layout/>
      <c:overlay val="0"/>
      <c:spPr>
        <a:solidFill>
          <a:srgbClr val="F2F2F2">
            <a:alpha val="39000"/>
          </a:srgbClr>
        </a:solidFill>
        <a:ln>
          <a:noFill/>
        </a:ln>
      </c:spPr>
      <c:txPr>
        <a:bodyPr/>
        <a:lstStyle/>
        <a:p>
          <a:pPr>
            <a:defRPr sz="1200" b="0" i="0" u="none" strike="noStrike" baseline="0">
              <a:solidFill>
                <a:srgbClr val="404040"/>
              </a:solidFill>
              <a:latin typeface="Droid Sans"/>
              <a:ea typeface="Droid Sans"/>
              <a:cs typeface="Lucida Sans"/>
            </a:defRPr>
          </a:pPr>
          <a:endParaRPr lang="zh-CN"/>
        </a:p>
      </c:txPr>
    </c:legend>
    <c:plotVisOnly val="1"/>
    <c:dispBlanksAs val="gap"/>
    <c:showDLblsOverMax val="0"/>
  </c:chart>
  <c:spPr>
    <a:gradFill>
      <a:gsLst>
        <a:gs pos="0">
          <a:srgbClr val="FFFFFF"/>
        </a:gs>
        <a:gs pos="39000">
          <a:srgbClr val="FFFFFF"/>
        </a:gs>
        <a:gs pos="100000">
          <a:srgbClr val="BFBFBF"/>
        </a:gs>
      </a:gsLst>
      <a:path path="shape">
        <a:fillToRect l="50000" t="50000" r="50000" b="50000"/>
      </a:path>
    </a:gradFill>
    <a:ln w="12700">
      <a:solidFill>
        <a:srgbClr val="BFBFBF"/>
      </a:solidFill>
      <a:prstDash val="solid"/>
    </a:ln>
  </c:spPr>
  <c:txPr>
    <a:bodyPr/>
    <a:lstStyle/>
    <a:p>
      <a:pPr>
        <a:defRPr sz="1000" b="0" i="0" u="none" strike="noStrike" baseline="0">
          <a:solidFill>
            <a:srgbClr val="000000"/>
          </a:solidFill>
          <a:latin typeface="Droid Sans"/>
          <a:ea typeface="Droid Sans"/>
          <a:cs typeface="Lucida Sans"/>
        </a:defRPr>
      </a:pPr>
      <a:endParaRPr lang="zh-CN"/>
    </a:p>
  </c:txPr>
  <c:externalData r:id="rId1">
    <c:autoUpdate val="0"/>
  </c:externalData>
  <c:printSettings>
    <c:headerFooter/>
    <c:pageMargins b="0.75" l="0.7" r="0.7" t="0.75" header="0.3" footer="0.3"/>
    <c:pageSetup/>
  </c:printSettings>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p:bgPr>
    </p:bg>
    <p:spTree>
      <p:nvGrpSpPr>
        <p:cNvPr id="84" name=""/>
        <p:cNvGrpSpPr/>
        <p:nvPr/>
      </p:nvGrpSpPr>
      <p:grpSpPr>
        <a:xfrm>
          <a:off x="0" y="0"/>
          <a:ext cx="0" cy="0"/>
          <a:chOff x="0" y="0"/>
          <a:chExt cx="0" cy="0"/>
        </a:xfrm>
      </p:grpSpPr>
      <p:sp>
        <p:nvSpPr>
          <p:cNvPr id="104874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&lt;#&gt;</a:t>
            </a:fld>
            <a:endParaRPr altLang="en-US" sz="1200" lang="zh-CN">
              <a:latin typeface="Calibri" pitchFamily="0" charset="0"/>
              <a:ea typeface="等线" pitchFamily="0" charset="0"/>
              <a:cs typeface="Calibri" pitchFamily="0" charset="0"/>
            </a:endParaRPr>
          </a:p>
        </p:txBody>
      </p:sp>
      <p:sp>
        <p:nvSpPr>
          <p:cNvPr id="1048749" name="文本框"/>
          <p:cNvSpPr>
            <a:spLocks noGrp="1"/>
          </p:cNvSpPr>
          <p:nvPr>
            <p:ph type="hdr"/>
          </p:nvPr>
        </p:nvSpPr>
        <p:spPr>
          <a:xfrm rot="0">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
        <p:nvSpPr>
          <p:cNvPr id="1048750" name="文本框"/>
          <p:cNvSpPr>
            <a:spLocks noGrp="1"/>
          </p:cNvSpPr>
          <p:nvPr>
            <p:ph type="dt" idx="1"/>
          </p:nvPr>
        </p:nvSpPr>
        <p:spPr>
          <a:xfrm rot="0">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pitchFamily="0" charset="0"/>
                <a:ea typeface="等线" pitchFamily="0" charset="0"/>
                <a:cs typeface="Calibri" pitchFamily="0" charset="0"/>
              </a:rPr>
              <a:t>9/20/2024</a:t>
            </a:fld>
            <a:endParaRPr altLang="en-US" sz="1200" lang="zh-CN">
              <a:latin typeface="Calibri" pitchFamily="0" charset="0"/>
              <a:ea typeface="等线" pitchFamily="0" charset="0"/>
              <a:cs typeface="Calibri" pitchFamily="0" charset="0"/>
            </a:endParaRPr>
          </a:p>
        </p:txBody>
      </p:sp>
      <p:sp>
        <p:nvSpPr>
          <p:cNvPr id="1048751" name="对象"/>
          <p:cNvSpPr>
            <a:spLocks noChangeAspect="1" noGrp="1"/>
          </p:cNvSpPr>
          <p:nvPr>
            <p:ph type="sldImg" idx="2"/>
          </p:nvPr>
        </p:nvSpPr>
        <p:spPr>
          <a:xfrm rot="0">
            <a:off x="4038600" y="857250"/>
            <a:ext cx="4114800" cy="2314575"/>
          </a:xfrm>
          <a:prstGeom prst="rect"/>
          <a:noFill/>
          <a:ln w="12700" cap="flat" cmpd="sng">
            <a:solidFill>
              <a:srgbClr val="000000"/>
            </a:solidFill>
            <a:prstDash val="solid"/>
            <a:round/>
          </a:ln>
        </p:spPr>
      </p:sp>
      <p:sp>
        <p:nvSpPr>
          <p:cNvPr id="1048752" name="文本框"/>
          <p:cNvSpPr>
            <a:spLocks noGrp="1"/>
          </p:cNvSpPr>
          <p:nvPr>
            <p:ph type="body" idx="3"/>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753" name="文本框"/>
          <p:cNvSpPr>
            <a:spLocks noGrp="1"/>
          </p:cNvSpPr>
          <p:nvPr>
            <p:ph type="ftr" idx="4"/>
          </p:nvPr>
        </p:nvSpPr>
        <p:spPr>
          <a:xfrm rot="0">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pitchFamily="0" charset="0"/>
              <a:ea typeface="等线" pitchFamily="0" charset="0"/>
              <a:cs typeface="Calibri" pitchFamily="0"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0" name=""/>
        <p:cNvGrpSpPr/>
        <p:nvPr/>
      </p:nvGrpSpPr>
      <p:grpSpPr>
        <a:xfrm>
          <a:off x="0" y="0"/>
          <a:ext cx="0" cy="0"/>
          <a:chOff x="0" y="0"/>
          <a:chExt cx="0" cy="0"/>
        </a:xfrm>
      </p:grpSpPr>
      <p:sp>
        <p:nvSpPr>
          <p:cNvPr id="104859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a:t>
            </a:fld>
            <a:endParaRPr altLang="en-US" sz="1200" lang="zh-CN">
              <a:latin typeface="Calibri" pitchFamily="0" charset="0"/>
              <a:ea typeface="等线" pitchFamily="0" charset="0"/>
              <a:cs typeface="Calibri" pitchFamily="0" charset="0"/>
            </a:endParaRPr>
          </a:p>
        </p:txBody>
      </p:sp>
      <p:sp>
        <p:nvSpPr>
          <p:cNvPr id="1048595" name="对象"/>
          <p:cNvSpPr>
            <a:spLocks noChangeAspect="1" noGrp="1"/>
          </p:cNvSpPr>
          <p:nvPr>
            <p:ph type="sldImg"/>
          </p:nvPr>
        </p:nvSpPr>
        <p:spPr>
          <a:xfrm rot="0">
            <a:off x="4038600" y="857250"/>
            <a:ext cx="4114800" cy="2314575"/>
          </a:xfrm>
          <a:prstGeom prst="rect"/>
          <a:noFill/>
          <a:ln w="12700" cap="flat" cmpd="sng">
            <a:noFill/>
            <a:prstDash val="solid"/>
            <a:miter/>
          </a:ln>
        </p:spPr>
      </p:sp>
      <p:sp>
        <p:nvSpPr>
          <p:cNvPr id="104859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4" name=""/>
        <p:cNvGrpSpPr/>
        <p:nvPr/>
      </p:nvGrpSpPr>
      <p:grpSpPr>
        <a:xfrm>
          <a:off x="0" y="0"/>
          <a:ext cx="0" cy="0"/>
          <a:chOff x="0" y="0"/>
          <a:chExt cx="0" cy="0"/>
        </a:xfrm>
      </p:grpSpPr>
      <p:sp>
        <p:nvSpPr>
          <p:cNvPr id="104867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10</a:t>
            </a:fld>
            <a:endParaRPr altLang="en-US" sz="1200" lang="zh-CN">
              <a:latin typeface="Calibri" pitchFamily="0" charset="0"/>
              <a:ea typeface="等线" pitchFamily="0" charset="0"/>
              <a:cs typeface="Calibri" pitchFamily="0" charset="0"/>
            </a:endParaRPr>
          </a:p>
        </p:txBody>
      </p:sp>
      <p:sp>
        <p:nvSpPr>
          <p:cNvPr id="104867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7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7" name=""/>
        <p:cNvGrpSpPr/>
        <p:nvPr/>
      </p:nvGrpSpPr>
      <p:grpSpPr>
        <a:xfrm>
          <a:off x="0" y="0"/>
          <a:ext cx="0" cy="0"/>
          <a:chOff x="0" y="0"/>
          <a:chExt cx="0" cy="0"/>
        </a:xfrm>
      </p:grpSpPr>
      <p:sp>
        <p:nvSpPr>
          <p:cNvPr id="104868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11</a:t>
            </a:fld>
            <a:endParaRPr altLang="en-US" sz="1200" lang="zh-CN">
              <a:latin typeface="Calibri" pitchFamily="0" charset="0"/>
              <a:ea typeface="等线" pitchFamily="0" charset="0"/>
              <a:cs typeface="Calibri" pitchFamily="0" charset="0"/>
            </a:endParaRPr>
          </a:p>
        </p:txBody>
      </p:sp>
      <p:sp>
        <p:nvSpPr>
          <p:cNvPr id="1048681" name="对象"/>
          <p:cNvSpPr>
            <a:spLocks noGrp="1"/>
          </p:cNvSpPr>
          <p:nvPr>
            <p:ph type="sldImg"/>
          </p:nvPr>
        </p:nvSpPr>
        <p:spPr>
          <a:xfrm rot="0">
            <a:off x="4038600" y="857250"/>
            <a:ext cx="4114800" cy="2314575"/>
          </a:xfrm>
          <a:prstGeom prst="rect"/>
          <a:noFill/>
          <a:ln w="12700" cap="flat" cmpd="sng">
            <a:noFill/>
            <a:prstDash val="solid"/>
            <a:miter/>
          </a:ln>
        </p:spPr>
      </p:sp>
      <p:sp>
        <p:nvSpPr>
          <p:cNvPr id="104868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0" name=""/>
        <p:cNvGrpSpPr/>
        <p:nvPr/>
      </p:nvGrpSpPr>
      <p:grpSpPr>
        <a:xfrm>
          <a:off x="0" y="0"/>
          <a:ext cx="0" cy="0"/>
          <a:chOff x="0" y="0"/>
          <a:chExt cx="0" cy="0"/>
        </a:xfrm>
      </p:grpSpPr>
      <p:sp>
        <p:nvSpPr>
          <p:cNvPr id="104868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12</a:t>
            </a:fld>
            <a:endParaRPr altLang="en-US" sz="1200" lang="zh-CN">
              <a:latin typeface="Calibri" pitchFamily="0" charset="0"/>
              <a:ea typeface="等线" pitchFamily="0" charset="0"/>
              <a:cs typeface="Calibri" pitchFamily="0" charset="0"/>
            </a:endParaRPr>
          </a:p>
        </p:txBody>
      </p:sp>
      <p:sp>
        <p:nvSpPr>
          <p:cNvPr id="1048685" name="对象"/>
          <p:cNvSpPr>
            <a:spLocks noGrp="1"/>
          </p:cNvSpPr>
          <p:nvPr>
            <p:ph type="sldImg"/>
          </p:nvPr>
        </p:nvSpPr>
        <p:spPr>
          <a:xfrm rot="0">
            <a:off x="4038600" y="857250"/>
            <a:ext cx="4114800" cy="2314575"/>
          </a:xfrm>
          <a:prstGeom prst="rect"/>
          <a:noFill/>
          <a:ln w="12700" cap="flat" cmpd="sng">
            <a:noFill/>
            <a:prstDash val="solid"/>
            <a:miter/>
          </a:ln>
        </p:spPr>
      </p:sp>
      <p:sp>
        <p:nvSpPr>
          <p:cNvPr id="104868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73" name=""/>
        <p:cNvGrpSpPr/>
        <p:nvPr/>
      </p:nvGrpSpPr>
      <p:grpSpPr>
        <a:xfrm>
          <a:off x="0" y="0"/>
          <a:ext cx="0" cy="0"/>
          <a:chOff x="0" y="0"/>
          <a:chExt cx="0" cy="0"/>
        </a:xfrm>
      </p:grpSpPr>
      <p:sp>
        <p:nvSpPr>
          <p:cNvPr id="104869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13</a:t>
            </a:fld>
            <a:endParaRPr altLang="en-US" sz="1200" lang="zh-CN">
              <a:latin typeface="Calibri" pitchFamily="0" charset="0"/>
              <a:ea typeface="等线" pitchFamily="0" charset="0"/>
              <a:cs typeface="Calibri" pitchFamily="0" charset="0"/>
            </a:endParaRPr>
          </a:p>
        </p:txBody>
      </p:sp>
      <p:sp>
        <p:nvSpPr>
          <p:cNvPr id="1048693" name="对象"/>
          <p:cNvSpPr>
            <a:spLocks noGrp="1"/>
          </p:cNvSpPr>
          <p:nvPr>
            <p:ph type="sldImg"/>
          </p:nvPr>
        </p:nvSpPr>
        <p:spPr>
          <a:xfrm rot="0">
            <a:off x="4038600" y="857250"/>
            <a:ext cx="4114800" cy="2314575"/>
          </a:xfrm>
          <a:prstGeom prst="rect"/>
          <a:noFill/>
          <a:ln w="12700" cap="flat" cmpd="sng">
            <a:noFill/>
            <a:prstDash val="solid"/>
            <a:miter/>
          </a:ln>
        </p:spPr>
      </p:sp>
      <p:sp>
        <p:nvSpPr>
          <p:cNvPr id="104869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37" name=""/>
        <p:cNvGrpSpPr/>
        <p:nvPr/>
      </p:nvGrpSpPr>
      <p:grpSpPr>
        <a:xfrm>
          <a:off x="0" y="0"/>
          <a:ext cx="0" cy="0"/>
          <a:chOff x="0" y="0"/>
          <a:chExt cx="0" cy="0"/>
        </a:xfrm>
      </p:grpSpPr>
      <p:sp>
        <p:nvSpPr>
          <p:cNvPr id="1048602"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2</a:t>
            </a:fld>
            <a:endParaRPr altLang="en-US" sz="1200" lang="zh-CN">
              <a:latin typeface="Calibri" pitchFamily="0" charset="0"/>
              <a:ea typeface="等线" pitchFamily="0" charset="0"/>
              <a:cs typeface="Calibri" pitchFamily="0" charset="0"/>
            </a:endParaRPr>
          </a:p>
        </p:txBody>
      </p:sp>
      <p:sp>
        <p:nvSpPr>
          <p:cNvPr id="1048603" name="对象"/>
          <p:cNvSpPr>
            <a:spLocks noGrp="1"/>
          </p:cNvSpPr>
          <p:nvPr>
            <p:ph type="sldImg"/>
          </p:nvPr>
        </p:nvSpPr>
        <p:spPr>
          <a:xfrm rot="0">
            <a:off x="4038600" y="857250"/>
            <a:ext cx="4114800" cy="2314575"/>
          </a:xfrm>
          <a:prstGeom prst="rect"/>
          <a:noFill/>
          <a:ln w="12700" cap="flat" cmpd="sng">
            <a:noFill/>
            <a:prstDash val="solid"/>
            <a:miter/>
          </a:ln>
        </p:spPr>
      </p:sp>
      <p:sp>
        <p:nvSpPr>
          <p:cNvPr id="1048604"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0" name=""/>
        <p:cNvGrpSpPr/>
        <p:nvPr/>
      </p:nvGrpSpPr>
      <p:grpSpPr>
        <a:xfrm>
          <a:off x="0" y="0"/>
          <a:ext cx="0" cy="0"/>
          <a:chOff x="0" y="0"/>
          <a:chExt cx="0" cy="0"/>
        </a:xfrm>
      </p:grpSpPr>
      <p:sp>
        <p:nvSpPr>
          <p:cNvPr id="1048608"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3</a:t>
            </a:fld>
            <a:endParaRPr altLang="en-US" sz="1200" lang="zh-CN">
              <a:latin typeface="Calibri" pitchFamily="0" charset="0"/>
              <a:ea typeface="等线" pitchFamily="0" charset="0"/>
              <a:cs typeface="Calibri" pitchFamily="0" charset="0"/>
            </a:endParaRPr>
          </a:p>
        </p:txBody>
      </p:sp>
      <p:sp>
        <p:nvSpPr>
          <p:cNvPr id="1048609" name="对象"/>
          <p:cNvSpPr>
            <a:spLocks noGrp="1"/>
          </p:cNvSpPr>
          <p:nvPr>
            <p:ph type="sldImg"/>
          </p:nvPr>
        </p:nvSpPr>
        <p:spPr>
          <a:xfrm rot="0">
            <a:off x="4038600" y="857250"/>
            <a:ext cx="4114800" cy="2314575"/>
          </a:xfrm>
          <a:prstGeom prst="rect"/>
          <a:noFill/>
          <a:ln w="12700" cap="flat" cmpd="sng">
            <a:noFill/>
            <a:prstDash val="solid"/>
            <a:miter/>
          </a:ln>
        </p:spPr>
      </p:sp>
      <p:sp>
        <p:nvSpPr>
          <p:cNvPr id="1048610"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5" name=""/>
        <p:cNvGrpSpPr/>
        <p:nvPr/>
      </p:nvGrpSpPr>
      <p:grpSpPr>
        <a:xfrm>
          <a:off x="0" y="0"/>
          <a:ext cx="0" cy="0"/>
          <a:chOff x="0" y="0"/>
          <a:chExt cx="0" cy="0"/>
        </a:xfrm>
      </p:grpSpPr>
      <p:sp>
        <p:nvSpPr>
          <p:cNvPr id="104862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4</a:t>
            </a:fld>
            <a:endParaRPr altLang="en-US" sz="1200" lang="zh-CN">
              <a:latin typeface="Calibri" pitchFamily="0" charset="0"/>
              <a:ea typeface="等线" pitchFamily="0" charset="0"/>
              <a:cs typeface="Calibri" pitchFamily="0" charset="0"/>
            </a:endParaRPr>
          </a:p>
        </p:txBody>
      </p:sp>
      <p:sp>
        <p:nvSpPr>
          <p:cNvPr id="1048622" name="对象"/>
          <p:cNvSpPr>
            <a:spLocks noGrp="1"/>
          </p:cNvSpPr>
          <p:nvPr>
            <p:ph type="sldImg"/>
          </p:nvPr>
        </p:nvSpPr>
        <p:spPr>
          <a:xfrm rot="0">
            <a:off x="4038600" y="857250"/>
            <a:ext cx="4114800" cy="2314575"/>
          </a:xfrm>
          <a:prstGeom prst="rect"/>
          <a:noFill/>
          <a:ln w="12700" cap="flat" cmpd="sng">
            <a:noFill/>
            <a:prstDash val="solid"/>
            <a:miter/>
          </a:ln>
        </p:spPr>
      </p:sp>
      <p:sp>
        <p:nvSpPr>
          <p:cNvPr id="104862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49" name=""/>
        <p:cNvGrpSpPr/>
        <p:nvPr/>
      </p:nvGrpSpPr>
      <p:grpSpPr>
        <a:xfrm>
          <a:off x="0" y="0"/>
          <a:ext cx="0" cy="0"/>
          <a:chOff x="0" y="0"/>
          <a:chExt cx="0" cy="0"/>
        </a:xfrm>
      </p:grpSpPr>
      <p:sp>
        <p:nvSpPr>
          <p:cNvPr id="1048631"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5</a:t>
            </a:fld>
            <a:endParaRPr altLang="en-US" sz="1200" lang="zh-CN">
              <a:latin typeface="Calibri" pitchFamily="0" charset="0"/>
              <a:ea typeface="等线" pitchFamily="0" charset="0"/>
              <a:cs typeface="Calibri" pitchFamily="0" charset="0"/>
            </a:endParaRPr>
          </a:p>
        </p:txBody>
      </p:sp>
      <p:sp>
        <p:nvSpPr>
          <p:cNvPr id="1048632" name="对象"/>
          <p:cNvSpPr>
            <a:spLocks noGrp="1"/>
          </p:cNvSpPr>
          <p:nvPr>
            <p:ph type="sldImg"/>
          </p:nvPr>
        </p:nvSpPr>
        <p:spPr>
          <a:xfrm rot="0">
            <a:off x="4038600" y="857250"/>
            <a:ext cx="4114800" cy="2314575"/>
          </a:xfrm>
          <a:prstGeom prst="rect"/>
          <a:noFill/>
          <a:ln w="12700" cap="flat" cmpd="sng">
            <a:noFill/>
            <a:prstDash val="solid"/>
            <a:miter/>
          </a:ln>
        </p:spPr>
      </p:sp>
      <p:sp>
        <p:nvSpPr>
          <p:cNvPr id="1048633"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2" name=""/>
        <p:cNvGrpSpPr/>
        <p:nvPr/>
      </p:nvGrpSpPr>
      <p:grpSpPr>
        <a:xfrm>
          <a:off x="0" y="0"/>
          <a:ext cx="0" cy="0"/>
          <a:chOff x="0" y="0"/>
          <a:chExt cx="0" cy="0"/>
        </a:xfrm>
      </p:grpSpPr>
      <p:sp>
        <p:nvSpPr>
          <p:cNvPr id="1048640"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6</a:t>
            </a:fld>
            <a:endParaRPr altLang="en-US" sz="1200" lang="zh-CN">
              <a:latin typeface="Calibri" pitchFamily="0" charset="0"/>
              <a:ea typeface="等线" pitchFamily="0" charset="0"/>
              <a:cs typeface="Calibri" pitchFamily="0" charset="0"/>
            </a:endParaRPr>
          </a:p>
        </p:txBody>
      </p:sp>
      <p:sp>
        <p:nvSpPr>
          <p:cNvPr id="1048641" name="对象"/>
          <p:cNvSpPr>
            <a:spLocks noGrp="1"/>
          </p:cNvSpPr>
          <p:nvPr>
            <p:ph type="sldImg"/>
          </p:nvPr>
        </p:nvSpPr>
        <p:spPr>
          <a:xfrm rot="0">
            <a:off x="4038600" y="857250"/>
            <a:ext cx="4114800" cy="2314575"/>
          </a:xfrm>
          <a:prstGeom prst="rect"/>
          <a:noFill/>
          <a:ln w="12700" cap="flat" cmpd="sng">
            <a:noFill/>
            <a:prstDash val="solid"/>
            <a:miter/>
          </a:ln>
        </p:spPr>
      </p:sp>
      <p:sp>
        <p:nvSpPr>
          <p:cNvPr id="1048642"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5" name=""/>
        <p:cNvGrpSpPr/>
        <p:nvPr/>
      </p:nvGrpSpPr>
      <p:grpSpPr>
        <a:xfrm>
          <a:off x="0" y="0"/>
          <a:ext cx="0" cy="0"/>
          <a:chOff x="0" y="0"/>
          <a:chExt cx="0" cy="0"/>
        </a:xfrm>
      </p:grpSpPr>
      <p:sp>
        <p:nvSpPr>
          <p:cNvPr id="1048649"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7</a:t>
            </a:fld>
            <a:endParaRPr altLang="en-US" sz="1200" lang="zh-CN">
              <a:latin typeface="Calibri" pitchFamily="0" charset="0"/>
              <a:ea typeface="等线" pitchFamily="0" charset="0"/>
              <a:cs typeface="Calibri" pitchFamily="0" charset="0"/>
            </a:endParaRPr>
          </a:p>
        </p:txBody>
      </p:sp>
      <p:sp>
        <p:nvSpPr>
          <p:cNvPr id="1048650" name="对象"/>
          <p:cNvSpPr>
            <a:spLocks noGrp="1"/>
          </p:cNvSpPr>
          <p:nvPr>
            <p:ph type="sldImg"/>
          </p:nvPr>
        </p:nvSpPr>
        <p:spPr>
          <a:xfrm rot="0">
            <a:off x="4038600" y="857250"/>
            <a:ext cx="4114800" cy="2314575"/>
          </a:xfrm>
          <a:prstGeom prst="rect"/>
          <a:noFill/>
          <a:ln w="12700" cap="flat" cmpd="sng">
            <a:noFill/>
            <a:prstDash val="solid"/>
            <a:miter/>
          </a:ln>
        </p:spPr>
      </p:sp>
      <p:sp>
        <p:nvSpPr>
          <p:cNvPr id="1048651"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58" name=""/>
        <p:cNvGrpSpPr/>
        <p:nvPr/>
      </p:nvGrpSpPr>
      <p:grpSpPr>
        <a:xfrm>
          <a:off x="0" y="0"/>
          <a:ext cx="0" cy="0"/>
          <a:chOff x="0" y="0"/>
          <a:chExt cx="0" cy="0"/>
        </a:xfrm>
      </p:grpSpPr>
      <p:sp>
        <p:nvSpPr>
          <p:cNvPr id="1048654"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8</a:t>
            </a:fld>
            <a:endParaRPr altLang="en-US" sz="1200" lang="zh-CN">
              <a:latin typeface="Calibri" pitchFamily="0" charset="0"/>
              <a:ea typeface="等线" pitchFamily="0" charset="0"/>
              <a:cs typeface="Calibri" pitchFamily="0" charset="0"/>
            </a:endParaRPr>
          </a:p>
        </p:txBody>
      </p:sp>
      <p:sp>
        <p:nvSpPr>
          <p:cNvPr id="1048655" name="对象"/>
          <p:cNvSpPr>
            <a:spLocks noGrp="1"/>
          </p:cNvSpPr>
          <p:nvPr>
            <p:ph type="sldImg"/>
          </p:nvPr>
        </p:nvSpPr>
        <p:spPr>
          <a:xfrm rot="0">
            <a:off x="4038600" y="857250"/>
            <a:ext cx="4114800" cy="2314575"/>
          </a:xfrm>
          <a:prstGeom prst="rect"/>
          <a:noFill/>
          <a:ln w="12700" cap="flat" cmpd="sng">
            <a:noFill/>
            <a:prstDash val="solid"/>
            <a:miter/>
          </a:ln>
        </p:spPr>
      </p:sp>
      <p:sp>
        <p:nvSpPr>
          <p:cNvPr id="1048656"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chemeClr val="bg1"/>
        </a:solidFill>
      </p:bgPr>
    </p:bg>
    <p:spTree>
      <p:nvGrpSpPr>
        <p:cNvPr id="61" name=""/>
        <p:cNvGrpSpPr/>
        <p:nvPr/>
      </p:nvGrpSpPr>
      <p:grpSpPr>
        <a:xfrm>
          <a:off x="0" y="0"/>
          <a:ext cx="0" cy="0"/>
          <a:chOff x="0" y="0"/>
          <a:chExt cx="0" cy="0"/>
        </a:xfrm>
      </p:grpSpPr>
      <p:sp>
        <p:nvSpPr>
          <p:cNvPr id="1048665" name="文本框"/>
          <p:cNvSpPr>
            <a:spLocks noGrp="1"/>
          </p:cNvSpPr>
          <p:nvPr>
            <p:ph type="sldNum" idx="5"/>
          </p:nvPr>
        </p:nvSpPr>
        <p:spPr>
          <a:xfrm rot="0">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pitchFamily="0" charset="0"/>
                <a:ea typeface="等线" pitchFamily="0" charset="0"/>
                <a:cs typeface="Calibri" pitchFamily="0" charset="0"/>
              </a:rPr>
              <a:t>9</a:t>
            </a:fld>
            <a:endParaRPr altLang="en-US" sz="1200" lang="zh-CN">
              <a:latin typeface="Calibri" pitchFamily="0" charset="0"/>
              <a:ea typeface="等线" pitchFamily="0" charset="0"/>
              <a:cs typeface="Calibri" pitchFamily="0" charset="0"/>
            </a:endParaRPr>
          </a:p>
        </p:txBody>
      </p:sp>
      <p:sp>
        <p:nvSpPr>
          <p:cNvPr id="1048666" name="对象"/>
          <p:cNvSpPr>
            <a:spLocks noGrp="1"/>
          </p:cNvSpPr>
          <p:nvPr>
            <p:ph type="sldImg"/>
          </p:nvPr>
        </p:nvSpPr>
        <p:spPr>
          <a:xfrm rot="0">
            <a:off x="4038600" y="857250"/>
            <a:ext cx="4114800" cy="2314575"/>
          </a:xfrm>
          <a:prstGeom prst="rect"/>
          <a:noFill/>
          <a:ln w="12700" cap="flat" cmpd="sng">
            <a:noFill/>
            <a:prstDash val="solid"/>
            <a:miter/>
          </a:ln>
        </p:spPr>
      </p:sp>
      <p:sp>
        <p:nvSpPr>
          <p:cNvPr id="1048667" name="文本框"/>
          <p:cNvSpPr>
            <a:spLocks noGrp="1"/>
          </p:cNvSpPr>
          <p:nvPr>
            <p:ph type="body" idx="1"/>
          </p:nvPr>
        </p:nvSpPr>
        <p:spPr>
          <a:xfrm rot="0">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标题幻灯片">
    <p:bg>
      <p:bgPr>
        <a:solidFill>
          <a:schemeClr val="bg1"/>
        </a:solidFill>
      </p:bgPr>
    </p:bg>
    <p:spTree>
      <p:nvGrpSpPr>
        <p:cNvPr id="26" name=""/>
        <p:cNvGrpSpPr/>
        <p:nvPr/>
      </p:nvGrpSpPr>
      <p:grpSpPr>
        <a:xfrm>
          <a:off x="0" y="0"/>
          <a:ext cx="0" cy="0"/>
          <a:chOff x="0" y="0"/>
          <a:chExt cx="0" cy="0"/>
        </a:xfrm>
      </p:grpSpPr>
      <p:pic>
        <p:nvPicPr>
          <p:cNvPr id="2097153" name="图片" descr="C2-HD-TOP.png"/>
          <p:cNvPicPr>
            <a:picLocks noChangeAspect="1"/>
          </p:cNvPicPr>
          <p:nvPr/>
        </p:nvPicPr>
        <p:blipFill>
          <a:blip xmlns:r="http://schemas.openxmlformats.org/officeDocument/2006/relationships" r:embed="rId1" cstate="print"/>
          <a:stretch>
            <a:fillRect/>
          </a:stretch>
        </p:blipFill>
        <p:spPr>
          <a:xfrm rot="0">
            <a:off x="0" y="0"/>
            <a:ext cx="12192000" cy="1441448"/>
          </a:xfrm>
          <a:prstGeom prst="rect"/>
          <a:noFill/>
          <a:ln w="12700" cap="flat" cmpd="sng">
            <a:noFill/>
            <a:prstDash val="solid"/>
            <a:miter/>
          </a:ln>
        </p:spPr>
      </p:pic>
      <p:pic>
        <p:nvPicPr>
          <p:cNvPr id="2097154" name="图片" descr="C2-HD-BTM.png"/>
          <p:cNvPicPr>
            <a:picLocks noChangeAspect="1"/>
          </p:cNvPicPr>
          <p:nvPr/>
        </p:nvPicPr>
        <p:blipFill>
          <a:blip xmlns:r="http://schemas.openxmlformats.org/officeDocument/2006/relationships" r:embed="rId2" cstate="print"/>
          <a:stretch>
            <a:fillRect/>
          </a:stretch>
        </p:blipFill>
        <p:spPr>
          <a:xfrm rot="0">
            <a:off x="0" y="4375150"/>
            <a:ext cx="12192000" cy="2482850"/>
          </a:xfrm>
          <a:prstGeom prst="rect"/>
          <a:noFill/>
          <a:ln w="12700" cap="flat" cmpd="sng">
            <a:noFill/>
            <a:prstDash val="solid"/>
            <a:miter/>
          </a:ln>
        </p:spPr>
      </p:pic>
      <p:sp>
        <p:nvSpPr>
          <p:cNvPr id="1048581" name="文本框"/>
          <p:cNvSpPr>
            <a:spLocks noGrp="1"/>
          </p:cNvSpPr>
          <p:nvPr>
            <p:ph type="ctrTitle"/>
          </p:nvPr>
        </p:nvSpPr>
        <p:spPr>
          <a:xfrm rot="0">
            <a:off x="1371600" y="1803404"/>
            <a:ext cx="9448800" cy="1825095"/>
          </a:xfrm>
          <a:prstGeom prst="rect"/>
          <a:noFill/>
          <a:ln w="12700" cap="flat" cmpd="sng">
            <a:noFill/>
            <a:prstDash val="solid"/>
            <a:miter/>
          </a:ln>
        </p:spPr>
        <p:txBody>
          <a:bodyPr anchor="b" anchorCtr="0" bIns="45720" lIns="91440" rIns="91440" tIns="45720" vert="horz" wrap="square">
            <a:prstTxWarp prst="textNoShape"/>
          </a:bodyPr>
          <a:p>
            <a:pPr algn="l" indent="0" marL="0">
              <a:lnSpc>
                <a:spcPct val="90000"/>
              </a:lnSpc>
              <a:spcBef>
                <a:spcPts val="0"/>
              </a:spcBef>
              <a:spcAft>
                <a:spcPts val="0"/>
              </a:spcAft>
              <a:buNone/>
            </a:pPr>
            <a:r>
              <a:rPr altLang="zh-CN" baseline="0" b="0" cap="all" sz="6000" i="0" kern="1200" lang="en-US" spc="0" strike="noStrike" u="none">
                <a:solidFill>
                  <a:schemeClr val="tx1"/>
                </a:solidFill>
                <a:latin typeface="Century Gothic" pitchFamily="0" charset="0"/>
                <a:ea typeface="宋体" pitchFamily="0" charset="0"/>
                <a:cs typeface="Lucida Sans" pitchFamily="0" charset="0"/>
              </a:rPr>
              <a:t>Click to edit Master title style</a:t>
            </a:r>
            <a:endParaRPr altLang="en-US" baseline="0" b="0" cap="all" sz="6000" i="0" kern="1200" lang="zh-CN" spc="0" strike="noStrike" u="none">
              <a:solidFill>
                <a:schemeClr val="tx1"/>
              </a:solidFill>
              <a:latin typeface="Century Gothic" pitchFamily="0" charset="0"/>
              <a:ea typeface="宋体" pitchFamily="0" charset="0"/>
              <a:cs typeface="Lucida Sans" pitchFamily="0" charset="0"/>
            </a:endParaRPr>
          </a:p>
        </p:txBody>
      </p:sp>
      <p:sp>
        <p:nvSpPr>
          <p:cNvPr id="1048582" name="文本框"/>
          <p:cNvSpPr>
            <a:spLocks noGrp="1"/>
          </p:cNvSpPr>
          <p:nvPr>
            <p:ph type="subTitle" idx="1"/>
          </p:nvPr>
        </p:nvSpPr>
        <p:spPr>
          <a:xfrm rot="0">
            <a:off x="1371600" y="3632201"/>
            <a:ext cx="9448800" cy="68580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90000"/>
              </a:lnSpc>
              <a:spcBef>
                <a:spcPts val="100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Lucida Sans" pitchFamily="0" charset="0"/>
              </a:rPr>
              <a:t>Click to edit Master subtitle style</a:t>
            </a:r>
            <a:endParaRPr altLang="en-US" baseline="0" b="0" cap="none" sz="2000" i="0" kern="1200" lang="zh-CN" spc="0" strike="noStrike" u="none">
              <a:solidFill>
                <a:schemeClr val="tx1"/>
              </a:solidFill>
              <a:latin typeface="Century Gothic" pitchFamily="0" charset="0"/>
              <a:ea typeface="宋体" pitchFamily="0" charset="0"/>
              <a:cs typeface="Lucida Sans" pitchFamily="0" charset="0"/>
            </a:endParaRPr>
          </a:p>
        </p:txBody>
      </p:sp>
      <p:sp>
        <p:nvSpPr>
          <p:cNvPr id="1048583" name="文本框"/>
          <p:cNvSpPr>
            <a:spLocks noGrp="1"/>
          </p:cNvSpPr>
          <p:nvPr>
            <p:ph type="dt" idx="10"/>
          </p:nvPr>
        </p:nvSpPr>
        <p:spPr>
          <a:xfrm rot="0">
            <a:off x="7909561" y="4314328"/>
            <a:ext cx="2910840" cy="374642"/>
          </a:xfrm>
          <a:prstGeom prst="rect"/>
          <a:noFill/>
          <a:ln w="12700" cap="flat" cmpd="sng">
            <a:noFill/>
            <a:prstDash val="solid"/>
            <a:miter/>
          </a:ln>
        </p:spPr>
        <p:txBody>
          <a:bodyPr anchor="ctr" anchorCtr="0" bIns="45720" lIns="91440" rIns="91440" tIns="45720" vert="horz" wrap="square">
            <a:prstTxWarp prst="textNoShape"/>
          </a:bodyPr>
          <a:p>
            <a:pPr algn="r" indent="0" marL="0">
              <a:lnSpc>
                <a:spcPct val="100000"/>
              </a:lnSpc>
              <a:spcBef>
                <a:spcPts val="0"/>
              </a:spcBef>
              <a:spcAft>
                <a:spcPts val="0"/>
              </a:spcAft>
              <a:buNone/>
            </a:pPr>
            <a:endParaRPr altLang="en-US" baseline="0" b="0" cap="none" sz="1050" i="0" kern="1200" lang="zh-CN" spc="0" strike="noStrike" u="none">
              <a:solidFill>
                <a:srgbClr val="898989"/>
              </a:solidFill>
              <a:latin typeface="Century Gothic" pitchFamily="0" charset="0"/>
              <a:ea typeface="宋体" pitchFamily="0" charset="0"/>
              <a:cs typeface="Century Gothic" pitchFamily="0" charset="0"/>
            </a:endParaRPr>
          </a:p>
        </p:txBody>
      </p:sp>
      <p:sp>
        <p:nvSpPr>
          <p:cNvPr id="1048584" name="文本框"/>
          <p:cNvSpPr>
            <a:spLocks noGrp="1"/>
          </p:cNvSpPr>
          <p:nvPr>
            <p:ph type="ftr"/>
          </p:nvPr>
        </p:nvSpPr>
        <p:spPr>
          <a:xfrm rot="0">
            <a:off x="1371600" y="4323845"/>
            <a:ext cx="6400800" cy="365125"/>
          </a:xfrm>
          <a:prstGeom prst="rect"/>
          <a:noFill/>
          <a:ln w="12700" cap="flat" cmpd="sng">
            <a:noFill/>
            <a:prstDash val="solid"/>
            <a:miter/>
          </a:ln>
        </p:spPr>
        <p:txBody>
          <a:bodyPr anchor="ctr" anchorCtr="0" bIns="45720" lIns="91440" rIns="91440" tIns="45720" vert="horz" wrap="square">
            <a:prstTxWarp prst="textNoShape"/>
          </a:bodyPr>
          <a:p>
            <a:pPr algn="l" indent="0" marL="0">
              <a:lnSpc>
                <a:spcPct val="100000"/>
              </a:lnSpc>
              <a:spcBef>
                <a:spcPts val="0"/>
              </a:spcBef>
              <a:spcAft>
                <a:spcPts val="0"/>
              </a:spcAft>
              <a:buNone/>
            </a:pPr>
            <a:endParaRPr altLang="en-US" baseline="0" b="0" cap="none" sz="1050" i="0" kern="1200" lang="zh-CN" spc="0" strike="noStrike" u="none">
              <a:solidFill>
                <a:srgbClr val="898989"/>
              </a:solidFill>
              <a:latin typeface="Century Gothic" pitchFamily="0" charset="0"/>
              <a:ea typeface="宋体" pitchFamily="0" charset="0"/>
              <a:cs typeface="Century Gothic" pitchFamily="0" charset="0"/>
            </a:endParaRPr>
          </a:p>
        </p:txBody>
      </p:sp>
      <p:sp>
        <p:nvSpPr>
          <p:cNvPr id="1048585" name="文本框"/>
          <p:cNvSpPr>
            <a:spLocks noGrp="1"/>
          </p:cNvSpPr>
          <p:nvPr>
            <p:ph type="sldNum"/>
          </p:nvPr>
        </p:nvSpPr>
        <p:spPr>
          <a:xfrm rot="0">
            <a:off x="8077200" y="1430866"/>
            <a:ext cx="2743200" cy="365124"/>
          </a:xfrm>
          <a:prstGeom prst="rect"/>
          <a:noFill/>
          <a:ln w="12700"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&lt;#&gt;</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81" name=""/>
        <p:cNvGrpSpPr/>
        <p:nvPr/>
      </p:nvGrpSpPr>
      <p:grpSpPr>
        <a:xfrm>
          <a:off x="0" y="0"/>
          <a:ext cx="0" cy="0"/>
          <a:chOff x="0" y="0"/>
          <a:chExt cx="0" cy="0"/>
        </a:xfrm>
      </p:grpSpPr>
      <p:sp>
        <p:nvSpPr>
          <p:cNvPr id="1048731" name="文本框"/>
          <p:cNvSpPr>
            <a:spLocks noGrp="1"/>
          </p:cNvSpPr>
          <p:nvPr>
            <p:ph type="title"/>
          </p:nvPr>
        </p:nvSpPr>
        <p:spPr/>
        <p:txBody>
          <a:bodyPr/>
          <a:p>
            <a:r>
              <a:rPr altLang="en-US" lang="zh-CN" smtClean="0"/>
              <a:t>单击此处编辑母版标题样式</a:t>
            </a:r>
            <a:endParaRPr altLang="en-US" lang="zh-CN"/>
          </a:p>
        </p:txBody>
      </p:sp>
      <p:sp>
        <p:nvSpPr>
          <p:cNvPr id="1048732"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3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34" name="文本框"/>
          <p:cNvSpPr>
            <a:spLocks noGrp="1"/>
          </p:cNvSpPr>
          <p:nvPr>
            <p:ph type="ftr" sz="quarter" idx="11"/>
          </p:nvPr>
        </p:nvSpPr>
        <p:spPr/>
        <p:txBody>
          <a:bodyPr/>
          <a:p>
            <a:endParaRPr altLang="en-US" lang="zh-CN"/>
          </a:p>
        </p:txBody>
      </p:sp>
      <p:sp>
        <p:nvSpPr>
          <p:cNvPr id="104873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5" name=""/>
        <p:cNvGrpSpPr/>
        <p:nvPr/>
      </p:nvGrpSpPr>
      <p:grpSpPr>
        <a:xfrm>
          <a:off x="0" y="0"/>
          <a:ext cx="0" cy="0"/>
          <a:chOff x="0" y="0"/>
          <a:chExt cx="0" cy="0"/>
        </a:xfrm>
      </p:grpSpPr>
      <p:sp>
        <p:nvSpPr>
          <p:cNvPr id="1048699"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00"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01"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2" name="文本框"/>
          <p:cNvSpPr>
            <a:spLocks noGrp="1"/>
          </p:cNvSpPr>
          <p:nvPr>
            <p:ph type="ftr" sz="quarter" idx="11"/>
          </p:nvPr>
        </p:nvSpPr>
        <p:spPr/>
        <p:txBody>
          <a:bodyPr/>
          <a:p>
            <a:endParaRPr altLang="en-US" lang="zh-CN"/>
          </a:p>
        </p:txBody>
      </p:sp>
      <p:sp>
        <p:nvSpPr>
          <p:cNvPr id="1048703"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34" name=""/>
        <p:cNvGrpSpPr/>
        <p:nvPr/>
      </p:nvGrpSpPr>
      <p:grpSpPr>
        <a:xfrm>
          <a:off x="0" y="0"/>
          <a:ext cx="0" cy="0"/>
          <a:chOff x="0" y="0"/>
          <a:chExt cx="0" cy="0"/>
        </a:xfrm>
      </p:grpSpPr>
      <p:pic>
        <p:nvPicPr>
          <p:cNvPr id="2097156" name="图片" descr="C2-HD-TOP.png"/>
          <p:cNvPicPr>
            <a:picLocks noChangeAspect="1"/>
          </p:cNvPicPr>
          <p:nvPr/>
        </p:nvPicPr>
        <p:blipFill>
          <a:blip xmlns:r="http://schemas.openxmlformats.org/officeDocument/2006/relationships" r:embed="rId1" cstate="print"/>
          <a:stretch>
            <a:fillRect/>
          </a:stretch>
        </p:blipFill>
        <p:spPr>
          <a:xfrm rot="0">
            <a:off x="0" y="0"/>
            <a:ext cx="12192000" cy="1441448"/>
          </a:xfrm>
          <a:prstGeom prst="rect"/>
          <a:noFill/>
          <a:ln w="12700" cap="flat" cmpd="sng">
            <a:noFill/>
            <a:prstDash val="solid"/>
            <a:miter/>
          </a:ln>
        </p:spPr>
      </p:pic>
      <p:sp>
        <p:nvSpPr>
          <p:cNvPr id="1048597" name="文本框"/>
          <p:cNvSpPr>
            <a:spLocks noGrp="1"/>
          </p:cNvSpPr>
          <p:nvPr>
            <p:ph type="dt" idx="10"/>
          </p:nvPr>
        </p:nvSpPr>
        <p:spPr>
          <a:xfrm rot="0">
            <a:off x="8595360" y="6356349"/>
            <a:ext cx="2910840" cy="365125"/>
          </a:xfrm>
          <a:prstGeom prst="rect"/>
          <a:noFill/>
          <a:ln w="12700" cap="flat" cmpd="sng">
            <a:noFill/>
            <a:prstDash val="solid"/>
            <a:miter/>
          </a:ln>
        </p:spPr>
        <p:txBody>
          <a:bodyPr anchor="ctr" anchorCtr="0" bIns="45720" lIns="91440" rIns="91440" tIns="45720" vert="horz" wrap="square">
            <a:prstTxWarp prst="textNoShape"/>
          </a:bodyPr>
          <a:p>
            <a:pPr algn="r"/>
            <a:endParaRPr altLang="en-US" sz="1050" lang="zh-CN">
              <a:solidFill>
                <a:srgbClr val="898989"/>
              </a:solidFill>
              <a:latin typeface="Century Gothic" pitchFamily="0" charset="0"/>
              <a:ea typeface="宋体" pitchFamily="0" charset="0"/>
              <a:cs typeface="Century Gothic" pitchFamily="0" charset="0"/>
            </a:endParaRPr>
          </a:p>
        </p:txBody>
      </p:sp>
      <p:sp>
        <p:nvSpPr>
          <p:cNvPr id="1048598" name="文本框"/>
          <p:cNvSpPr>
            <a:spLocks noGrp="1"/>
          </p:cNvSpPr>
          <p:nvPr>
            <p:ph type="ftr"/>
          </p:nvPr>
        </p:nvSpPr>
        <p:spPr>
          <a:xfrm rot="0">
            <a:off x="685800" y="6355845"/>
            <a:ext cx="7772400" cy="365125"/>
          </a:xfrm>
          <a:prstGeom prst="rect"/>
          <a:noFill/>
          <a:ln w="12700" cap="flat" cmpd="sng">
            <a:noFill/>
            <a:prstDash val="solid"/>
            <a:miter/>
          </a:ln>
        </p:spPr>
        <p:txBody>
          <a:bodyPr anchor="ctr" anchorCtr="0" bIns="45720" lIns="91440" rIns="91440" tIns="45720" vert="horz" wrap="square">
            <a:prstTxWarp prst="textNoShape"/>
          </a:bodyPr>
          <a:p>
            <a:pPr algn="l"/>
            <a:endParaRPr altLang="en-US" sz="1050" lang="zh-CN">
              <a:solidFill>
                <a:srgbClr val="898989"/>
              </a:solidFill>
              <a:latin typeface="Century Gothic" pitchFamily="0" charset="0"/>
              <a:ea typeface="宋体" pitchFamily="0" charset="0"/>
              <a:cs typeface="Century Gothic" pitchFamily="0" charset="0"/>
            </a:endParaRPr>
          </a:p>
        </p:txBody>
      </p:sp>
      <p:sp>
        <p:nvSpPr>
          <p:cNvPr id="1048599" name="文本框"/>
          <p:cNvSpPr>
            <a:spLocks noGrp="1"/>
          </p:cNvSpPr>
          <p:nvPr>
            <p:ph type="sldNum"/>
          </p:nvPr>
        </p:nvSpPr>
        <p:spPr>
          <a:xfrm rot="0">
            <a:off x="8763000" y="381000"/>
            <a:ext cx="2743200" cy="365124"/>
          </a:xfrm>
          <a:prstGeom prst="rect"/>
          <a:noFill/>
          <a:ln w="12700"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&lt;#&gt;</a:t>
            </a:fld>
            <a:endParaRPr altLang="en-US" sz="1050" lang="zh-CN" spc="10">
              <a:solidFill>
                <a:srgbClr val="898989"/>
              </a:solidFill>
              <a:latin typeface="Century Gothic" pitchFamily="0" charset="0"/>
              <a:ea typeface="宋体" pitchFamily="0" charset="0"/>
              <a:cs typeface="Century Gothic" pitchFamily="0"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p:bgPr>
    </p:bg>
    <p:spTree>
      <p:nvGrpSpPr>
        <p:cNvPr id="41" name=""/>
        <p:cNvGrpSpPr/>
        <p:nvPr/>
      </p:nvGrpSpPr>
      <p:grpSpPr>
        <a:xfrm>
          <a:off x="0" y="0"/>
          <a:ext cx="0" cy="0"/>
          <a:chOff x="0" y="0"/>
          <a:chExt cx="0" cy="0"/>
        </a:xfrm>
      </p:grpSpPr>
      <p:pic>
        <p:nvPicPr>
          <p:cNvPr id="2097157" name="图片" descr="C2-HD-TOP.png"/>
          <p:cNvPicPr>
            <a:picLocks noChangeAspect="1"/>
          </p:cNvPicPr>
          <p:nvPr/>
        </p:nvPicPr>
        <p:blipFill>
          <a:blip xmlns:r="http://schemas.openxmlformats.org/officeDocument/2006/relationships" r:embed="rId1" cstate="print"/>
          <a:stretch>
            <a:fillRect/>
          </a:stretch>
        </p:blipFill>
        <p:spPr>
          <a:xfrm rot="0">
            <a:off x="0" y="0"/>
            <a:ext cx="12192000" cy="1441448"/>
          </a:xfrm>
          <a:prstGeom prst="rect"/>
          <a:noFill/>
          <a:ln w="12700" cap="flat" cmpd="sng">
            <a:noFill/>
            <a:prstDash val="solid"/>
            <a:miter/>
          </a:ln>
        </p:spPr>
      </p:pic>
      <p:sp>
        <p:nvSpPr>
          <p:cNvPr id="1048611" name="文本框"/>
          <p:cNvSpPr>
            <a:spLocks noGrp="1"/>
          </p:cNvSpPr>
          <p:nvPr>
            <p:ph type="title"/>
          </p:nvPr>
        </p:nvSpPr>
        <p:spPr>
          <a:xfrm rot="0">
            <a:off x="2895600" y="764372"/>
            <a:ext cx="8610600" cy="1293028"/>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title style</a:t>
            </a:r>
            <a:endParaRPr altLang="en-US" lang="zh-CN"/>
          </a:p>
        </p:txBody>
      </p:sp>
      <p:sp>
        <p:nvSpPr>
          <p:cNvPr id="1048612" name="文本框"/>
          <p:cNvSpPr>
            <a:spLocks noGrp="1"/>
          </p:cNvSpPr>
          <p:nvPr>
            <p:ph type="dt" idx="10"/>
          </p:nvPr>
        </p:nvSpPr>
        <p:spPr>
          <a:xfrm rot="0">
            <a:off x="8595360" y="6356349"/>
            <a:ext cx="2910840" cy="365125"/>
          </a:xfrm>
          <a:prstGeom prst="rect"/>
          <a:noFill/>
          <a:ln w="12700" cap="flat" cmpd="sng">
            <a:noFill/>
            <a:prstDash val="solid"/>
            <a:miter/>
          </a:ln>
        </p:spPr>
        <p:txBody>
          <a:bodyPr anchor="ctr" anchorCtr="0" bIns="45720" lIns="91440" rIns="91440" tIns="45720" vert="horz" wrap="square">
            <a:prstTxWarp prst="textNoShape"/>
          </a:bodyPr>
          <a:p>
            <a:pPr algn="r"/>
            <a:endParaRPr altLang="en-US" sz="1050" lang="zh-CN">
              <a:solidFill>
                <a:srgbClr val="898989"/>
              </a:solidFill>
              <a:latin typeface="Century Gothic" pitchFamily="0" charset="0"/>
              <a:ea typeface="宋体" pitchFamily="0" charset="0"/>
              <a:cs typeface="Century Gothic" pitchFamily="0" charset="0"/>
            </a:endParaRPr>
          </a:p>
        </p:txBody>
      </p:sp>
      <p:sp>
        <p:nvSpPr>
          <p:cNvPr id="1048613" name="文本框"/>
          <p:cNvSpPr>
            <a:spLocks noGrp="1"/>
          </p:cNvSpPr>
          <p:nvPr>
            <p:ph type="ftr"/>
          </p:nvPr>
        </p:nvSpPr>
        <p:spPr>
          <a:xfrm rot="0">
            <a:off x="685800" y="6355845"/>
            <a:ext cx="7772400" cy="365125"/>
          </a:xfrm>
          <a:prstGeom prst="rect"/>
          <a:noFill/>
          <a:ln w="12700" cap="flat" cmpd="sng">
            <a:noFill/>
            <a:prstDash val="solid"/>
            <a:miter/>
          </a:ln>
        </p:spPr>
        <p:txBody>
          <a:bodyPr anchor="ctr" anchorCtr="0" bIns="45720" lIns="91440" rIns="91440" tIns="45720" vert="horz" wrap="square">
            <a:prstTxWarp prst="textNoShape"/>
          </a:bodyPr>
          <a:p>
            <a:pPr algn="l"/>
            <a:endParaRPr altLang="en-US" sz="1050" lang="zh-CN">
              <a:solidFill>
                <a:srgbClr val="898989"/>
              </a:solidFill>
              <a:latin typeface="Century Gothic" pitchFamily="0" charset="0"/>
              <a:ea typeface="宋体" pitchFamily="0" charset="0"/>
              <a:cs typeface="Century Gothic" pitchFamily="0" charset="0"/>
            </a:endParaRPr>
          </a:p>
        </p:txBody>
      </p:sp>
      <p:sp>
        <p:nvSpPr>
          <p:cNvPr id="1048614" name="文本框"/>
          <p:cNvSpPr>
            <a:spLocks noGrp="1"/>
          </p:cNvSpPr>
          <p:nvPr>
            <p:ph type="sldNum"/>
          </p:nvPr>
        </p:nvSpPr>
        <p:spPr>
          <a:xfrm rot="0">
            <a:off x="8763000" y="381000"/>
            <a:ext cx="2743200" cy="365124"/>
          </a:xfrm>
          <a:prstGeom prst="rect"/>
          <a:noFill/>
          <a:ln w="12700"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&lt;#&gt;</a:t>
            </a:fld>
            <a:endParaRPr altLang="en-US" sz="1050" lang="zh-CN" spc="10">
              <a:solidFill>
                <a:srgbClr val="898989"/>
              </a:solidFill>
              <a:latin typeface="Century Gothic" pitchFamily="0" charset="0"/>
              <a:ea typeface="宋体" pitchFamily="0" charset="0"/>
              <a:cs typeface="Century Gothic" pitchFamily="0"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80" name=""/>
        <p:cNvGrpSpPr/>
        <p:nvPr/>
      </p:nvGrpSpPr>
      <p:grpSpPr>
        <a:xfrm>
          <a:off x="0" y="0"/>
          <a:ext cx="0" cy="0"/>
          <a:chOff x="0" y="0"/>
          <a:chExt cx="0" cy="0"/>
        </a:xfrm>
      </p:grpSpPr>
      <p:sp>
        <p:nvSpPr>
          <p:cNvPr id="1048726" name="文本框"/>
          <p:cNvSpPr>
            <a:spLocks noGrp="1"/>
          </p:cNvSpPr>
          <p:nvPr>
            <p:ph type="title"/>
          </p:nvPr>
        </p:nvSpPr>
        <p:spPr/>
        <p:txBody>
          <a:bodyPr/>
          <a:p>
            <a:r>
              <a:rPr altLang="en-US" lang="zh-CN" smtClean="0"/>
              <a:t>单击此处编辑母版标题样式</a:t>
            </a:r>
            <a:endParaRPr altLang="en-US" lang="zh-CN"/>
          </a:p>
        </p:txBody>
      </p:sp>
      <p:sp>
        <p:nvSpPr>
          <p:cNvPr id="1048727"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8"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29" name="文本框"/>
          <p:cNvSpPr>
            <a:spLocks noGrp="1"/>
          </p:cNvSpPr>
          <p:nvPr>
            <p:ph type="ftr" sz="quarter" idx="11"/>
          </p:nvPr>
        </p:nvSpPr>
        <p:spPr/>
        <p:txBody>
          <a:bodyPr/>
          <a:p>
            <a:endParaRPr altLang="en-US" lang="zh-CN"/>
          </a:p>
        </p:txBody>
      </p:sp>
      <p:sp>
        <p:nvSpPr>
          <p:cNvPr id="1048730"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7" name=""/>
        <p:cNvGrpSpPr/>
        <p:nvPr/>
      </p:nvGrpSpPr>
      <p:grpSpPr>
        <a:xfrm>
          <a:off x="0" y="0"/>
          <a:ext cx="0" cy="0"/>
          <a:chOff x="0" y="0"/>
          <a:chExt cx="0" cy="0"/>
        </a:xfrm>
      </p:grpSpPr>
      <p:sp>
        <p:nvSpPr>
          <p:cNvPr id="1048710"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11"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12"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13" name="文本框"/>
          <p:cNvSpPr>
            <a:spLocks noGrp="1"/>
          </p:cNvSpPr>
          <p:nvPr>
            <p:ph type="ftr" sz="quarter" idx="11"/>
          </p:nvPr>
        </p:nvSpPr>
        <p:spPr/>
        <p:txBody>
          <a:bodyPr/>
          <a:p>
            <a:endParaRPr altLang="en-US" lang="zh-CN"/>
          </a:p>
        </p:txBody>
      </p:sp>
      <p:sp>
        <p:nvSpPr>
          <p:cNvPr id="1048714"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82" name=""/>
        <p:cNvGrpSpPr/>
        <p:nvPr/>
      </p:nvGrpSpPr>
      <p:grpSpPr>
        <a:xfrm>
          <a:off x="0" y="0"/>
          <a:ext cx="0" cy="0"/>
          <a:chOff x="0" y="0"/>
          <a:chExt cx="0" cy="0"/>
        </a:xfrm>
      </p:grpSpPr>
      <p:sp>
        <p:nvSpPr>
          <p:cNvPr id="1048736" name="文本框"/>
          <p:cNvSpPr>
            <a:spLocks noGrp="1"/>
          </p:cNvSpPr>
          <p:nvPr>
            <p:ph type="title"/>
          </p:nvPr>
        </p:nvSpPr>
        <p:spPr/>
        <p:txBody>
          <a:bodyPr/>
          <a:p>
            <a:r>
              <a:rPr altLang="en-US" lang="zh-CN" smtClean="0"/>
              <a:t>单击此处编辑母版标题样式</a:t>
            </a:r>
            <a:endParaRPr altLang="en-US" lang="zh-CN"/>
          </a:p>
        </p:txBody>
      </p:sp>
      <p:sp>
        <p:nvSpPr>
          <p:cNvPr id="104873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3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39"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0" name="文本框"/>
          <p:cNvSpPr>
            <a:spLocks noGrp="1"/>
          </p:cNvSpPr>
          <p:nvPr>
            <p:ph type="ftr" sz="quarter" idx="11"/>
          </p:nvPr>
        </p:nvSpPr>
        <p:spPr/>
        <p:txBody>
          <a:bodyPr/>
          <a:p>
            <a:endParaRPr altLang="en-US" lang="zh-CN"/>
          </a:p>
        </p:txBody>
      </p:sp>
      <p:sp>
        <p:nvSpPr>
          <p:cNvPr id="1048741"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8" name=""/>
        <p:cNvGrpSpPr/>
        <p:nvPr/>
      </p:nvGrpSpPr>
      <p:grpSpPr>
        <a:xfrm>
          <a:off x="0" y="0"/>
          <a:ext cx="0" cy="0"/>
          <a:chOff x="0" y="0"/>
          <a:chExt cx="0" cy="0"/>
        </a:xfrm>
      </p:grpSpPr>
      <p:sp>
        <p:nvSpPr>
          <p:cNvPr id="1048715" name="文本框"/>
          <p:cNvSpPr>
            <a:spLocks noGrp="1"/>
          </p:cNvSpPr>
          <p:nvPr>
            <p:ph type="title"/>
          </p:nvPr>
        </p:nvSpPr>
        <p:spPr/>
        <p:txBody>
          <a:bodyPr/>
          <a:p>
            <a:r>
              <a:rPr altLang="en-US" lang="zh-CN" smtClean="0"/>
              <a:t>单击此处编辑母版标题样式</a:t>
            </a:r>
            <a:endParaRPr altLang="en-US" lang="zh-CN"/>
          </a:p>
        </p:txBody>
      </p:sp>
      <p:sp>
        <p:nvSpPr>
          <p:cNvPr id="1048716"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17"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18"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19"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20"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21" name="文本框"/>
          <p:cNvSpPr>
            <a:spLocks noGrp="1"/>
          </p:cNvSpPr>
          <p:nvPr>
            <p:ph type="ftr" sz="quarter" idx="11"/>
          </p:nvPr>
        </p:nvSpPr>
        <p:spPr/>
        <p:txBody>
          <a:bodyPr/>
          <a:p>
            <a:endParaRPr altLang="en-US" lang="zh-CN"/>
          </a:p>
        </p:txBody>
      </p:sp>
      <p:sp>
        <p:nvSpPr>
          <p:cNvPr id="1048722"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4" name=""/>
        <p:cNvGrpSpPr/>
        <p:nvPr/>
      </p:nvGrpSpPr>
      <p:grpSpPr>
        <a:xfrm>
          <a:off x="0" y="0"/>
          <a:ext cx="0" cy="0"/>
          <a:chOff x="0" y="0"/>
          <a:chExt cx="0" cy="0"/>
        </a:xfrm>
      </p:grpSpPr>
      <p:sp>
        <p:nvSpPr>
          <p:cNvPr id="1048695" name="文本框"/>
          <p:cNvSpPr>
            <a:spLocks noGrp="1"/>
          </p:cNvSpPr>
          <p:nvPr>
            <p:ph type="title"/>
          </p:nvPr>
        </p:nvSpPr>
        <p:spPr/>
        <p:txBody>
          <a:bodyPr/>
          <a:p>
            <a:r>
              <a:rPr altLang="en-US" lang="zh-CN" smtClean="0"/>
              <a:t>单击此处编辑母版标题样式</a:t>
            </a:r>
            <a:endParaRPr altLang="en-US" lang="zh-CN"/>
          </a:p>
        </p:txBody>
      </p:sp>
      <p:sp>
        <p:nvSpPr>
          <p:cNvPr id="1048696"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697" name="文本框"/>
          <p:cNvSpPr>
            <a:spLocks noGrp="1"/>
          </p:cNvSpPr>
          <p:nvPr>
            <p:ph type="ftr" sz="quarter" idx="11"/>
          </p:nvPr>
        </p:nvSpPr>
        <p:spPr/>
        <p:txBody>
          <a:bodyPr/>
          <a:p>
            <a:endParaRPr altLang="en-US" lang="zh-CN"/>
          </a:p>
        </p:txBody>
      </p:sp>
      <p:sp>
        <p:nvSpPr>
          <p:cNvPr id="1048698"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9" name=""/>
        <p:cNvGrpSpPr/>
        <p:nvPr/>
      </p:nvGrpSpPr>
      <p:grpSpPr>
        <a:xfrm>
          <a:off x="0" y="0"/>
          <a:ext cx="0" cy="0"/>
          <a:chOff x="0" y="0"/>
          <a:chExt cx="0" cy="0"/>
        </a:xfrm>
      </p:grpSpPr>
      <p:sp>
        <p:nvSpPr>
          <p:cNvPr id="1048723"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24" name="文本框"/>
          <p:cNvSpPr>
            <a:spLocks noGrp="1"/>
          </p:cNvSpPr>
          <p:nvPr>
            <p:ph type="ftr" sz="quarter" idx="11"/>
          </p:nvPr>
        </p:nvSpPr>
        <p:spPr/>
        <p:txBody>
          <a:bodyPr/>
          <a:p>
            <a:endParaRPr altLang="en-US" lang="zh-CN"/>
          </a:p>
        </p:txBody>
      </p:sp>
      <p:sp>
        <p:nvSpPr>
          <p:cNvPr id="1048725"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3" name=""/>
        <p:cNvGrpSpPr/>
        <p:nvPr/>
      </p:nvGrpSpPr>
      <p:grpSpPr>
        <a:xfrm>
          <a:off x="0" y="0"/>
          <a:ext cx="0" cy="0"/>
          <a:chOff x="0" y="0"/>
          <a:chExt cx="0" cy="0"/>
        </a:xfrm>
      </p:grpSpPr>
      <p:sp>
        <p:nvSpPr>
          <p:cNvPr id="1048742"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4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4"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45"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46" name="文本框"/>
          <p:cNvSpPr>
            <a:spLocks noGrp="1"/>
          </p:cNvSpPr>
          <p:nvPr>
            <p:ph type="ftr" sz="quarter" idx="11"/>
          </p:nvPr>
        </p:nvSpPr>
        <p:spPr/>
        <p:txBody>
          <a:bodyPr/>
          <a:p>
            <a:endParaRPr altLang="en-US" lang="zh-CN"/>
          </a:p>
        </p:txBody>
      </p:sp>
      <p:sp>
        <p:nvSpPr>
          <p:cNvPr id="1048747"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6" name=""/>
        <p:cNvGrpSpPr/>
        <p:nvPr/>
      </p:nvGrpSpPr>
      <p:grpSpPr>
        <a:xfrm>
          <a:off x="0" y="0"/>
          <a:ext cx="0" cy="0"/>
          <a:chOff x="0" y="0"/>
          <a:chExt cx="0" cy="0"/>
        </a:xfrm>
      </p:grpSpPr>
      <p:sp>
        <p:nvSpPr>
          <p:cNvPr id="104870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0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0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07" name="文本框"/>
          <p:cNvSpPr>
            <a:spLocks noGrp="1"/>
          </p:cNvSpPr>
          <p:nvPr>
            <p:ph type="dt" sz="half" idx="10"/>
          </p:nvPr>
        </p:nvSpPr>
        <p:spPr/>
        <p:txBody>
          <a:bodyPr/>
          <a:p>
            <a:fld id="{72514870-5082-4025-BC8A-5E070B8EB77D}" type="datetimeFigureOut">
              <a:rPr altLang="en-US" lang="zh-CN" smtClean="0"/>
            </a:fld>
            <a:endParaRPr altLang="en-US" lang="zh-CN"/>
          </a:p>
        </p:txBody>
      </p:sp>
      <p:sp>
        <p:nvSpPr>
          <p:cNvPr id="1048708" name="文本框"/>
          <p:cNvSpPr>
            <a:spLocks noGrp="1"/>
          </p:cNvSpPr>
          <p:nvPr>
            <p:ph type="ftr" sz="quarter" idx="11"/>
          </p:nvPr>
        </p:nvSpPr>
        <p:spPr/>
        <p:txBody>
          <a:bodyPr/>
          <a:p>
            <a:endParaRPr altLang="en-US" lang="zh-CN"/>
          </a:p>
        </p:txBody>
      </p:sp>
      <p:sp>
        <p:nvSpPr>
          <p:cNvPr id="1048709" name="文本框"/>
          <p:cNvSpPr>
            <a:spLocks noGrp="1"/>
          </p:cNvSpPr>
          <p:nvPr>
            <p:ph type="sldNum" sz="quarter" idx="12"/>
          </p:nvPr>
        </p:nvSpPr>
        <p:spPr/>
        <p:txBody>
          <a:bodyPr/>
          <a:p>
            <a:fld id="{3E00D155-3BB6-43CF-9AC4-BC63A66E74A9}" type="slidenum">
              <a:rPr altLang="en-US" lang="zh-CN" smtClean="0"/>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image" Target="../media/image1.png"/><Relationship Id="rId1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pic>
        <p:nvPicPr>
          <p:cNvPr id="2097152" name="图片" descr="C2-HD-TOP.png"/>
          <p:cNvPicPr>
            <a:picLocks noChangeAspect="1"/>
          </p:cNvPicPr>
          <p:nvPr/>
        </p:nvPicPr>
        <p:blipFill>
          <a:blip xmlns:r="http://schemas.openxmlformats.org/officeDocument/2006/relationships" r:embed="rId14" cstate="print"/>
          <a:stretch>
            <a:fillRect/>
          </a:stretch>
        </p:blipFill>
        <p:spPr>
          <a:xfrm rot="0">
            <a:off x="0" y="0"/>
            <a:ext cx="12192000" cy="1441448"/>
          </a:xfrm>
          <a:prstGeom prst="rect"/>
          <a:noFill/>
          <a:ln w="12700" cap="flat" cmpd="sng">
            <a:noFill/>
            <a:prstDash val="solid"/>
            <a:miter/>
          </a:ln>
        </p:spPr>
      </p:pic>
      <p:sp>
        <p:nvSpPr>
          <p:cNvPr id="1048576" name="文本框"/>
          <p:cNvSpPr>
            <a:spLocks noGrp="1"/>
          </p:cNvSpPr>
          <p:nvPr>
            <p:ph type="title"/>
          </p:nvPr>
        </p:nvSpPr>
        <p:spPr>
          <a:xfrm rot="0">
            <a:off x="2895600" y="764372"/>
            <a:ext cx="8610600" cy="1293028"/>
          </a:xfrm>
          <a:prstGeom prst="rect"/>
          <a:noFill/>
          <a:ln w="12700" cap="flat" cmpd="sng">
            <a:noFill/>
            <a:prstDash val="solid"/>
            <a:miter/>
          </a:ln>
        </p:spPr>
        <p:txBody>
          <a:bodyPr anchor="ctr" anchorCtr="0" bIns="45720" lIns="91440" rIns="91440" tIns="45720" vert="horz" wrap="square">
            <a:prstTxWarp prst="textNoShape"/>
          </a:bodyPr>
          <a:p>
            <a:r>
              <a:rPr altLang="zh-CN" lang="en-US"/>
              <a:t>Click to edit Master title style</a:t>
            </a:r>
            <a:endParaRPr altLang="en-US" lang="zh-CN"/>
          </a:p>
        </p:txBody>
      </p:sp>
      <p:sp>
        <p:nvSpPr>
          <p:cNvPr id="1048577" name="文本框"/>
          <p:cNvSpPr>
            <a:spLocks noGrp="1"/>
          </p:cNvSpPr>
          <p:nvPr>
            <p:ph type="body" idx="1"/>
          </p:nvPr>
        </p:nvSpPr>
        <p:spPr>
          <a:xfrm rot="0">
            <a:off x="685800" y="2194560"/>
            <a:ext cx="10820400" cy="4024125"/>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endParaRPr altLang="zh-CN" lang="en-US"/>
          </a:p>
          <a:p>
            <a:pPr lvl="1"/>
            <a:r>
              <a:rPr altLang="zh-CN" lang="en-US"/>
              <a:t>Second level</a:t>
            </a:r>
            <a:endParaRPr altLang="zh-CN" lang="en-US"/>
          </a:p>
          <a:p>
            <a:pPr lvl="2"/>
            <a:r>
              <a:rPr altLang="zh-CN" lang="en-US"/>
              <a:t>Third level</a:t>
            </a:r>
            <a:endParaRPr altLang="zh-CN" lang="en-US"/>
          </a:p>
          <a:p>
            <a:pPr lvl="3"/>
            <a:r>
              <a:rPr altLang="zh-CN" lang="en-US"/>
              <a:t>Fourth level</a:t>
            </a:r>
            <a:endParaRPr altLang="zh-CN" lang="en-US"/>
          </a:p>
          <a:p>
            <a:pPr lvl="4"/>
            <a:r>
              <a:rPr altLang="zh-CN" lang="en-US"/>
              <a:t>Fifth level</a:t>
            </a:r>
            <a:endParaRPr altLang="en-US" lang="zh-CN"/>
          </a:p>
        </p:txBody>
      </p:sp>
      <p:sp>
        <p:nvSpPr>
          <p:cNvPr id="1048578" name="文本框"/>
          <p:cNvSpPr>
            <a:spLocks noGrp="1"/>
          </p:cNvSpPr>
          <p:nvPr>
            <p:ph type="dt" idx="2"/>
          </p:nvPr>
        </p:nvSpPr>
        <p:spPr>
          <a:xfrm rot="0">
            <a:off x="8595360" y="6356349"/>
            <a:ext cx="2910840" cy="365125"/>
          </a:xfrm>
          <a:prstGeom prst="rect"/>
          <a:noFill/>
          <a:ln w="12700" cap="flat" cmpd="sng">
            <a:noFill/>
            <a:prstDash val="solid"/>
            <a:miter/>
          </a:ln>
        </p:spPr>
        <p:txBody>
          <a:bodyPr anchor="ctr" anchorCtr="0" bIns="45720" lIns="91440" rIns="91440" tIns="45720" vert="horz" wrap="square">
            <a:prstTxWarp prst="textNoShape"/>
          </a:bodyPr>
          <a:p>
            <a:pPr algn="r"/>
            <a:fld id="{CAD2D6BD-DE1B-4B5F-8B41-2702339687B9}" type="datetime1">
              <a:rPr altLang="zh-CN" sz="1050" lang="en-US">
                <a:solidFill>
                  <a:srgbClr val="898989"/>
                </a:solidFill>
                <a:latin typeface="Century Gothic" pitchFamily="0" charset="0"/>
                <a:ea typeface="宋体" pitchFamily="0" charset="0"/>
                <a:cs typeface="Century Gothic" pitchFamily="0" charset="0"/>
              </a:rPr>
              <a:t>9/20/2024</a:t>
            </a:fld>
            <a:endParaRPr altLang="en-US" sz="1050" lang="zh-CN">
              <a:solidFill>
                <a:srgbClr val="898989"/>
              </a:solidFill>
              <a:latin typeface="Century Gothic" pitchFamily="0" charset="0"/>
              <a:ea typeface="宋体" pitchFamily="0" charset="0"/>
              <a:cs typeface="Century Gothic" pitchFamily="0" charset="0"/>
            </a:endParaRPr>
          </a:p>
        </p:txBody>
      </p:sp>
      <p:sp>
        <p:nvSpPr>
          <p:cNvPr id="1048579" name="文本框"/>
          <p:cNvSpPr>
            <a:spLocks noGrp="1"/>
          </p:cNvSpPr>
          <p:nvPr>
            <p:ph type="ftr" idx="3"/>
          </p:nvPr>
        </p:nvSpPr>
        <p:spPr>
          <a:xfrm rot="0">
            <a:off x="685800" y="6355845"/>
            <a:ext cx="7772400" cy="365125"/>
          </a:xfrm>
          <a:prstGeom prst="rect"/>
          <a:noFill/>
          <a:ln w="12700" cap="flat" cmpd="sng">
            <a:noFill/>
            <a:prstDash val="solid"/>
            <a:miter/>
          </a:ln>
        </p:spPr>
        <p:txBody>
          <a:bodyPr anchor="ctr" anchorCtr="0" bIns="45720" lIns="91440" rIns="91440" tIns="45720" vert="horz" wrap="square">
            <a:prstTxWarp prst="textNoShape"/>
          </a:bodyPr>
          <a:p>
            <a:pPr algn="l"/>
            <a:endParaRPr altLang="en-US" sz="1050" lang="zh-CN">
              <a:solidFill>
                <a:srgbClr val="898989"/>
              </a:solidFill>
              <a:latin typeface="Century Gothic" pitchFamily="0" charset="0"/>
              <a:ea typeface="宋体" pitchFamily="0" charset="0"/>
              <a:cs typeface="Century Gothic" pitchFamily="0" charset="0"/>
            </a:endParaRPr>
          </a:p>
        </p:txBody>
      </p:sp>
      <p:sp>
        <p:nvSpPr>
          <p:cNvPr id="1048580" name="文本框"/>
          <p:cNvSpPr>
            <a:spLocks noGrp="1"/>
          </p:cNvSpPr>
          <p:nvPr>
            <p:ph type="sldNum" idx="4"/>
          </p:nvPr>
        </p:nvSpPr>
        <p:spPr>
          <a:xfrm rot="0">
            <a:off x="8763000" y="381000"/>
            <a:ext cx="2743200" cy="365124"/>
          </a:xfrm>
          <a:prstGeom prst="rect"/>
          <a:noFill/>
          <a:ln w="12700" cap="flat" cmpd="sng">
            <a:noFill/>
            <a:prstDash val="solid"/>
            <a:miter/>
          </a:ln>
        </p:spPr>
        <p:txBody>
          <a:bodyPr anchor="ctr" anchorCtr="0" bIns="45720" lIns="91440" rIns="91440" tIns="45720" vert="horz" wrap="square">
            <a:prstTxWarp prst="textNoShape"/>
          </a:bodyPr>
          <a:p>
            <a:pPr algn="r" indent="0" marL="38100">
              <a:lnSpc>
                <a:spcPct val="100000"/>
              </a:lnSpc>
              <a:spcBef>
                <a:spcPts val="55"/>
              </a:spcBef>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&lt;#&gt;</a:t>
            </a:fld>
            <a:endParaRPr altLang="en-US" sz="1050" lang="zh-CN" spc="10">
              <a:solidFill>
                <a:srgbClr val="898989"/>
              </a:solidFill>
              <a:latin typeface="Century Gothic" pitchFamily="0" charset="0"/>
              <a:ea typeface="宋体" pitchFamily="0" charset="0"/>
              <a:cs typeface="Century Gothic" pitchFamily="0"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algn="r" defTabSz="914400" eaLnBrk="1" fontAlgn="auto" hangingPunct="1" latinLnBrk="0">
        <a:lnSpc>
          <a:spcPct val="90000"/>
        </a:lnSpc>
        <a:spcBef>
          <a:spcPts val="0"/>
        </a:spcBef>
        <a:buNone/>
        <a:defRPr baseline="0" cap="all" sz="4000" kern="1200">
          <a:solidFill>
            <a:schemeClr val="tx1"/>
          </a:solidFill>
          <a:latin typeface="Century Gothic" pitchFamily="0" charset="0"/>
          <a:ea typeface="宋体" pitchFamily="0" charset="0"/>
          <a:cs typeface="Century Gothic" pitchFamily="0" charset="0"/>
        </a:defRPr>
      </a:lvl1pPr>
    </p:titleStyle>
    <p:bodyStyle>
      <a:lvl1pPr algn="l" defTabSz="914400" eaLnBrk="1" fontAlgn="auto" hangingPunct="1" indent="-228600" latinLnBrk="0" marL="228600">
        <a:lnSpc>
          <a:spcPct val="90000"/>
        </a:lnSpc>
        <a:spcBef>
          <a:spcPts val="1000"/>
        </a:spcBef>
        <a:buFont typeface="Arial" pitchFamily="34" charset="0"/>
        <a:buChar char="•"/>
        <a:defRPr sz="2200" kern="1200">
          <a:solidFill>
            <a:schemeClr val="tx1"/>
          </a:solidFill>
          <a:latin typeface="Century Gothic" pitchFamily="0" charset="0"/>
          <a:ea typeface="宋体" pitchFamily="0" charset="0"/>
          <a:cs typeface="Century Gothic" pitchFamily="0" charset="0"/>
        </a:defRPr>
      </a:lvl1pPr>
      <a:lvl2pPr algn="l" defTabSz="914400" eaLnBrk="1" fontAlgn="auto" hangingPunct="1" indent="-228600" latinLnBrk="0" marL="685800">
        <a:lnSpc>
          <a:spcPct val="90000"/>
        </a:lnSpc>
        <a:spcBef>
          <a:spcPts val="500"/>
        </a:spcBef>
        <a:buFont typeface="Arial" pitchFamily="34" charset="0"/>
        <a:buChar char="•"/>
        <a:defRPr sz="2000" kern="1200">
          <a:solidFill>
            <a:schemeClr val="tx1"/>
          </a:solidFill>
          <a:latin typeface="Century Gothic" pitchFamily="0" charset="0"/>
          <a:ea typeface="宋体" pitchFamily="0" charset="0"/>
          <a:cs typeface="Century Gothic" pitchFamily="0" charset="0"/>
        </a:defRPr>
      </a:lvl2pPr>
      <a:lvl3pPr algn="l" defTabSz="914400" eaLnBrk="1" fontAlgn="auto" hangingPunct="1" indent="-228600" latinLnBrk="0" marL="1143000">
        <a:lnSpc>
          <a:spcPct val="90000"/>
        </a:lnSpc>
        <a:spcBef>
          <a:spcPts val="500"/>
        </a:spcBef>
        <a:buFont typeface="Arial" pitchFamily="34" charset="0"/>
        <a:buChar char="•"/>
        <a:defRPr sz="1800" kern="1200">
          <a:solidFill>
            <a:schemeClr val="tx1"/>
          </a:solidFill>
          <a:latin typeface="Century Gothic" pitchFamily="0" charset="0"/>
          <a:ea typeface="宋体" pitchFamily="0" charset="0"/>
          <a:cs typeface="Century Gothic" pitchFamily="0" charset="0"/>
        </a:defRPr>
      </a:lvl3pPr>
      <a:lvl4pPr algn="l" defTabSz="914400" eaLnBrk="1" fontAlgn="auto" hangingPunct="1" indent="-228600" latinLnBrk="0" marL="16002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4pPr>
      <a:lvl5pPr algn="l" defTabSz="914400" eaLnBrk="1" fontAlgn="auto" hangingPunct="1" indent="-228600" latinLnBrk="0" marL="20574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5pPr>
      <a:lvl6pPr algn="l" defTabSz="914400" eaLnBrk="1" fontAlgn="auto" hangingPunct="1" indent="-228600" latinLnBrk="0" marL="25146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6pPr>
      <a:lvl7pPr algn="l" defTabSz="914400" eaLnBrk="1" fontAlgn="auto" hangingPunct="1" indent="-228600" latinLnBrk="0" marL="29718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7pPr>
      <a:lvl8pPr algn="l" defTabSz="914400" eaLnBrk="1" fontAlgn="auto" hangingPunct="1" indent="-228600" latinLnBrk="0" marL="34290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8pPr>
      <a:lvl9pPr algn="l" defTabSz="914400" eaLnBrk="1" fontAlgn="auto" hangingPunct="1" indent="-228600" latinLnBrk="0" marL="3429000">
        <a:lnSpc>
          <a:spcPct val="90000"/>
        </a:lnSpc>
        <a:spcBef>
          <a:spcPts val="500"/>
        </a:spcBef>
        <a:buFont typeface="Arial" pitchFamily="34" charset="0"/>
        <a:buChar char="•"/>
        <a:defRPr sz="1600" kern="1200">
          <a:solidFill>
            <a:schemeClr val="tx1"/>
          </a:solidFill>
          <a:latin typeface="Century Gothic" pitchFamily="0" charset="0"/>
          <a:ea typeface="宋体" pitchFamily="0" charset="0"/>
          <a:cs typeface="Century Gothic"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slideLayout" Target="../slideLayouts/slideLayout12.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jpeg"/><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27" name=""/>
        <p:cNvGrpSpPr/>
        <p:nvPr/>
      </p:nvGrpSpPr>
      <p:grpSpPr>
        <a:xfrm>
          <a:off x="0" y="0"/>
          <a:ext cx="0" cy="0"/>
          <a:chOff x="0" y="0"/>
          <a:chExt cx="0" cy="0"/>
        </a:xfrm>
      </p:grpSpPr>
      <p:grpSp>
        <p:nvGrpSpPr>
          <p:cNvPr id="28" name="组合"/>
          <p:cNvGrpSpPr/>
          <p:nvPr/>
        </p:nvGrpSpPr>
        <p:grpSpPr>
          <a:xfrm>
            <a:off x="876298" y="990599"/>
            <a:ext cx="1743074" cy="1333500"/>
            <a:chOff x="876298" y="990599"/>
            <a:chExt cx="1743074" cy="1333500"/>
          </a:xfrm>
        </p:grpSpPr>
        <p:sp>
          <p:nvSpPr>
            <p:cNvPr id="1048586" name="曲线"/>
            <p:cNvSpPr/>
            <p:nvPr/>
          </p:nvSpPr>
          <p:spPr>
            <a:xfrm rot="0">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587" name="曲线"/>
            <p:cNvSpPr/>
            <p:nvPr/>
          </p:nvSpPr>
          <p:spPr>
            <a:xfrm rot="0">
              <a:off x="1971672"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588" name="曲线"/>
          <p:cNvSpPr/>
          <p:nvPr/>
        </p:nvSpPr>
        <p:spPr>
          <a:xfrm rot="0">
            <a:off x="9418758" y="3200400"/>
            <a:ext cx="1666873" cy="1438275"/>
          </a:xfrm>
          <a:custGeom>
            <a:avLst/>
            <a:gdLst>
              <a:gd name="T1" fmla="*/ 0 w 21600"/>
              <a:gd name="T2" fmla="*/ 0 h 21600"/>
              <a:gd name="T3" fmla="*/ 21600 w 21600"/>
              <a:gd name="T4" fmla="*/ 21600 h 21600"/>
            </a:gdLst>
            <a:ahLst/>
            <a:rect l="T1" t="T2" r="T3" b="T4"/>
            <a:pathLst>
              <a:path w="21600" h="21600">
                <a:moveTo>
                  <a:pt x="16939" y="0"/>
                </a:moveTo>
                <a:lnTo>
                  <a:pt x="4658" y="0"/>
                </a:lnTo>
                <a:lnTo>
                  <a:pt x="0" y="10799"/>
                </a:lnTo>
                <a:lnTo>
                  <a:pt x="4658" y="21600"/>
                </a:lnTo>
                <a:lnTo>
                  <a:pt x="16939" y="21600"/>
                </a:lnTo>
                <a:lnTo>
                  <a:pt x="21600" y="10799"/>
                </a:lnTo>
                <a:lnTo>
                  <a:pt x="16939" y="0"/>
                </a:lnTo>
                <a:close/>
              </a:path>
            </a:pathLst>
          </a:custGeom>
          <a:solidFill>
            <a:srgbClr val="42D0A1"/>
          </a:solidFill>
          <a:ln cap="flat" cmpd="sng">
            <a:noFill/>
            <a:prstDash val="solid"/>
            <a:miter/>
          </a:ln>
        </p:spPr>
      </p:sp>
      <p:sp>
        <p:nvSpPr>
          <p:cNvPr id="1048589" name="曲线"/>
          <p:cNvSpPr/>
          <p:nvPr/>
        </p:nvSpPr>
        <p:spPr>
          <a:xfrm rot="0">
            <a:off x="3800474" y="582440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1"/>
                </a:lnTo>
                <a:lnTo>
                  <a:pt x="4619" y="21600"/>
                </a:lnTo>
                <a:lnTo>
                  <a:pt x="16980" y="21600"/>
                </a:lnTo>
                <a:lnTo>
                  <a:pt x="21600" y="10801"/>
                </a:lnTo>
                <a:lnTo>
                  <a:pt x="16980" y="0"/>
                </a:lnTo>
                <a:close/>
              </a:path>
            </a:pathLst>
          </a:custGeom>
          <a:solidFill>
            <a:srgbClr val="42AF51"/>
          </a:solidFill>
          <a:ln cap="flat" cmpd="sng">
            <a:noFill/>
            <a:prstDash val="solid"/>
            <a:miter/>
          </a:ln>
        </p:spPr>
      </p:sp>
      <p:sp>
        <p:nvSpPr>
          <p:cNvPr id="1048590" name="文本框"/>
          <p:cNvSpPr>
            <a:spLocks noGrp="1"/>
          </p:cNvSpPr>
          <p:nvPr>
            <p:ph type="ctrTitle"/>
          </p:nvPr>
        </p:nvSpPr>
        <p:spPr>
          <a:xfrm rot="0">
            <a:off x="-828675" y="-618349"/>
            <a:ext cx="9982200" cy="1645284"/>
          </a:xfrm>
          <a:prstGeom prst="rect"/>
          <a:noFill/>
          <a:ln w="12700" cap="flat" cmpd="sng">
            <a:noFill/>
            <a:prstDash val="solid"/>
            <a:miter/>
          </a:ln>
        </p:spPr>
        <p:txBody>
          <a:bodyPr anchor="b" anchorCtr="0" bIns="0" lIns="0" rIns="0" tIns="16510" vert="horz" wrap="square">
            <a:prstTxWarp prst="textNoShape"/>
            <a:spAutoFit/>
          </a:bodyPr>
          <a:p>
            <a:pPr algn="l" indent="0" marL="3213735">
              <a:lnSpc>
                <a:spcPct val="90000"/>
              </a:lnSpc>
              <a:spcBef>
                <a:spcPts val="130"/>
              </a:spcBef>
              <a:spcAft>
                <a:spcPts val="0"/>
              </a:spcAft>
              <a:buNone/>
            </a:pPr>
            <a:br>
              <a:rPr altLang="en-US" baseline="0" b="1" cap="all" sz="6000" i="0" kern="1200" lang="zh-CN" spc="0" strike="noStrike" u="none">
                <a:solidFill>
                  <a:srgbClr val="0F0F0F"/>
                </a:solidFill>
                <a:latin typeface="Roboto" pitchFamily="2" charset="0"/>
                <a:ea typeface="宋体" pitchFamily="0" charset="0"/>
                <a:cs typeface="Lucida Sans" pitchFamily="0" charset="0"/>
              </a:rPr>
            </a:br>
            <a:endParaRPr altLang="en-US" baseline="0" b="0" cap="all" sz="6000" i="0" kern="1200" lang="zh-CN" spc="15" strike="noStrike" u="none">
              <a:solidFill>
                <a:schemeClr val="tx1"/>
              </a:solidFill>
              <a:latin typeface="Century Gothic" pitchFamily="0" charset="0"/>
              <a:ea typeface="宋体" pitchFamily="0" charset="0"/>
              <a:cs typeface="Lucida Sans" pitchFamily="0" charset="0"/>
            </a:endParaRPr>
          </a:p>
        </p:txBody>
      </p:sp>
      <p:sp>
        <p:nvSpPr>
          <p:cNvPr id="1048591" name="文本框"/>
          <p:cNvSpPr>
            <a:spLocks noGrp="1"/>
          </p:cNvSpPr>
          <p:nvPr>
            <p:ph type="sldNum"/>
          </p:nvPr>
        </p:nvSpPr>
        <p:spPr>
          <a:xfrm rot="0">
            <a:off x="8077200" y="1528973"/>
            <a:ext cx="2743200" cy="168909"/>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1</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55" name="图片"/>
          <p:cNvPicPr>
            <a:picLocks/>
          </p:cNvPicPr>
          <p:nvPr/>
        </p:nvPicPr>
        <p:blipFill>
          <a:blip xmlns:r="http://schemas.openxmlformats.org/officeDocument/2006/relationships" r:embed="rId1" cstate="print"/>
          <a:stretch>
            <a:fillRect/>
          </a:stretch>
        </p:blipFill>
        <p:spPr>
          <a:xfrm rot="0">
            <a:off x="676275" y="6467475"/>
            <a:ext cx="2143125" cy="200023"/>
          </a:xfrm>
          <a:prstGeom prst="rect"/>
          <a:noFill/>
          <a:ln w="12700" cap="flat" cmpd="sng">
            <a:noFill/>
            <a:prstDash val="solid"/>
            <a:miter/>
          </a:ln>
        </p:spPr>
      </p:pic>
      <p:sp>
        <p:nvSpPr>
          <p:cNvPr id="1048592" name="矩形"/>
          <p:cNvSpPr/>
          <p:nvPr/>
        </p:nvSpPr>
        <p:spPr>
          <a:xfrm rot="0">
            <a:off x="2971799" y="3260635"/>
            <a:ext cx="8610600" cy="22250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PRESENTED BY :-</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STUDENT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NAM</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E :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B</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r</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t</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h</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C</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REGISTER NO</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4222007</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1</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0</a:t>
            </a:r>
            <a:endParaRPr altLang="zh-CN" baseline="0" b="0" cap="none" sz="18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USER ID: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s</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unm1441</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4222007</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1</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0</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DEPARTMENT: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B</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C</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O</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M</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(information system management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COLLEGE: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S</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R</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E</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E</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M</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U</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T</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H</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U</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K</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UMARASWAMY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C</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O</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L</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L</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EGE </a:t>
            </a:r>
            <a:endParaRPr altLang="en-US" baseline="0" b="1" cap="none" sz="2400" i="0" kern="1200" lang="zh-CN" spc="0" strike="noStrike" u="none">
              <a:solidFill>
                <a:schemeClr val="tx1"/>
              </a:solidFill>
              <a:latin typeface="Century Gothic" pitchFamily="0" charset="0"/>
              <a:ea typeface="宋体" pitchFamily="0" charset="0"/>
              <a:cs typeface="Century Gothic" pitchFamily="0" charset="0"/>
            </a:endParaRPr>
          </a:p>
        </p:txBody>
      </p:sp>
      <p:sp>
        <p:nvSpPr>
          <p:cNvPr id="1048593" name="矩形"/>
          <p:cNvSpPr/>
          <p:nvPr/>
        </p:nvSpPr>
        <p:spPr>
          <a:xfrm rot="0">
            <a:off x="2527419" y="1308846"/>
            <a:ext cx="7724776" cy="1424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1" kern="1200" lang="en-US" spc="0" strike="noStrike" u="none">
                <a:pattFill prst="dkUpDiag">
                  <a:fgClr>
                    <a:srgbClr val="7F7F7F"/>
                  </a:fgClr>
                  <a:bgClr>
                    <a:srgbClr val="404040"/>
                  </a:bgClr>
                </a:pattFill>
                <a:effectLst>
                  <a:outerShdw algn="tl" blurRad="38100" dir="2700000" dist="19050" sx="100000" sy="100000">
                    <a:srgbClr val="000000">
                      <a:alpha val="40000"/>
                    </a:srgbClr>
                  </a:outerShdw>
                </a:effectLst>
                <a:latin typeface="Century Gothic" pitchFamily="0" charset="0"/>
                <a:ea typeface="宋体" pitchFamily="0" charset="0"/>
                <a:cs typeface="Century Gothic" pitchFamily="0" charset="0"/>
              </a:rPr>
              <a:t>EMPLOYEE PERFORMANCE ANALYSIS USING EXCEL</a:t>
            </a:r>
            <a:endParaRPr altLang="en-US" baseline="0" b="1" cap="none" sz="4400" i="1" kern="1200" lang="zh-CN" spc="0" strike="noStrike" u="none">
              <a:pattFill prst="dkUpDiag">
                <a:fgClr>
                  <a:srgbClr val="7F7F7F"/>
                </a:fgClr>
                <a:bgClr>
                  <a:srgbClr val="404040"/>
                </a:bgClr>
              </a:pattFill>
              <a:effectLst>
                <a:outerShdw algn="tl" blurRad="38100" dir="2700000" dist="19050" sx="100000" sy="100000">
                  <a:srgbClr val="000000">
                    <a:alpha val="40000"/>
                  </a:srgbClr>
                </a:outerShdw>
              </a:effectLst>
              <a:latin typeface="Century Gothic" pitchFamily="0" charset="0"/>
              <a:ea typeface="宋体" pitchFamily="0" charset="0"/>
              <a:cs typeface="Century Gothic" pitchFamily="0"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2" name=""/>
        <p:cNvGrpSpPr/>
        <p:nvPr/>
      </p:nvGrpSpPr>
      <p:grpSpPr>
        <a:xfrm>
          <a:off x="0" y="0"/>
          <a:ext cx="0" cy="0"/>
          <a:chOff x="0" y="0"/>
          <a:chExt cx="0" cy="0"/>
        </a:xfrm>
      </p:grpSpPr>
      <p:sp>
        <p:nvSpPr>
          <p:cNvPr id="1048668" name="曲线"/>
          <p:cNvSpPr/>
          <p:nvPr/>
        </p:nvSpPr>
        <p:spPr>
          <a:xfrm rot="0">
            <a:off x="11505818" y="5257800"/>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9" name="曲线"/>
          <p:cNvSpPr/>
          <p:nvPr/>
        </p:nvSpPr>
        <p:spPr>
          <a:xfrm rot="0">
            <a:off x="3505199" y="1089319"/>
            <a:ext cx="314325" cy="32384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0" name="曲线"/>
          <p:cNvSpPr/>
          <p:nvPr/>
        </p:nvSpPr>
        <p:spPr>
          <a:xfrm rot="0">
            <a:off x="11169386" y="6281593"/>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671"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10</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72" name="文本框"/>
          <p:cNvSpPr>
            <a:spLocks noGrp="1"/>
          </p:cNvSpPr>
          <p:nvPr>
            <p:ph type="title"/>
          </p:nvPr>
        </p:nvSpPr>
        <p:spPr>
          <a:xfrm rot="0">
            <a:off x="2286000" y="34119"/>
            <a:ext cx="8610600" cy="1293028"/>
          </a:xfrm>
          <a:prstGeom prst="rect"/>
          <a:noFill/>
          <a:ln w="12700" cap="flat" cmpd="sng">
            <a:noFill/>
            <a:prstDash val="solid"/>
            <a:miter/>
          </a:ln>
        </p:spPr>
        <p:txBody>
          <a:bodyPr anchor="ctr" anchorCtr="0" bIns="45720" lIns="91440" rIns="91440" tIns="45720" vert="horz" wrap="square">
            <a:prstTxWarp prst="textNoShape"/>
          </a:bodyPr>
          <a:p>
            <a:pPr algn="r" indent="0" marL="0">
              <a:lnSpc>
                <a:spcPct val="90000"/>
              </a:lnSpc>
              <a:spcBef>
                <a:spcPts val="0"/>
              </a:spcBef>
              <a:spcAft>
                <a:spcPts val="0"/>
              </a:spcAft>
              <a:buNone/>
            </a:pPr>
            <a:r>
              <a:rPr altLang="zh-CN" baseline="0" b="1" cap="all" sz="4000" i="1" kern="1200" lang="en-US" spc="0" strike="noStrike" u="none">
                <a:solidFill>
                  <a:schemeClr val="tx1"/>
                </a:solidFill>
                <a:latin typeface="Century Gothic" pitchFamily="0" charset="0"/>
                <a:ea typeface="宋体" pitchFamily="0" charset="0"/>
                <a:cs typeface="Lucida Sans" pitchFamily="0" charset="0"/>
              </a:rPr>
              <a:t>MODELLING</a:t>
            </a:r>
            <a:endParaRPr altLang="en-US" baseline="0" b="1" cap="all" sz="400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73" name="矩形"/>
          <p:cNvSpPr/>
          <p:nvPr/>
        </p:nvSpPr>
        <p:spPr>
          <a:xfrm rot="0">
            <a:off x="1646403" y="2558467"/>
            <a:ext cx="10668000" cy="35839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1" cap="none" sz="32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DATA ACQUISITION :</a:t>
            </a:r>
            <a:endParaRPr altLang="zh-CN" baseline="0" b="1"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1. Downloading the dataset from kaggle website.</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2. It is the company employees dataset .</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 COLLECTING THE FEATURES :</a:t>
            </a:r>
            <a:endParaRPr altLang="zh-CN" baseline="0" b="1"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1.  the original employees dataset has 29 features.</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2.  we are focusing on the 9 selected features for analysis</a:t>
            </a: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1"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000" i="0" kern="1200" lang="en-US" spc="0" strike="noStrike" u="none">
                <a:solidFill>
                  <a:schemeClr val="tx1"/>
                </a:solidFill>
                <a:latin typeface="Century Gothic" pitchFamily="0" charset="0"/>
                <a:ea typeface="宋体" pitchFamily="0" charset="0"/>
                <a:cs typeface="Century Gothic" pitchFamily="0" charset="0"/>
              </a:rPr>
              <a:t>DATA CLEANING:</a:t>
            </a:r>
            <a:endParaRPr altLang="zh-CN" baseline="0" b="1"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1. Using conditional formatting to highlight cells with missing values.</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           2. utilize the filtering option to remove the missing values in the rows.</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entury Gothic" pitchFamily="0" charset="0"/>
                <a:ea typeface="宋体" pitchFamily="0" charset="0"/>
                <a:cs typeface="Century Gothic" pitchFamily="0" charset="0"/>
              </a:rPr>
              <a:t> 	</a:t>
            </a:r>
            <a:endParaRPr altLang="en-US" baseline="0" b="0" cap="none" sz="1800" i="0" kern="1200" lang="zh-CN" spc="0" strike="noStrike" u="none">
              <a:solidFill>
                <a:schemeClr val="tx1"/>
              </a:solidFill>
              <a:latin typeface="Century Gothic" pitchFamily="0" charset="0"/>
              <a:ea typeface="宋体" pitchFamily="0" charset="0"/>
              <a:cs typeface="Century Gothic" pitchFamily="0" charset="0"/>
            </a:endParaRPr>
          </a:p>
        </p:txBody>
      </p:sp>
      <p:sp>
        <p:nvSpPr>
          <p:cNvPr id="1048674" name="矩形"/>
          <p:cNvSpPr/>
          <p:nvPr/>
        </p:nvSpPr>
        <p:spPr>
          <a:xfrm rot="0">
            <a:off x="304800" y="1522580"/>
            <a:ext cx="8839200" cy="1077218"/>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3200" i="0" kern="1200" lang="en-US" spc="0" strike="noStrike" u="none">
                <a:solidFill>
                  <a:schemeClr val="tx1"/>
                </a:solidFill>
                <a:latin typeface="Century Gothic" pitchFamily="0" charset="0"/>
                <a:ea typeface="宋体" pitchFamily="0" charset="0"/>
                <a:cs typeface="Century Gothic" pitchFamily="0" charset="0"/>
              </a:rPr>
              <a:t>STEPS FOR EMPLOYESS PERFORMANCE ANALYSIS:</a:t>
            </a:r>
            <a:endParaRPr altLang="en-US" baseline="0" b="1" cap="none" sz="32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5" name=""/>
        <p:cNvGrpSpPr/>
        <p:nvPr/>
      </p:nvGrpSpPr>
      <p:grpSpPr>
        <a:xfrm>
          <a:off x="0" y="0"/>
          <a:ext cx="0" cy="0"/>
          <a:chOff x="0" y="0"/>
          <a:chExt cx="0" cy="0"/>
        </a:xfrm>
      </p:grpSpPr>
      <p:sp>
        <p:nvSpPr>
          <p:cNvPr id="1048678" name="文本框"/>
          <p:cNvSpPr>
            <a:spLocks noGrp="1"/>
          </p:cNvSpPr>
          <p:nvPr>
            <p:ph type="title"/>
          </p:nvPr>
        </p:nvSpPr>
        <p:spPr>
          <a:xfrm rot="0">
            <a:off x="1981200" y="152400"/>
            <a:ext cx="8610600" cy="1293028"/>
          </a:xfrm>
          <a:prstGeom prst="rect"/>
          <a:noFill/>
          <a:ln w="12700" cap="flat" cmpd="sng">
            <a:noFill/>
            <a:prstDash val="solid"/>
            <a:miter/>
          </a:ln>
        </p:spPr>
        <p:txBody>
          <a:bodyPr anchor="ctr" anchorCtr="0" bIns="45720" lIns="91440" rIns="91440" tIns="45720" vert="horz" wrap="square">
            <a:prstTxWarp prst="textNoShape"/>
          </a:bodyPr>
          <a:p>
            <a:pPr algn="r" indent="0" marL="0">
              <a:lnSpc>
                <a:spcPct val="90000"/>
              </a:lnSpc>
              <a:spcBef>
                <a:spcPts val="0"/>
              </a:spcBef>
              <a:spcAft>
                <a:spcPts val="0"/>
              </a:spcAft>
              <a:buNone/>
            </a:pPr>
            <a:r>
              <a:rPr altLang="zh-CN" baseline="0" b="1" cap="all" sz="4000" i="1" kern="1200" lang="en-US" spc="0" strike="noStrike" u="none">
                <a:solidFill>
                  <a:schemeClr val="tx1"/>
                </a:solidFill>
                <a:latin typeface="Times New Roman" pitchFamily="18" charset="0"/>
                <a:ea typeface="宋体" pitchFamily="0" charset="0"/>
                <a:cs typeface="Times New Roman" pitchFamily="18" charset="0"/>
              </a:rPr>
              <a:t>MODELLING</a:t>
            </a:r>
            <a:endParaRPr altLang="en-US" baseline="0" b="1" cap="all" sz="4000" i="1"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79" name="矩形"/>
          <p:cNvSpPr/>
          <p:nvPr/>
        </p:nvSpPr>
        <p:spPr>
          <a:xfrm rot="0">
            <a:off x="914400" y="2362200"/>
            <a:ext cx="10744201" cy="3647440"/>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Font typeface="Wingdings" pitchFamily="2" charset="2"/>
              <a:buChar char="v"/>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CALCULATE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PERFORMANCE LEVEL: </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1</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using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IFS formula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to calculating employees performance level.</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DATA SUMMARIZING:</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1</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using pivot table to summarize employee performance data</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2</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enabling easy comparison and aggregation of results.</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v"/>
            </a:pP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DATA </a:t>
            </a:r>
            <a:r>
              <a:rPr altLang="zh-CN" baseline="0" b="1" cap="none" sz="2400" i="0" kern="1200" lang="en-US" spc="0" strike="noStrike" u="none">
                <a:solidFill>
                  <a:schemeClr val="tx1"/>
                </a:solidFill>
                <a:latin typeface="Century Gothic" pitchFamily="0" charset="0"/>
                <a:ea typeface="宋体" pitchFamily="0" charset="0"/>
                <a:cs typeface="Century Gothic" pitchFamily="0" charset="0"/>
              </a:rPr>
              <a:t>VISUALIZATION :</a:t>
            </a:r>
            <a:endParaRPr altLang="zh-CN" baseline="0" b="1"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1</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use recommended graphs and chats to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visualize employee performance.</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2. providing an intuitive and impactful way to communicate insights and trends</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a:t>
            </a:r>
            <a:endParaRPr altLang="en-US" baseline="0" b="0" cap="none" sz="20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68" name=""/>
        <p:cNvGrpSpPr/>
        <p:nvPr/>
      </p:nvGrpSpPr>
      <p:grpSpPr>
        <a:xfrm>
          <a:off x="0" y="0"/>
          <a:ext cx="0" cy="0"/>
          <a:chOff x="0" y="0"/>
          <a:chExt cx="0" cy="0"/>
        </a:xfrm>
      </p:grpSpPr>
      <p:graphicFrame>
        <p:nvGraphicFramePr>
          <p:cNvPr id="4194304" name="图表"/>
          <p:cNvGraphicFramePr>
            <a:graphicFrameLocks/>
          </p:cNvGraphicFramePr>
          <p:nvPr/>
        </p:nvGraphicFramePr>
        <p:xfrm>
          <a:off x="838200" y="1447800"/>
          <a:ext cx="10210800" cy="4795836"/>
        </p:xfrm>
        <a:graphic>
          <a:graphicData uri="http://schemas.openxmlformats.org/drawingml/2006/chart">
            <c:chart xmlns:c="http://schemas.openxmlformats.org/drawingml/2006/chart" xmlns:r="http://schemas.openxmlformats.org/officeDocument/2006/relationships" r:id="rId1"/>
          </a:graphicData>
        </a:graphic>
      </p:graphicFrame>
      <p:sp>
        <p:nvSpPr>
          <p:cNvPr id="1048683" name="矩形"/>
          <p:cNvSpPr/>
          <p:nvPr/>
        </p:nvSpPr>
        <p:spPr>
          <a:xfrm rot="0">
            <a:off x="7620000" y="304800"/>
            <a:ext cx="4495800" cy="769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1" kern="1200" lang="en-US" spc="0" strike="noStrike" u="none">
                <a:solidFill>
                  <a:schemeClr val="tx1"/>
                </a:solidFill>
                <a:latin typeface="Century Gothic" pitchFamily="0" charset="0"/>
                <a:ea typeface="宋体" pitchFamily="0" charset="0"/>
                <a:cs typeface="Century Gothic" pitchFamily="0" charset="0"/>
              </a:rPr>
              <a:t>RESULTS</a:t>
            </a:r>
            <a:endParaRPr altLang="en-US" baseline="0" b="1" cap="none" sz="4400" i="1"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71" name=""/>
        <p:cNvGrpSpPr/>
        <p:nvPr/>
      </p:nvGrpSpPr>
      <p:grpSpPr>
        <a:xfrm>
          <a:off x="0" y="0"/>
          <a:ext cx="0" cy="0"/>
          <a:chOff x="0" y="0"/>
          <a:chExt cx="0" cy="0"/>
        </a:xfrm>
      </p:grpSpPr>
      <p:sp>
        <p:nvSpPr>
          <p:cNvPr id="1048687" name="曲线"/>
          <p:cNvSpPr/>
          <p:nvPr/>
        </p:nvSpPr>
        <p:spPr>
          <a:xfrm rot="0">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8" name="图片"/>
          <p:cNvPicPr>
            <a:picLocks/>
          </p:cNvPicPr>
          <p:nvPr/>
        </p:nvPicPr>
        <p:blipFill>
          <a:blip xmlns:r="http://schemas.openxmlformats.org/officeDocument/2006/relationships" r:embed="rId1" cstate="print"/>
          <a:stretch>
            <a:fillRect/>
          </a:stretch>
        </p:blipFill>
        <p:spPr>
          <a:xfrm rot="0">
            <a:off x="1666874" y="6467475"/>
            <a:ext cx="76200" cy="177799"/>
          </a:xfrm>
          <a:prstGeom prst="rect"/>
          <a:noFill/>
          <a:ln w="12700" cap="flat" cmpd="sng">
            <a:noFill/>
            <a:prstDash val="solid"/>
            <a:miter/>
          </a:ln>
        </p:spPr>
      </p:pic>
      <p:sp>
        <p:nvSpPr>
          <p:cNvPr id="1048688"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13</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89" name="矩形"/>
          <p:cNvSpPr/>
          <p:nvPr/>
        </p:nvSpPr>
        <p:spPr>
          <a:xfrm rot="0">
            <a:off x="7274434" y="668932"/>
            <a:ext cx="4217166" cy="752129"/>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1200" lang="en-US" spc="15" strike="noStrike" u="none">
                <a:solidFill>
                  <a:schemeClr val="tx1"/>
                </a:solidFill>
                <a:latin typeface="Trebuchet MS" pitchFamily="0" charset="0"/>
                <a:ea typeface="宋体" pitchFamily="0" charset="0"/>
                <a:cs typeface="Trebuchet MS" pitchFamily="0" charset="0"/>
              </a:rPr>
              <a:t>CONCLUSION</a:t>
            </a:r>
            <a:endParaRPr altLang="en-US" baseline="0" b="0" cap="none" sz="48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90" name="曲线"/>
          <p:cNvSpPr/>
          <p:nvPr/>
        </p:nvSpPr>
        <p:spPr>
          <a:xfrm rot="0">
            <a:off x="11007106" y="1943947"/>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91" name="矩形"/>
          <p:cNvSpPr/>
          <p:nvPr/>
        </p:nvSpPr>
        <p:spPr>
          <a:xfrm rot="0">
            <a:off x="1524000" y="2172547"/>
            <a:ext cx="8534401" cy="21869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1" kern="1200" lang="en-US" spc="0" strike="noStrike" u="none">
                <a:solidFill>
                  <a:schemeClr val="tx1"/>
                </a:solidFill>
                <a:latin typeface="Century Gothic" pitchFamily="0" charset="0"/>
                <a:ea typeface="宋体" pitchFamily="0" charset="0"/>
                <a:cs typeface="Century Gothic" pitchFamily="0" charset="0"/>
              </a:rPr>
              <a:t>This analysis provides valuable insights into employee performance , enabling data-driven decisions to enhance development ,improve evaluations and drive business growth, ultimately unlocking the full potential of our workforce.</a:t>
            </a:r>
            <a:endParaRPr altLang="en-US" baseline="0" b="0" cap="none" sz="2800" i="1"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5" name=""/>
        <p:cNvGrpSpPr/>
        <p:nvPr/>
      </p:nvGrpSpPr>
      <p:grpSpPr>
        <a:xfrm>
          <a:off x="0" y="0"/>
          <a:ext cx="0" cy="0"/>
          <a:chOff x="0" y="0"/>
          <a:chExt cx="0" cy="0"/>
        </a:xfrm>
      </p:grpSpPr>
      <p:sp>
        <p:nvSpPr>
          <p:cNvPr id="1048600" name="横卷形"/>
          <p:cNvSpPr/>
          <p:nvPr/>
        </p:nvSpPr>
        <p:spPr>
          <a:xfrm rot="0">
            <a:off x="2590799" y="2819400"/>
            <a:ext cx="8153400" cy="3124200"/>
          </a:xfrm>
          <a:prstGeom prst="horizontalScroll">
            <a:avLst>
              <a:gd name="adj" fmla="val 12500"/>
            </a:avLst>
          </a:prstGeom>
          <a:solidFill>
            <a:schemeClr val="accent1"/>
          </a:solidFill>
          <a:ln w="12700" cap="flat" cmpd="sng">
            <a:solidFill>
              <a:srgbClr val="A81637"/>
            </a:solidFill>
            <a:prstDash val="solid"/>
            <a:round/>
          </a:ln>
        </p:spPr>
        <p:txBody>
          <a:bodyPr anchor="ctr" anchorCtr="0" bIns="45720" lIns="91440" rIns="91440" tIns="45720" vert="horz" wrap="square">
            <a:prstTxWarp prst="textNoShape"/>
          </a:bodyPr>
          <a:p>
            <a:pPr algn="ctr" indent="0" marL="0">
              <a:lnSpc>
                <a:spcPct val="100000"/>
              </a:lnSpc>
              <a:spcBef>
                <a:spcPts val="0"/>
              </a:spcBef>
              <a:spcAft>
                <a:spcPts val="0"/>
              </a:spcAft>
              <a:buNone/>
            </a:pPr>
            <a:r>
              <a:rPr altLang="zh-CN" baseline="0" b="1" cap="none" sz="3200" i="1" kern="1200" lang="en-US" spc="0" strike="noStrike" u="none">
                <a:solidFill>
                  <a:srgbClr val="FFFFFF"/>
                </a:solidFill>
                <a:latin typeface="Century Gothic" pitchFamily="0" charset="0"/>
                <a:ea typeface="宋体" pitchFamily="0" charset="0"/>
                <a:cs typeface="Century Gothic" pitchFamily="0" charset="0"/>
              </a:rPr>
              <a:t>EMPLOYEE PERFORMANCE ANALYSIS</a:t>
            </a:r>
            <a:endParaRPr altLang="zh-CN" baseline="0" b="1" cap="none" sz="3200" i="1" kern="1200" lang="en-US" spc="0" strike="noStrike" u="none">
              <a:solidFill>
                <a:srgbClr val="FFFFFF"/>
              </a:solidFill>
              <a:latin typeface="Century Gothic" pitchFamily="0" charset="0"/>
              <a:ea typeface="宋体" pitchFamily="0" charset="0"/>
              <a:cs typeface="Century Gothic" pitchFamily="0" charset="0"/>
            </a:endParaRPr>
          </a:p>
          <a:p>
            <a:pPr algn="ctr" indent="0" marL="0">
              <a:lnSpc>
                <a:spcPct val="100000"/>
              </a:lnSpc>
              <a:spcBef>
                <a:spcPts val="0"/>
              </a:spcBef>
              <a:spcAft>
                <a:spcPts val="0"/>
              </a:spcAft>
              <a:buNone/>
            </a:pPr>
            <a:r>
              <a:rPr altLang="zh-CN" baseline="0" b="1" cap="none" sz="3200" i="1" kern="1200" lang="en-US" spc="0" strike="noStrike" u="none">
                <a:solidFill>
                  <a:srgbClr val="FFFFFF"/>
                </a:solidFill>
                <a:latin typeface="Century Gothic" pitchFamily="0" charset="0"/>
                <a:ea typeface="宋体" pitchFamily="0" charset="0"/>
                <a:cs typeface="Century Gothic" pitchFamily="0" charset="0"/>
              </a:rPr>
              <a:t>USING EXCEL</a:t>
            </a:r>
            <a:endParaRPr altLang="en-US" baseline="0" b="1" cap="none" sz="3200" i="1" kern="1200" lang="zh-CN" spc="0" strike="noStrike" u="none">
              <a:solidFill>
                <a:srgbClr val="FFFFFF"/>
              </a:solidFill>
              <a:latin typeface="Century Gothic" pitchFamily="0" charset="0"/>
              <a:ea typeface="宋体" pitchFamily="0" charset="0"/>
              <a:cs typeface="Century Gothic" pitchFamily="0" charset="0"/>
            </a:endParaRPr>
          </a:p>
        </p:txBody>
      </p:sp>
      <p:sp>
        <p:nvSpPr>
          <p:cNvPr id="1048601" name="矩形"/>
          <p:cNvSpPr/>
          <p:nvPr/>
        </p:nvSpPr>
        <p:spPr>
          <a:xfrm rot="0">
            <a:off x="838200" y="1752599"/>
            <a:ext cx="5562600" cy="75819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400" i="0" kern="1200" lang="en-US" spc="0" strike="noStrike" u="none">
                <a:solidFill>
                  <a:schemeClr val="tx1"/>
                </a:solidFill>
                <a:latin typeface="Century Gothic" pitchFamily="0" charset="0"/>
                <a:ea typeface="宋体" pitchFamily="0" charset="0"/>
                <a:cs typeface="Century Gothic" pitchFamily="0" charset="0"/>
              </a:rPr>
              <a:t>PROJECT TITLE</a:t>
            </a:r>
            <a:endParaRPr altLang="en-US" baseline="0" b="1" cap="none" sz="44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38" name=""/>
        <p:cNvGrpSpPr/>
        <p:nvPr/>
      </p:nvGrpSpPr>
      <p:grpSpPr>
        <a:xfrm>
          <a:off x="0" y="0"/>
          <a:ext cx="0" cy="0"/>
          <a:chOff x="0" y="0"/>
          <a:chExt cx="0" cy="0"/>
        </a:xfrm>
      </p:grpSpPr>
      <p:sp>
        <p:nvSpPr>
          <p:cNvPr id="1048605" name="竖卷形"/>
          <p:cNvSpPr/>
          <p:nvPr/>
        </p:nvSpPr>
        <p:spPr>
          <a:xfrm rot="10800000">
            <a:off x="3429000" y="1676400"/>
            <a:ext cx="6019799" cy="5029200"/>
          </a:xfrm>
          <a:prstGeom prst="verticalScroll">
            <a:avLst>
              <a:gd name="adj" fmla="val 12500"/>
            </a:avLst>
          </a:prstGeom>
          <a:solidFill>
            <a:schemeClr val="accent1"/>
          </a:solidFill>
          <a:ln w="12700" cap="flat" cmpd="sng">
            <a:solidFill>
              <a:srgbClr val="A81637"/>
            </a:solidFill>
            <a:prstDash val="solid"/>
            <a:round/>
          </a:ln>
        </p:spPr>
      </p:sp>
      <p:sp>
        <p:nvSpPr>
          <p:cNvPr id="1048606" name="矩形"/>
          <p:cNvSpPr/>
          <p:nvPr/>
        </p:nvSpPr>
        <p:spPr>
          <a:xfrm rot="0">
            <a:off x="4572000" y="2362200"/>
            <a:ext cx="4419600" cy="3291840"/>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Problem statement</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Project Overview</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End Users</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Our Solution and Proposition</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Dataset Description</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Modelling Approach</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Result and Discussion </a:t>
            </a:r>
            <a:endParaRPr altLang="zh-CN" baseline="0" b="1" cap="none" sz="2400" i="0" kern="1200" lang="en-US" spc="0" strike="noStrike" u="none">
              <a:solidFill>
                <a:schemeClr val="bg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ClrTx/>
              <a:buAutoNum type="arabicPeriod"/>
            </a:pP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 </a:t>
            </a:r>
            <a:r>
              <a:rPr altLang="zh-CN" baseline="0" b="1" cap="none" sz="2400" i="0" kern="1200" lang="en-US" spc="0" strike="noStrike" u="none">
                <a:solidFill>
                  <a:schemeClr val="bg1"/>
                </a:solidFill>
                <a:latin typeface="Century Gothic" pitchFamily="0" charset="0"/>
                <a:ea typeface="宋体" pitchFamily="0" charset="0"/>
                <a:cs typeface="Century Gothic" pitchFamily="0" charset="0"/>
              </a:rPr>
              <a:t>Conclusion </a:t>
            </a:r>
            <a:endParaRPr altLang="en-US" baseline="0" b="1" cap="none" sz="2400" i="0" kern="1200" lang="zh-CN" spc="0" strike="noStrike" u="none">
              <a:solidFill>
                <a:schemeClr val="bg1"/>
              </a:solidFill>
              <a:latin typeface="Century Gothic" pitchFamily="0" charset="0"/>
              <a:ea typeface="宋体" pitchFamily="0" charset="0"/>
              <a:cs typeface="Century Gothic" pitchFamily="0" charset="0"/>
            </a:endParaRPr>
          </a:p>
        </p:txBody>
      </p:sp>
      <p:sp>
        <p:nvSpPr>
          <p:cNvPr id="1048607" name="矩形"/>
          <p:cNvSpPr/>
          <p:nvPr/>
        </p:nvSpPr>
        <p:spPr>
          <a:xfrm rot="0">
            <a:off x="2590799" y="859470"/>
            <a:ext cx="3505199" cy="691515"/>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1" cap="none" sz="4000" i="0" kern="1200" lang="en-US" spc="0" strike="noStrike" u="none">
                <a:solidFill>
                  <a:schemeClr val="tx1"/>
                </a:solidFill>
                <a:latin typeface="Century Gothic" pitchFamily="0" charset="0"/>
                <a:ea typeface="宋体" pitchFamily="0" charset="0"/>
                <a:cs typeface="Century Gothic" pitchFamily="0" charset="0"/>
              </a:rPr>
              <a:t>AGENDA</a:t>
            </a:r>
            <a:endParaRPr altLang="en-US" baseline="0" b="1" cap="none" sz="40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2" name=""/>
        <p:cNvGrpSpPr/>
        <p:nvPr/>
      </p:nvGrpSpPr>
      <p:grpSpPr>
        <a:xfrm>
          <a:off x="0" y="0"/>
          <a:ext cx="0" cy="0"/>
          <a:chOff x="0" y="0"/>
          <a:chExt cx="0" cy="0"/>
        </a:xfrm>
      </p:grpSpPr>
      <p:grpSp>
        <p:nvGrpSpPr>
          <p:cNvPr id="43" name="组合"/>
          <p:cNvGrpSpPr/>
          <p:nvPr/>
        </p:nvGrpSpPr>
        <p:grpSpPr>
          <a:xfrm>
            <a:off x="9220200" y="3309937"/>
            <a:ext cx="2762249" cy="3257550"/>
            <a:chOff x="9220200" y="3309937"/>
            <a:chExt cx="2762249" cy="3257550"/>
          </a:xfrm>
        </p:grpSpPr>
        <p:sp>
          <p:nvSpPr>
            <p:cNvPr id="1048615" name="曲线"/>
            <p:cNvSpPr/>
            <p:nvPr/>
          </p:nvSpPr>
          <p:spPr>
            <a:xfrm rot="0">
              <a:off x="10439400" y="5639296"/>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16" name="曲线"/>
            <p:cNvSpPr/>
            <p:nvPr/>
          </p:nvSpPr>
          <p:spPr>
            <a:xfrm rot="0">
              <a:off x="11226065" y="6072399"/>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rot="0">
              <a:off x="9220200" y="3309937"/>
              <a:ext cx="2762249" cy="3257550"/>
            </a:xfrm>
            <a:prstGeom prst="rect"/>
            <a:noFill/>
            <a:ln w="12700" cap="flat" cmpd="sng">
              <a:noFill/>
              <a:prstDash val="solid"/>
              <a:miter/>
            </a:ln>
          </p:spPr>
        </p:pic>
      </p:grpSp>
      <p:sp>
        <p:nvSpPr>
          <p:cNvPr id="1048617" name="曲线"/>
          <p:cNvSpPr/>
          <p:nvPr/>
        </p:nvSpPr>
        <p:spPr>
          <a:xfrm rot="0">
            <a:off x="11207441" y="1866106"/>
            <a:ext cx="314323"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18" name="文本框"/>
          <p:cNvSpPr>
            <a:spLocks noGrp="1"/>
          </p:cNvSpPr>
          <p:nvPr>
            <p:ph type="title"/>
          </p:nvPr>
        </p:nvSpPr>
        <p:spPr>
          <a:xfrm rot="0">
            <a:off x="228600" y="1608673"/>
            <a:ext cx="5636895" cy="664210"/>
          </a:xfrm>
          <a:prstGeom prst="rect"/>
          <a:noFill/>
          <a:ln w="12700" cap="flat" cmpd="sng">
            <a:noFill/>
            <a:prstDash val="solid"/>
            <a:miter/>
          </a:ln>
        </p:spPr>
        <p:txBody>
          <a:bodyPr anchor="ctr" anchorCtr="0" bIns="0" lIns="0" rIns="0" tIns="16510" vert="horz" wrap="square">
            <a:prstTxWarp prst="textNoShape"/>
            <a:spAutoFit/>
          </a:bodyPr>
          <a:p>
            <a:pPr algn="r" indent="0" marL="12700">
              <a:lnSpc>
                <a:spcPct val="100000"/>
              </a:lnSpc>
              <a:spcBef>
                <a:spcPts val="130"/>
              </a:spcBef>
              <a:spcAft>
                <a:spcPts val="0"/>
              </a:spcAft>
              <a:buNone/>
              <a:tabLst>
                <a:tab algn="l" pos="2727960"/>
              </a:tabLst>
            </a:pP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P</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R</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B</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LEM </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S</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T</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A</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T</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EMENT </a:t>
            </a:r>
            <a:endParaRPr altLang="en-US" baseline="0" b="1" cap="all" sz="425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19" name="文本框"/>
          <p:cNvSpPr>
            <a:spLocks noGrp="1"/>
          </p:cNvSpPr>
          <p:nvPr>
            <p:ph type="sldNum"/>
          </p:nvPr>
        </p:nvSpPr>
        <p:spPr>
          <a:xfrm rot="0">
            <a:off x="8763000" y="479107"/>
            <a:ext cx="2743200" cy="168909"/>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4</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59"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20" name="矩形"/>
          <p:cNvSpPr/>
          <p:nvPr/>
        </p:nvSpPr>
        <p:spPr>
          <a:xfrm rot="0">
            <a:off x="1905000" y="2819400"/>
            <a:ext cx="7010399" cy="2606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The problem is to identify the human resources department of ABC corporation. Identify and address performance gaps, Improve accuracy in predicting and enhancing employee performance to reduce turnover and boost productivity</a:t>
            </a:r>
            <a:r>
              <a:rPr altLang="zh-CN" baseline="0" b="0" cap="none" sz="1800" i="0" kern="1200" lang="en-US" spc="0" strike="noStrike" u="none">
                <a:solidFill>
                  <a:schemeClr val="tx1"/>
                </a:solidFill>
                <a:latin typeface="Century Gothic" pitchFamily="0" charset="0"/>
                <a:ea typeface="宋体" pitchFamily="0" charset="0"/>
                <a:cs typeface="Century Gothic" pitchFamily="0" charset="0"/>
              </a:rPr>
              <a:t>.</a:t>
            </a:r>
            <a:endParaRPr altLang="en-US" baseline="0" b="0" cap="none" sz="18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46" name=""/>
        <p:cNvGrpSpPr/>
        <p:nvPr/>
      </p:nvGrpSpPr>
      <p:grpSpPr>
        <a:xfrm>
          <a:off x="0" y="0"/>
          <a:ext cx="0" cy="0"/>
          <a:chOff x="0" y="0"/>
          <a:chExt cx="0" cy="0"/>
        </a:xfrm>
      </p:grpSpPr>
      <p:grpSp>
        <p:nvGrpSpPr>
          <p:cNvPr id="47" name="组合"/>
          <p:cNvGrpSpPr/>
          <p:nvPr/>
        </p:nvGrpSpPr>
        <p:grpSpPr>
          <a:xfrm>
            <a:off x="8937009" y="3048000"/>
            <a:ext cx="3533775" cy="3810000"/>
            <a:chOff x="8937009" y="3048000"/>
            <a:chExt cx="3533775" cy="3810000"/>
          </a:xfrm>
        </p:grpSpPr>
        <p:sp>
          <p:nvSpPr>
            <p:cNvPr id="1048624" name="曲线"/>
            <p:cNvSpPr/>
            <p:nvPr/>
          </p:nvSpPr>
          <p:spPr>
            <a:xfrm rot="0">
              <a:off x="9632334" y="5762625"/>
              <a:ext cx="457199" cy="457198"/>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25" name="曲线"/>
            <p:cNvSpPr/>
            <p:nvPr/>
          </p:nvSpPr>
          <p:spPr>
            <a:xfrm rot="0">
              <a:off x="9632334" y="6296024"/>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rot="0">
              <a:off x="8937009" y="3048000"/>
              <a:ext cx="3533775" cy="3810000"/>
            </a:xfrm>
            <a:prstGeom prst="rect"/>
            <a:noFill/>
            <a:ln w="12700" cap="flat" cmpd="sng">
              <a:noFill/>
              <a:prstDash val="solid"/>
              <a:miter/>
            </a:ln>
          </p:spPr>
        </p:pic>
      </p:grpSp>
      <p:sp>
        <p:nvSpPr>
          <p:cNvPr id="1048626" name="曲线"/>
          <p:cNvSpPr/>
          <p:nvPr/>
        </p:nvSpPr>
        <p:spPr>
          <a:xfrm rot="0">
            <a:off x="361950" y="6110899"/>
            <a:ext cx="314325" cy="32384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27" name="文本框"/>
          <p:cNvSpPr>
            <a:spLocks noGrp="1"/>
          </p:cNvSpPr>
          <p:nvPr>
            <p:ph type="title"/>
          </p:nvPr>
        </p:nvSpPr>
        <p:spPr>
          <a:xfrm rot="0">
            <a:off x="381284" y="1594397"/>
            <a:ext cx="5263514" cy="664210"/>
          </a:xfrm>
          <a:prstGeom prst="rect"/>
          <a:noFill/>
          <a:ln w="12700" cap="flat" cmpd="sng">
            <a:noFill/>
            <a:prstDash val="solid"/>
            <a:miter/>
          </a:ln>
        </p:spPr>
        <p:txBody>
          <a:bodyPr anchor="ctr" anchorCtr="0" bIns="0" lIns="0" rIns="0" tIns="16510" vert="horz" wrap="square">
            <a:prstTxWarp prst="textNoShape"/>
            <a:spAutoFit/>
          </a:bodyPr>
          <a:p>
            <a:pPr algn="r" indent="0" marL="12700">
              <a:lnSpc>
                <a:spcPct val="100000"/>
              </a:lnSpc>
              <a:spcBef>
                <a:spcPts val="130"/>
              </a:spcBef>
              <a:spcAft>
                <a:spcPts val="0"/>
              </a:spcAft>
              <a:buNone/>
              <a:tabLst>
                <a:tab algn="l" pos="2642870"/>
              </a:tabLst>
            </a:pPr>
            <a:r>
              <a:rPr altLang="zh-CN" baseline="0" b="1" cap="all" sz="4250" i="1" kern="1200" lang="en-US" spc="5" strike="noStrike" u="none">
                <a:solidFill>
                  <a:schemeClr val="tx1"/>
                </a:solidFill>
                <a:latin typeface="Century Gothic" pitchFamily="0" charset="0"/>
                <a:ea typeface="宋体" pitchFamily="0" charset="0"/>
                <a:cs typeface="Lucida Sans" pitchFamily="0" charset="0"/>
              </a:rPr>
              <a:t>PROJE</a:t>
            </a:r>
            <a:r>
              <a:rPr altLang="zh-CN" baseline="0" b="1" cap="all" sz="4250" i="1" kern="1200" lang="en-US" spc="5" strike="noStrike" u="none">
                <a:solidFill>
                  <a:schemeClr val="tx1"/>
                </a:solidFill>
                <a:latin typeface="Century Gothic" pitchFamily="0" charset="0"/>
                <a:ea typeface="宋体" pitchFamily="0" charset="0"/>
                <a:cs typeface="Lucida Sans" pitchFamily="0" charset="0"/>
              </a:rPr>
              <a:t>CT </a:t>
            </a:r>
            <a:r>
              <a:rPr altLang="zh-CN" baseline="0" b="1" cap="all" sz="4250" i="1" kern="1200" lang="en-US" spc="-20" strike="noStrike" u="none">
                <a:solidFill>
                  <a:schemeClr val="tx1"/>
                </a:solidFill>
                <a:latin typeface="Century Gothic" pitchFamily="0" charset="0"/>
                <a:ea typeface="宋体" pitchFamily="0" charset="0"/>
                <a:cs typeface="Lucida Sans" pitchFamily="0" charset="0"/>
              </a:rPr>
              <a:t>OVERVIEW</a:t>
            </a:r>
            <a:endParaRPr altLang="en-US" baseline="0" b="1" cap="all" sz="425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28" name="文本框"/>
          <p:cNvSpPr>
            <a:spLocks noGrp="1"/>
          </p:cNvSpPr>
          <p:nvPr>
            <p:ph type="sldNum"/>
          </p:nvPr>
        </p:nvSpPr>
        <p:spPr>
          <a:xfrm rot="0">
            <a:off x="8763000" y="479107"/>
            <a:ext cx="2743200" cy="168909"/>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5</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61"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29" name="矩形"/>
          <p:cNvSpPr/>
          <p:nvPr/>
        </p:nvSpPr>
        <p:spPr>
          <a:xfrm rot="0">
            <a:off x="6629400" y="450542"/>
            <a:ext cx="7924800" cy="815339"/>
          </a:xfrm>
          <a:prstGeom prst="rect"/>
          <a:noFill/>
          <a:ln w="12700" cap="flat" cmpd="sng">
            <a:noFill/>
            <a:prstDash val="solid"/>
            <a:miter/>
          </a:ln>
        </p:spPr>
        <p:txBody>
          <a:bodyPr anchor="t" anchorCtr="0" bIns="45720" lIns="91440" rIns="91440" tIns="45720" vert="horz" wrap="square">
            <a:prstTxWarp prst="textNoShape"/>
            <a:spAutoFit/>
          </a:bodyPr>
          <a:p>
            <a:pPr algn="l" indent="0" lvl="1" marL="457200">
              <a:lnSpc>
                <a:spcPct val="100000"/>
              </a:lnSpc>
              <a:spcBef>
                <a:spcPts val="0"/>
              </a:spcBef>
              <a:spcAft>
                <a:spcPts val="0"/>
              </a:spcAft>
              <a:buFont typeface="Arial" pitchFamily="34" charset="0"/>
              <a:buChar char="•"/>
            </a:pPr>
            <a:r>
              <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rPr>
              <a:t>.</a:t>
            </a:r>
            <a:endParaRPr altLang="zh-CN" baseline="0" b="0" cap="none" sz="24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4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30" name="矩形"/>
          <p:cNvSpPr/>
          <p:nvPr/>
        </p:nvSpPr>
        <p:spPr>
          <a:xfrm rot="0">
            <a:off x="1512272" y="2571469"/>
            <a:ext cx="7772400" cy="30251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Employee performance analysis is a systematic process of evaluating and assessing individual employee performance to identify strengths, weakness and areas for improvement. Organizations can gain valuable insights into employee productivity, potential and development needs</a:t>
            </a:r>
            <a:endParaRPr altLang="en-US" baseline="0" b="0" cap="none" sz="28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0" name=""/>
        <p:cNvGrpSpPr/>
        <p:nvPr/>
      </p:nvGrpSpPr>
      <p:grpSpPr>
        <a:xfrm>
          <a:off x="0" y="0"/>
          <a:ext cx="0" cy="0"/>
          <a:chOff x="0" y="0"/>
          <a:chExt cx="0" cy="0"/>
        </a:xfrm>
      </p:grpSpPr>
      <p:sp>
        <p:nvSpPr>
          <p:cNvPr id="1048634" name="曲线"/>
          <p:cNvSpPr/>
          <p:nvPr/>
        </p:nvSpPr>
        <p:spPr>
          <a:xfrm rot="0">
            <a:off x="11506200" y="5438775"/>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5" name="曲线"/>
          <p:cNvSpPr/>
          <p:nvPr/>
        </p:nvSpPr>
        <p:spPr>
          <a:xfrm rot="0">
            <a:off x="420948" y="5589970"/>
            <a:ext cx="314323" cy="323849"/>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36" name="曲线"/>
          <p:cNvSpPr/>
          <p:nvPr/>
        </p:nvSpPr>
        <p:spPr>
          <a:xfrm rot="0">
            <a:off x="11415712" y="6324599"/>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37" name="文本框"/>
          <p:cNvSpPr>
            <a:spLocks noGrp="1"/>
          </p:cNvSpPr>
          <p:nvPr>
            <p:ph type="title"/>
          </p:nvPr>
        </p:nvSpPr>
        <p:spPr>
          <a:xfrm rot="0">
            <a:off x="-752474" y="1828800"/>
            <a:ext cx="7315200" cy="616585"/>
          </a:xfrm>
          <a:prstGeom prst="rect"/>
          <a:noFill/>
          <a:ln w="12700" cap="flat" cmpd="sng">
            <a:noFill/>
            <a:prstDash val="solid"/>
            <a:miter/>
          </a:ln>
        </p:spPr>
        <p:txBody>
          <a:bodyPr anchor="ctr" anchorCtr="0" bIns="0" lIns="0" rIns="0" tIns="16510" vert="horz" wrap="square">
            <a:prstTxWarp prst="textNoShape"/>
            <a:spAutoFit/>
          </a:bodyPr>
          <a:p>
            <a:pPr algn="r" indent="0" marL="12700">
              <a:lnSpc>
                <a:spcPct val="100000"/>
              </a:lnSpc>
              <a:spcBef>
                <a:spcPts val="130"/>
              </a:spcBef>
              <a:spcAft>
                <a:spcPts val="0"/>
              </a:spcAft>
              <a:buNone/>
            </a:pPr>
            <a:r>
              <a:rPr altLang="zh-CN" baseline="0" b="1" cap="all" sz="4000" i="0" kern="1200" lang="en-US" spc="25" strike="noStrike" u="none">
                <a:solidFill>
                  <a:schemeClr val="tx1"/>
                </a:solidFill>
                <a:latin typeface="Century Gothic" pitchFamily="0" charset="0"/>
                <a:ea typeface="宋体" pitchFamily="0" charset="0"/>
                <a:cs typeface="Lucida Sans" pitchFamily="0" charset="0"/>
              </a:rPr>
              <a:t>W</a:t>
            </a:r>
            <a:r>
              <a:rPr altLang="zh-CN" baseline="0" b="1" cap="all" sz="4000" i="0" kern="1200" lang="en-US" spc="-20" strike="noStrike" u="none">
                <a:solidFill>
                  <a:schemeClr val="tx1"/>
                </a:solidFill>
                <a:latin typeface="Century Gothic" pitchFamily="0" charset="0"/>
                <a:ea typeface="宋体" pitchFamily="0" charset="0"/>
                <a:cs typeface="Lucida Sans" pitchFamily="0" charset="0"/>
              </a:rPr>
              <a:t>H</a:t>
            </a:r>
            <a:r>
              <a:rPr altLang="zh-CN" baseline="0" b="1" cap="all" sz="4000" i="0" kern="1200" lang="en-US" spc="20" strike="noStrike" u="none">
                <a:solidFill>
                  <a:schemeClr val="tx1"/>
                </a:solidFill>
                <a:latin typeface="Century Gothic" pitchFamily="0" charset="0"/>
                <a:ea typeface="宋体" pitchFamily="0" charset="0"/>
                <a:cs typeface="Lucida Sans" pitchFamily="0" charset="0"/>
              </a:rPr>
              <a:t>O</a:t>
            </a:r>
            <a:r>
              <a:rPr altLang="zh-CN" baseline="0" b="1" cap="all" sz="4000" i="0" kern="1200" lang="en-US" spc="-235" strike="noStrike" u="none">
                <a:solidFill>
                  <a:schemeClr val="tx1"/>
                </a:solidFill>
                <a:latin typeface="Century Gothic" pitchFamily="0" charset="0"/>
                <a:ea typeface="宋体" pitchFamily="0" charset="0"/>
                <a:cs typeface="Lucida Sans" pitchFamily="0" charset="0"/>
              </a:rPr>
              <a:t> </a:t>
            </a:r>
            <a:r>
              <a:rPr altLang="zh-CN" baseline="0" b="1" cap="all" sz="4000" i="0" kern="1200" lang="en-US" spc="-10" strike="noStrike" u="none">
                <a:solidFill>
                  <a:schemeClr val="tx1"/>
                </a:solidFill>
                <a:latin typeface="Century Gothic" pitchFamily="0" charset="0"/>
                <a:ea typeface="宋体" pitchFamily="0" charset="0"/>
                <a:cs typeface="Lucida Sans" pitchFamily="0" charset="0"/>
              </a:rPr>
              <a:t>AR</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E</a:t>
            </a:r>
            <a:r>
              <a:rPr altLang="zh-CN" baseline="0" b="1" cap="all" sz="4000" i="0" kern="1200" lang="en-US" spc="-35" strike="noStrike" u="none">
                <a:solidFill>
                  <a:schemeClr val="tx1"/>
                </a:solidFill>
                <a:latin typeface="Century Gothic" pitchFamily="0" charset="0"/>
                <a:ea typeface="宋体" pitchFamily="0" charset="0"/>
                <a:cs typeface="Lucida Sans" pitchFamily="0" charset="0"/>
              </a:rPr>
              <a:t> </a:t>
            </a:r>
            <a:r>
              <a:rPr altLang="zh-CN" baseline="0" b="1" cap="all" sz="4000" i="0" kern="1200" lang="en-US" spc="-10" strike="noStrike" u="none">
                <a:solidFill>
                  <a:schemeClr val="tx1"/>
                </a:solidFill>
                <a:latin typeface="Century Gothic" pitchFamily="0" charset="0"/>
                <a:ea typeface="宋体" pitchFamily="0" charset="0"/>
                <a:cs typeface="Lucida Sans" pitchFamily="0" charset="0"/>
              </a:rPr>
              <a:t>T</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H</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E</a:t>
            </a:r>
            <a:r>
              <a:rPr altLang="zh-CN" baseline="0" b="1" cap="all" sz="4000" i="0" kern="1200" lang="en-US" spc="-35" strike="noStrike" u="none">
                <a:solidFill>
                  <a:schemeClr val="tx1"/>
                </a:solidFill>
                <a:latin typeface="Century Gothic" pitchFamily="0" charset="0"/>
                <a:ea typeface="宋体" pitchFamily="0" charset="0"/>
                <a:cs typeface="Lucida Sans" pitchFamily="0" charset="0"/>
              </a:rPr>
              <a:t> </a:t>
            </a:r>
            <a:r>
              <a:rPr altLang="zh-CN" baseline="0" b="1" cap="all" sz="4000" i="0" kern="1200" lang="en-US" spc="-20" strike="noStrike" u="none">
                <a:solidFill>
                  <a:schemeClr val="tx1"/>
                </a:solidFill>
                <a:latin typeface="Century Gothic" pitchFamily="0" charset="0"/>
                <a:ea typeface="宋体" pitchFamily="0" charset="0"/>
                <a:cs typeface="Lucida Sans" pitchFamily="0" charset="0"/>
              </a:rPr>
              <a:t>E</a:t>
            </a:r>
            <a:r>
              <a:rPr altLang="zh-CN" baseline="0" b="1" cap="all" sz="4000" i="0" kern="1200" lang="en-US" spc="30" strike="noStrike" u="none">
                <a:solidFill>
                  <a:schemeClr val="tx1"/>
                </a:solidFill>
                <a:latin typeface="Century Gothic" pitchFamily="0" charset="0"/>
                <a:ea typeface="宋体" pitchFamily="0" charset="0"/>
                <a:cs typeface="Lucida Sans" pitchFamily="0" charset="0"/>
              </a:rPr>
              <a:t>N</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D</a:t>
            </a:r>
            <a:r>
              <a:rPr altLang="zh-CN" baseline="0" b="1" cap="all" sz="4000" i="0" kern="1200" lang="en-US" spc="15" strike="noStrike" u="none">
                <a:solidFill>
                  <a:schemeClr val="tx1"/>
                </a:solidFill>
                <a:latin typeface="Century Gothic" pitchFamily="0" charset="0"/>
                <a:ea typeface="宋体" pitchFamily="0" charset="0"/>
                <a:cs typeface="Lucida Sans" pitchFamily="0" charset="0"/>
              </a:rPr>
              <a:t> </a:t>
            </a:r>
            <a:r>
              <a:rPr altLang="zh-CN" baseline="0" b="1" cap="all" sz="4000" i="0" kern="1200" lang="en-US" spc="0" strike="noStrike" u="none">
                <a:solidFill>
                  <a:schemeClr val="tx1"/>
                </a:solidFill>
                <a:latin typeface="Century Gothic" pitchFamily="0" charset="0"/>
                <a:ea typeface="宋体" pitchFamily="0" charset="0"/>
                <a:cs typeface="Lucida Sans" pitchFamily="0" charset="0"/>
              </a:rPr>
              <a:t>U</a:t>
            </a:r>
            <a:r>
              <a:rPr altLang="zh-CN" baseline="0" b="1" cap="all" sz="4000" i="0" kern="1200" lang="en-US" spc="10" strike="noStrike" u="none">
                <a:solidFill>
                  <a:schemeClr val="tx1"/>
                </a:solidFill>
                <a:latin typeface="Century Gothic" pitchFamily="0" charset="0"/>
                <a:ea typeface="宋体" pitchFamily="0" charset="0"/>
                <a:cs typeface="Lucida Sans" pitchFamily="0" charset="0"/>
              </a:rPr>
              <a:t>S</a:t>
            </a:r>
            <a:r>
              <a:rPr altLang="zh-CN" baseline="0" b="1" cap="all" sz="4000" i="0" kern="1200" lang="en-US" spc="-25" strike="noStrike" u="none">
                <a:solidFill>
                  <a:schemeClr val="tx1"/>
                </a:solidFill>
                <a:latin typeface="Century Gothic" pitchFamily="0" charset="0"/>
                <a:ea typeface="宋体" pitchFamily="0" charset="0"/>
                <a:cs typeface="Lucida Sans" pitchFamily="0" charset="0"/>
              </a:rPr>
              <a:t>E</a:t>
            </a:r>
            <a:r>
              <a:rPr altLang="zh-CN" baseline="0" b="1" cap="all" sz="4000" i="0" kern="1200" lang="en-US" spc="-10" strike="noStrike" u="none">
                <a:solidFill>
                  <a:schemeClr val="tx1"/>
                </a:solidFill>
                <a:latin typeface="Century Gothic" pitchFamily="0" charset="0"/>
                <a:ea typeface="宋体" pitchFamily="0" charset="0"/>
                <a:cs typeface="Lucida Sans" pitchFamily="0" charset="0"/>
              </a:rPr>
              <a:t>R</a:t>
            </a:r>
            <a:r>
              <a:rPr altLang="zh-CN" baseline="0" b="1" cap="all" sz="4000" i="0" kern="1200" lang="en-US" spc="5" strike="noStrike" u="none">
                <a:solidFill>
                  <a:schemeClr val="tx1"/>
                </a:solidFill>
                <a:latin typeface="Century Gothic" pitchFamily="0" charset="0"/>
                <a:ea typeface="宋体" pitchFamily="0" charset="0"/>
                <a:cs typeface="Lucida Sans" pitchFamily="0" charset="0"/>
              </a:rPr>
              <a:t>S</a:t>
            </a:r>
            <a:r>
              <a:rPr altLang="zh-CN" baseline="0" b="1" cap="all" sz="4000" i="0" kern="1200" lang="en-US" spc="5" strike="noStrike" u="none">
                <a:solidFill>
                  <a:schemeClr val="tx1"/>
                </a:solidFill>
                <a:latin typeface="Century Gothic" pitchFamily="0" charset="0"/>
                <a:ea typeface="宋体" pitchFamily="0" charset="0"/>
                <a:cs typeface="Lucida Sans" pitchFamily="0" charset="0"/>
              </a:rPr>
              <a:t>?</a:t>
            </a:r>
            <a:endParaRPr altLang="en-US" baseline="0" b="1" cap="all" sz="4000" i="0" kern="1200" lang="zh-CN" spc="0" strike="noStrike" u="none">
              <a:solidFill>
                <a:schemeClr val="tx1"/>
              </a:solidFill>
              <a:latin typeface="Century Gothic" pitchFamily="0" charset="0"/>
              <a:ea typeface="宋体" pitchFamily="0" charset="0"/>
              <a:cs typeface="Lucida Sans" pitchFamily="0" charset="0"/>
            </a:endParaRPr>
          </a:p>
        </p:txBody>
      </p:sp>
      <p:sp>
        <p:nvSpPr>
          <p:cNvPr id="1048638" name="文本框"/>
          <p:cNvSpPr>
            <a:spLocks noGrp="1"/>
          </p:cNvSpPr>
          <p:nvPr>
            <p:ph type="sldNum"/>
          </p:nvPr>
        </p:nvSpPr>
        <p:spPr>
          <a:xfrm rot="0">
            <a:off x="8763000" y="479107"/>
            <a:ext cx="2743200" cy="168909"/>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6</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62" name="图片"/>
          <p:cNvPicPr>
            <a:picLocks/>
          </p:cNvPicPr>
          <p:nvPr/>
        </p:nvPicPr>
        <p:blipFill>
          <a:blip xmlns:r="http://schemas.openxmlformats.org/officeDocument/2006/relationships" r:embed="rId1" cstate="print"/>
          <a:stretch>
            <a:fillRect/>
          </a:stretch>
        </p:blipFill>
        <p:spPr>
          <a:xfrm rot="0">
            <a:off x="723900" y="6172200"/>
            <a:ext cx="2181225" cy="485775"/>
          </a:xfrm>
          <a:prstGeom prst="rect"/>
          <a:noFill/>
          <a:ln w="12700" cap="flat" cmpd="sng">
            <a:noFill/>
            <a:prstDash val="solid"/>
            <a:miter/>
          </a:ln>
        </p:spPr>
      </p:pic>
      <p:sp>
        <p:nvSpPr>
          <p:cNvPr id="1048639" name="矩形"/>
          <p:cNvSpPr/>
          <p:nvPr/>
        </p:nvSpPr>
        <p:spPr>
          <a:xfrm rot="0">
            <a:off x="2743200" y="2977784"/>
            <a:ext cx="7229475" cy="2606041"/>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Human </a:t>
            </a: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Resource Team</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CEO</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Managing Director</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Employees</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Training </a:t>
            </a: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and Development Team</a:t>
            </a:r>
            <a:endParaRPr altLang="zh-CN" baseline="0" b="0" cap="none" sz="28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v"/>
            </a:pP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Performance </a:t>
            </a:r>
            <a:r>
              <a:rPr altLang="zh-CN" baseline="0" b="0" cap="none" sz="2800" i="0" kern="1200" lang="en-US" spc="0" strike="noStrike" u="none">
                <a:solidFill>
                  <a:schemeClr val="tx1"/>
                </a:solidFill>
                <a:latin typeface="Century Gothic" pitchFamily="0" charset="0"/>
                <a:ea typeface="宋体" pitchFamily="0" charset="0"/>
                <a:cs typeface="Century Gothic" pitchFamily="0" charset="0"/>
              </a:rPr>
              <a:t>review committees</a:t>
            </a:r>
            <a:endParaRPr altLang="en-US" baseline="0" b="0" cap="none" sz="28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3"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rot="0">
            <a:off x="228600" y="2474438"/>
            <a:ext cx="2590799" cy="3442646"/>
          </a:xfrm>
          <a:prstGeom prst="rect"/>
          <a:noFill/>
          <a:ln w="12700" cap="flat" cmpd="sng">
            <a:noFill/>
            <a:prstDash val="solid"/>
            <a:miter/>
          </a:ln>
        </p:spPr>
      </p:pic>
      <p:sp>
        <p:nvSpPr>
          <p:cNvPr id="1048643" name="曲线"/>
          <p:cNvSpPr/>
          <p:nvPr/>
        </p:nvSpPr>
        <p:spPr>
          <a:xfrm rot="0">
            <a:off x="11506200" y="5619750"/>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44" name="曲线"/>
          <p:cNvSpPr/>
          <p:nvPr/>
        </p:nvSpPr>
        <p:spPr>
          <a:xfrm rot="0">
            <a:off x="361950" y="1600200"/>
            <a:ext cx="314325"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45" name="曲线"/>
          <p:cNvSpPr/>
          <p:nvPr/>
        </p:nvSpPr>
        <p:spPr>
          <a:xfrm rot="0">
            <a:off x="11343705" y="6286499"/>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46" name="文本框"/>
          <p:cNvSpPr>
            <a:spLocks noGrp="1"/>
          </p:cNvSpPr>
          <p:nvPr>
            <p:ph type="title"/>
          </p:nvPr>
        </p:nvSpPr>
        <p:spPr>
          <a:xfrm rot="0">
            <a:off x="1066800" y="1537325"/>
            <a:ext cx="9763125" cy="567461"/>
          </a:xfrm>
          <a:prstGeom prst="rect"/>
          <a:noFill/>
          <a:ln w="12700" cap="flat" cmpd="sng">
            <a:noFill/>
            <a:prstDash val="solid"/>
            <a:miter/>
          </a:ln>
        </p:spPr>
        <p:txBody>
          <a:bodyPr anchor="ctr" anchorCtr="0" bIns="0" lIns="0" rIns="0" tIns="13334" vert="horz" wrap="square">
            <a:prstTxWarp prst="textNoShape"/>
            <a:spAutoFit/>
          </a:bodyPr>
          <a:p>
            <a:pPr algn="r" indent="0" marL="12700">
              <a:lnSpc>
                <a:spcPct val="100000"/>
              </a:lnSpc>
              <a:spcBef>
                <a:spcPts val="104"/>
              </a:spcBef>
              <a:spcAft>
                <a:spcPts val="0"/>
              </a:spcAft>
              <a:buNone/>
            </a:pP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U</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R</a:t>
            </a:r>
            <a:r>
              <a:rPr altLang="zh-CN" baseline="0" b="1" cap="all" sz="3600" i="1" kern="1200" lang="en-US" spc="5"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S</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LU</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T</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I</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N</a:t>
            </a:r>
            <a:r>
              <a:rPr altLang="zh-CN" baseline="0" b="1" cap="all" sz="3600" i="1" kern="1200" lang="en-US" spc="-345"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A</a:t>
            </a:r>
            <a:r>
              <a:rPr altLang="zh-CN" baseline="0" b="1" cap="all" sz="3600" i="1" kern="1200" lang="en-US" spc="-5" strike="noStrike" u="none">
                <a:solidFill>
                  <a:schemeClr val="tx1"/>
                </a:solidFill>
                <a:latin typeface="Century Gothic" pitchFamily="0" charset="0"/>
                <a:ea typeface="宋体" pitchFamily="0" charset="0"/>
                <a:cs typeface="Lucida Sans" pitchFamily="0" charset="0"/>
              </a:rPr>
              <a:t>N</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D</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I</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T</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S</a:t>
            </a:r>
            <a:r>
              <a:rPr altLang="zh-CN" baseline="0" b="1" cap="all" sz="3600" i="1" kern="1200" lang="en-US" spc="60"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295" strike="noStrike" u="none">
                <a:solidFill>
                  <a:schemeClr val="tx1"/>
                </a:solidFill>
                <a:latin typeface="Century Gothic" pitchFamily="0" charset="0"/>
                <a:ea typeface="宋体" pitchFamily="0" charset="0"/>
                <a:cs typeface="Lucida Sans" pitchFamily="0" charset="0"/>
              </a:rPr>
              <a:t>V</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A</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LU</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E</a:t>
            </a:r>
            <a:r>
              <a:rPr altLang="zh-CN" baseline="0" b="1" cap="all" sz="3600" i="1" kern="1200" lang="en-US" spc="-65" strike="noStrike" u="none">
                <a:solidFill>
                  <a:schemeClr val="tx1"/>
                </a:solidFill>
                <a:latin typeface="Century Gothic" pitchFamily="0" charset="0"/>
                <a:ea typeface="宋体" pitchFamily="0" charset="0"/>
                <a:cs typeface="Lucida Sans" pitchFamily="0" charset="0"/>
              </a:rPr>
              <a:t> </a:t>
            </a:r>
            <a:r>
              <a:rPr altLang="zh-CN" baseline="0" b="1" cap="all" sz="3600" i="1" kern="1200" lang="en-US" spc="-15" strike="noStrike" u="none">
                <a:solidFill>
                  <a:schemeClr val="tx1"/>
                </a:solidFill>
                <a:latin typeface="Century Gothic" pitchFamily="0" charset="0"/>
                <a:ea typeface="宋体" pitchFamily="0" charset="0"/>
                <a:cs typeface="Lucida Sans" pitchFamily="0" charset="0"/>
              </a:rPr>
              <a:t>P</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R</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15" strike="noStrike" u="none">
                <a:solidFill>
                  <a:schemeClr val="tx1"/>
                </a:solidFill>
                <a:latin typeface="Century Gothic" pitchFamily="0" charset="0"/>
                <a:ea typeface="宋体" pitchFamily="0" charset="0"/>
                <a:cs typeface="Lucida Sans" pitchFamily="0" charset="0"/>
              </a:rPr>
              <a:t>P</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25" strike="noStrike" u="none">
                <a:solidFill>
                  <a:schemeClr val="tx1"/>
                </a:solidFill>
                <a:latin typeface="Century Gothic" pitchFamily="0" charset="0"/>
                <a:ea typeface="宋体" pitchFamily="0" charset="0"/>
                <a:cs typeface="Lucida Sans" pitchFamily="0" charset="0"/>
              </a:rPr>
              <a:t>S</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I</a:t>
            </a:r>
            <a:r>
              <a:rPr altLang="zh-CN" baseline="0" b="1" cap="all" sz="3600" i="1" kern="1200" lang="en-US" spc="-35" strike="noStrike" u="none">
                <a:solidFill>
                  <a:schemeClr val="tx1"/>
                </a:solidFill>
                <a:latin typeface="Century Gothic" pitchFamily="0" charset="0"/>
                <a:ea typeface="宋体" pitchFamily="0" charset="0"/>
                <a:cs typeface="Lucida Sans" pitchFamily="0" charset="0"/>
              </a:rPr>
              <a:t>T</a:t>
            </a:r>
            <a:r>
              <a:rPr altLang="zh-CN" baseline="0" b="1" cap="all" sz="3600" i="1" kern="1200" lang="en-US" spc="-30" strike="noStrike" u="none">
                <a:solidFill>
                  <a:schemeClr val="tx1"/>
                </a:solidFill>
                <a:latin typeface="Century Gothic" pitchFamily="0" charset="0"/>
                <a:ea typeface="宋体" pitchFamily="0" charset="0"/>
                <a:cs typeface="Lucida Sans" pitchFamily="0" charset="0"/>
              </a:rPr>
              <a:t>I</a:t>
            </a:r>
            <a:r>
              <a:rPr altLang="zh-CN" baseline="0" b="1" cap="all" sz="3600" i="1" kern="1200" lang="en-US" spc="10" strike="noStrike" u="none">
                <a:solidFill>
                  <a:schemeClr val="tx1"/>
                </a:solidFill>
                <a:latin typeface="Century Gothic" pitchFamily="0" charset="0"/>
                <a:ea typeface="宋体" pitchFamily="0" charset="0"/>
                <a:cs typeface="Lucida Sans" pitchFamily="0" charset="0"/>
              </a:rPr>
              <a:t>O</a:t>
            </a:r>
            <a:r>
              <a:rPr altLang="zh-CN" baseline="0" b="1" cap="all" sz="3600" i="1" kern="1200" lang="en-US" spc="0" strike="noStrike" u="none">
                <a:solidFill>
                  <a:schemeClr val="tx1"/>
                </a:solidFill>
                <a:latin typeface="Century Gothic" pitchFamily="0" charset="0"/>
                <a:ea typeface="宋体" pitchFamily="0" charset="0"/>
                <a:cs typeface="Lucida Sans" pitchFamily="0" charset="0"/>
              </a:rPr>
              <a:t>N</a:t>
            </a:r>
            <a:endParaRPr altLang="en-US" baseline="0" b="1" cap="all" sz="360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47" name="文本框"/>
          <p:cNvSpPr>
            <a:spLocks noGrp="1"/>
          </p:cNvSpPr>
          <p:nvPr>
            <p:ph type="sldNum"/>
          </p:nvPr>
        </p:nvSpPr>
        <p:spPr>
          <a:xfrm rot="0">
            <a:off x="8763000" y="490220"/>
            <a:ext cx="2743200" cy="146685"/>
          </a:xfrm>
          <a:prstGeom prst="rect"/>
          <a:noFill/>
          <a:ln w="12700" cap="flat" cmpd="sng">
            <a:noFill/>
            <a:prstDash val="solid"/>
            <a:miter/>
          </a:ln>
        </p:spPr>
        <p:txBody>
          <a:bodyPr anchor="ctr" anchorCtr="0" bIns="0" lIns="0" rIns="0" tIns="6985" vert="horz" wrap="square">
            <a:prstTxWarp prst="textNoShape"/>
            <a:spAutoFit/>
          </a:bodyPr>
          <a:p>
            <a:pPr algn="r" indent="0" marL="38100">
              <a:lnSpc>
                <a:spcPct val="100000"/>
              </a:lnSpc>
              <a:spcBef>
                <a:spcPts val="55"/>
              </a:spcBef>
              <a:spcAft>
                <a:spcPts val="0"/>
              </a:spcAft>
              <a:buNone/>
            </a:pPr>
            <a:fld id="{CAD2D6BD-DE1B-4B5F-8B41-2702339687B9}" type="slidenum">
              <a:rPr altLang="zh-CN" baseline="0" b="0" cap="none" sz="1050" i="0" kern="1200" lang="en-US" spc="10" strike="noStrike" u="none">
                <a:solidFill>
                  <a:srgbClr val="898989"/>
                </a:solidFill>
                <a:latin typeface="Century Gothic" pitchFamily="0" charset="0"/>
                <a:ea typeface="宋体" pitchFamily="0" charset="0"/>
                <a:cs typeface="Century Gothic" pitchFamily="0" charset="0"/>
              </a:rPr>
              <a:t>7</a:t>
            </a:fld>
            <a:endParaRPr altLang="en-US" baseline="0" b="0" cap="none" sz="1050" i="0" kern="1200" lang="zh-CN" spc="10" strike="noStrike" u="none">
              <a:solidFill>
                <a:srgbClr val="898989"/>
              </a:solidFill>
              <a:latin typeface="Century Gothic" pitchFamily="0" charset="0"/>
              <a:ea typeface="宋体" pitchFamily="0" charset="0"/>
              <a:cs typeface="Century Gothic" pitchFamily="0" charset="0"/>
            </a:endParaRPr>
          </a:p>
        </p:txBody>
      </p:sp>
      <p:pic>
        <p:nvPicPr>
          <p:cNvPr id="2097164" name="图片"/>
          <p:cNvPicPr>
            <a:picLocks/>
          </p:cNvPicPr>
          <p:nvPr/>
        </p:nvPicPr>
        <p:blipFill>
          <a:blip xmlns:r="http://schemas.openxmlformats.org/officeDocument/2006/relationships" r:embed="rId2" cstate="print"/>
          <a:stretch>
            <a:fillRect/>
          </a:stretch>
        </p:blipFill>
        <p:spPr>
          <a:xfrm rot="0">
            <a:off x="676275" y="6467475"/>
            <a:ext cx="2143125" cy="200023"/>
          </a:xfrm>
          <a:prstGeom prst="rect"/>
          <a:noFill/>
          <a:ln w="12700" cap="flat" cmpd="sng">
            <a:noFill/>
            <a:prstDash val="solid"/>
            <a:miter/>
          </a:ln>
        </p:spPr>
      </p:pic>
      <p:sp>
        <p:nvSpPr>
          <p:cNvPr id="1048648" name="矩形"/>
          <p:cNvSpPr/>
          <p:nvPr/>
        </p:nvSpPr>
        <p:spPr>
          <a:xfrm rot="0">
            <a:off x="2847833" y="3041600"/>
            <a:ext cx="7315200" cy="2225041"/>
          </a:xfrm>
          <a:prstGeom prst="rect"/>
          <a:noFill/>
          <a:ln w="12700" cap="flat" cmpd="sng">
            <a:noFill/>
            <a:prstDash val="solid"/>
            <a:miter/>
          </a:ln>
        </p:spPr>
        <p:txBody>
          <a:bodyPr anchor="t" anchorCtr="0" bIns="45720" lIns="91440" rIns="91440" tIns="45720" vert="horz" wrap="square">
            <a:prstTxWarp prst="textNoShape"/>
            <a:spAutoFit/>
          </a:bodyPr>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Highlighting missing values using conditional formatting.</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Remove missing values using Filtering.</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Calculate performance levels using formulas.</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Summarize data using Pivot tables.</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342900" marL="342900">
              <a:lnSpc>
                <a:spcPct val="100000"/>
              </a:lnSpc>
              <a:spcBef>
                <a:spcPts val="0"/>
              </a:spcBef>
              <a:spcAft>
                <a:spcPts val="0"/>
              </a:spcAft>
              <a:buFont typeface="Wingdings" pitchFamily="2" charset="2"/>
              <a:buChar char="Ø"/>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Visualize data using Graph.</a:t>
            </a:r>
            <a:endParaRPr altLang="en-US" baseline="0" b="0" cap="none" sz="24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6" name=""/>
        <p:cNvGrpSpPr/>
        <p:nvPr/>
      </p:nvGrpSpPr>
      <p:grpSpPr>
        <a:xfrm>
          <a:off x="0" y="0"/>
          <a:ext cx="0" cy="0"/>
          <a:chOff x="0" y="0"/>
          <a:chExt cx="0" cy="0"/>
        </a:xfrm>
      </p:grpSpPr>
      <p:sp>
        <p:nvSpPr>
          <p:cNvPr id="1048652" name="文本框"/>
          <p:cNvSpPr>
            <a:spLocks noGrp="1"/>
          </p:cNvSpPr>
          <p:nvPr>
            <p:ph type="title"/>
          </p:nvPr>
        </p:nvSpPr>
        <p:spPr>
          <a:xfrm rot="0">
            <a:off x="2180869" y="457200"/>
            <a:ext cx="8610600" cy="1293028"/>
          </a:xfrm>
          <a:prstGeom prst="rect"/>
          <a:noFill/>
          <a:ln w="12700" cap="flat" cmpd="sng">
            <a:noFill/>
            <a:prstDash val="solid"/>
            <a:miter/>
          </a:ln>
        </p:spPr>
        <p:txBody>
          <a:bodyPr anchor="ctr" anchorCtr="0" bIns="45720" lIns="91440" rIns="91440" tIns="45720" vert="horz" wrap="square">
            <a:prstTxWarp prst="textNoShape"/>
          </a:bodyPr>
          <a:p>
            <a:pPr algn="r" indent="0" marL="0">
              <a:lnSpc>
                <a:spcPct val="90000"/>
              </a:lnSpc>
              <a:spcBef>
                <a:spcPts val="0"/>
              </a:spcBef>
              <a:spcAft>
                <a:spcPts val="0"/>
              </a:spcAft>
              <a:buNone/>
            </a:pPr>
            <a:r>
              <a:rPr altLang="zh-CN" baseline="0" b="1" cap="all" sz="4000" i="1" kern="1200" lang="en-US" spc="0" strike="noStrike" u="none">
                <a:solidFill>
                  <a:schemeClr val="tx1"/>
                </a:solidFill>
                <a:latin typeface="Century Gothic" pitchFamily="0" charset="0"/>
                <a:ea typeface="宋体" pitchFamily="0" charset="0"/>
                <a:cs typeface="Lucida Sans" pitchFamily="0" charset="0"/>
              </a:rPr>
              <a:t>Dataset Description</a:t>
            </a:r>
            <a:endParaRPr altLang="en-US" baseline="0" b="1" cap="all" sz="400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53" name="矩形"/>
          <p:cNvSpPr/>
          <p:nvPr/>
        </p:nvSpPr>
        <p:spPr>
          <a:xfrm rot="0">
            <a:off x="1752599" y="2209800"/>
            <a:ext cx="9982200" cy="3749039"/>
          </a:xfrm>
          <a:prstGeom prst="rect"/>
          <a:noFill/>
          <a:ln w="12700" cap="flat" cmpd="sng">
            <a:noFill/>
            <a:prstDash val="solid"/>
            <a:miter/>
          </a:ln>
        </p:spPr>
        <p:txBody>
          <a:bodyPr anchor="t" anchorCtr="0" bIns="45720" lIns="91440" rIns="91440" tIns="45720" vert="horz" wrap="square">
            <a:prstTxWarp prst="textNoShape"/>
            <a:spAutoFit/>
          </a:bodyPr>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ID (numerical)</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Name (text)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Type (text</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Performance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Level(text</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Gender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Code (text)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Rating (numerical)</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Classification (text)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Business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Unit (text)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Ø"/>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Employee </a:t>
            </a: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Status(text)</a:t>
            </a: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endParaRPr altLang="zh-CN" baseline="0" b="0" cap="none" sz="2000" i="0" kern="1200" lang="en-US" spc="0" strike="noStrike" u="none">
              <a:solidFill>
                <a:schemeClr val="tx1"/>
              </a:solidFill>
              <a:latin typeface="Century Gothic" pitchFamily="0" charset="0"/>
              <a:ea typeface="宋体" pitchFamily="0" charset="0"/>
              <a:cs typeface="Century Gothic" pitchFamily="0" charset="0"/>
            </a:endParaRPr>
          </a:p>
          <a:p>
            <a:pPr algn="l" indent="0" marL="0">
              <a:lnSpc>
                <a:spcPct val="100000"/>
              </a:lnSpc>
              <a:spcBef>
                <a:spcPts val="0"/>
              </a:spcBef>
              <a:spcAft>
                <a:spcPts val="0"/>
              </a:spcAft>
              <a:buNone/>
            </a:pPr>
            <a:r>
              <a:rPr altLang="zh-CN" baseline="0" b="0" cap="none" sz="2000" i="0" kern="1200" lang="en-US" spc="0" strike="noStrike" u="none">
                <a:solidFill>
                  <a:schemeClr val="tx1"/>
                </a:solidFill>
                <a:latin typeface="Century Gothic" pitchFamily="0" charset="0"/>
                <a:ea typeface="宋体" pitchFamily="0" charset="0"/>
                <a:cs typeface="Century Gothic" pitchFamily="0" charset="0"/>
              </a:rPr>
              <a:t>Note: The employee data set is download in kaggle. The original dataset has 26features,but we are focusing on these 9 selected features for analysis.</a:t>
            </a:r>
            <a:endParaRPr altLang="en-US" baseline="0" b="0" cap="none" sz="2000" i="0" kern="1200" lang="zh-CN" spc="0" strike="noStrike" u="none">
              <a:solidFill>
                <a:schemeClr val="tx1"/>
              </a:solidFill>
              <a:latin typeface="Century Gothic" pitchFamily="0" charset="0"/>
              <a:ea typeface="宋体" pitchFamily="0" charset="0"/>
              <a:cs typeface="Century Gothic" pitchFamily="0" charset="0"/>
            </a:endParaRPr>
          </a:p>
        </p:txBody>
      </p:sp>
      <p:pic>
        <p:nvPicPr>
          <p:cNvPr id="2097165" name="图片"/>
          <p:cNvPicPr>
            <a:picLocks/>
          </p:cNvPicPr>
          <p:nvPr/>
        </p:nvPicPr>
        <p:blipFill>
          <a:blip xmlns:r="http://schemas.openxmlformats.org/officeDocument/2006/relationships" r:embed="rId1" cstate="print"/>
          <a:stretch>
            <a:fillRect/>
          </a:stretch>
        </p:blipFill>
        <p:spPr>
          <a:xfrm rot="0">
            <a:off x="9525000" y="1600200"/>
            <a:ext cx="2466975" cy="3419475"/>
          </a:xfrm>
          <a:prstGeom prst="rect"/>
          <a:noFill/>
          <a:ln w="12700" cap="flat" cmpd="sng">
            <a:noFill/>
            <a:prstDash val="solid"/>
            <a:miter/>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p:bgPr>
    </p:bg>
    <p:spTree>
      <p:nvGrpSpPr>
        <p:cNvPr id="59" name=""/>
        <p:cNvGrpSpPr/>
        <p:nvPr/>
      </p:nvGrpSpPr>
      <p:grpSpPr>
        <a:xfrm>
          <a:off x="0" y="0"/>
          <a:ext cx="0" cy="0"/>
          <a:chOff x="0" y="0"/>
          <a:chExt cx="0" cy="0"/>
        </a:xfrm>
      </p:grpSpPr>
      <p:sp>
        <p:nvSpPr>
          <p:cNvPr id="1048657" name="矩形"/>
          <p:cNvSpPr/>
          <p:nvPr/>
        </p:nvSpPr>
        <p:spPr>
          <a:xfrm rot="0">
            <a:off x="752474" y="6486037"/>
            <a:ext cx="1773554" cy="166368"/>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pitchFamily="0" charset="0"/>
                <a:ea typeface="宋体" pitchFamily="0" charset="0"/>
                <a:cs typeface="Trebuchet MS" pitchFamily="0" charset="0"/>
              </a:rPr>
              <a:t>3/21/202</a:t>
            </a:r>
            <a:r>
              <a:rPr altLang="zh-CN" baseline="0" b="0" cap="none" sz="1100" i="0" kern="1200" lang="en-US" spc="10" strike="noStrike" u="none">
                <a:solidFill>
                  <a:srgbClr val="2D83C3"/>
                </a:solidFill>
                <a:latin typeface="Trebuchet MS" pitchFamily="0" charset="0"/>
                <a:ea typeface="宋体" pitchFamily="0" charset="0"/>
                <a:cs typeface="Trebuchet MS" pitchFamily="0" charset="0"/>
              </a:rPr>
              <a:t>4</a:t>
            </a:r>
            <a:r>
              <a:rPr altLang="zh-CN" baseline="0" b="0" cap="none" sz="1100" i="0" kern="1200" lang="en-US" spc="0" strike="noStrike" u="none">
                <a:solidFill>
                  <a:srgbClr val="2D83C3"/>
                </a:solidFill>
                <a:latin typeface="Trebuchet MS" pitchFamily="0" charset="0"/>
                <a:ea typeface="宋体" pitchFamily="0" charset="0"/>
                <a:cs typeface="Trebuchet MS" pitchFamily="0" charset="0"/>
              </a:rPr>
              <a:t> </a:t>
            </a:r>
            <a:r>
              <a:rPr altLang="zh-CN" baseline="0" b="0" cap="none" sz="1100" i="0" kern="1200" lang="en-US" spc="13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50" strike="noStrike" u="none">
                <a:solidFill>
                  <a:srgbClr val="2D83C3"/>
                </a:solidFill>
                <a:latin typeface="Trebuchet MS" pitchFamily="0" charset="0"/>
                <a:ea typeface="宋体" pitchFamily="0" charset="0"/>
                <a:cs typeface="Trebuchet MS" pitchFamily="0" charset="0"/>
              </a:rPr>
              <a:t>A</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nnu</a:t>
            </a:r>
            <a:r>
              <a:rPr altLang="zh-CN" baseline="0" b="1" cap="none" sz="1100" i="0" kern="1200" lang="en-US" spc="10" strike="noStrike" u="none">
                <a:solidFill>
                  <a:srgbClr val="2D83C3"/>
                </a:solidFill>
                <a:latin typeface="Trebuchet MS" pitchFamily="0" charset="0"/>
                <a:ea typeface="宋体" pitchFamily="0" charset="0"/>
                <a:cs typeface="Trebuchet MS" pitchFamily="0" charset="0"/>
              </a:rPr>
              <a:t>al</a:t>
            </a:r>
            <a:r>
              <a:rPr altLang="zh-CN" baseline="0" b="1" cap="none" sz="1100" i="0" kern="1200" lang="en-US" spc="-140" strike="noStrike" u="none">
                <a:solidFill>
                  <a:srgbClr val="2D83C3"/>
                </a:solidFill>
                <a:latin typeface="Trebuchet MS" pitchFamily="0" charset="0"/>
                <a:ea typeface="宋体" pitchFamily="0" charset="0"/>
                <a:cs typeface="Trebuchet MS" pitchFamily="0" charset="0"/>
              </a:rPr>
              <a:t> </a:t>
            </a:r>
            <a:r>
              <a:rPr altLang="zh-CN" baseline="0" b="1" cap="none" sz="1100" i="0" kern="1200" lang="en-US" spc="0" strike="noStrike" u="none">
                <a:solidFill>
                  <a:srgbClr val="2D83C3"/>
                </a:solidFill>
                <a:latin typeface="Trebuchet MS" pitchFamily="0" charset="0"/>
                <a:ea typeface="宋体" pitchFamily="0" charset="0"/>
                <a:cs typeface="Trebuchet MS" pitchFamily="0" charset="0"/>
              </a:rPr>
              <a:t>R</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90" strike="noStrike" u="none">
                <a:solidFill>
                  <a:srgbClr val="2D83C3"/>
                </a:solidFill>
                <a:latin typeface="Trebuchet MS" pitchFamily="0" charset="0"/>
                <a:ea typeface="宋体" pitchFamily="0" charset="0"/>
                <a:cs typeface="Trebuchet MS" pitchFamily="0" charset="0"/>
              </a:rPr>
              <a:t>v</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i</a:t>
            </a:r>
            <a:r>
              <a:rPr altLang="zh-CN" baseline="0" b="1" cap="none" sz="1100" i="0" kern="1200" lang="en-US" spc="35" strike="noStrike" u="none">
                <a:solidFill>
                  <a:srgbClr val="2D83C3"/>
                </a:solidFill>
                <a:latin typeface="Trebuchet MS" pitchFamily="0" charset="0"/>
                <a:ea typeface="宋体" pitchFamily="0" charset="0"/>
                <a:cs typeface="Trebuchet MS" pitchFamily="0" charset="0"/>
              </a:rPr>
              <a:t>e</a:t>
            </a:r>
            <a:r>
              <a:rPr altLang="zh-CN" baseline="0" b="1" cap="none" sz="1100" i="0" kern="1200" lang="en-US" spc="15" strike="noStrike" u="none">
                <a:solidFill>
                  <a:srgbClr val="2D83C3"/>
                </a:solidFill>
                <a:latin typeface="Trebuchet MS" pitchFamily="0" charset="0"/>
                <a:ea typeface="宋体" pitchFamily="0" charset="0"/>
                <a:cs typeface="Trebuchet MS" pitchFamily="0" charset="0"/>
              </a:rPr>
              <a:t>w</a:t>
            </a:r>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58" name="曲线"/>
          <p:cNvSpPr/>
          <p:nvPr/>
        </p:nvSpPr>
        <p:spPr>
          <a:xfrm rot="0">
            <a:off x="11391518" y="5091110"/>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59" name="曲线"/>
          <p:cNvSpPr/>
          <p:nvPr/>
        </p:nvSpPr>
        <p:spPr>
          <a:xfrm rot="0">
            <a:off x="752474" y="2030853"/>
            <a:ext cx="314325"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60" name="曲线"/>
          <p:cNvSpPr/>
          <p:nvPr/>
        </p:nvSpPr>
        <p:spPr>
          <a:xfrm rot="0">
            <a:off x="11391518" y="695337"/>
            <a:ext cx="180974"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rot="0">
            <a:off x="66675" y="3381373"/>
            <a:ext cx="2466975" cy="3419473"/>
          </a:xfrm>
          <a:prstGeom prst="rect"/>
          <a:noFill/>
          <a:ln w="12700" cap="flat" cmpd="sng">
            <a:noFill/>
            <a:prstDash val="solid"/>
            <a:miter/>
          </a:ln>
        </p:spPr>
      </p:pic>
      <p:sp>
        <p:nvSpPr>
          <p:cNvPr id="1048661" name="文本框"/>
          <p:cNvSpPr>
            <a:spLocks noGrp="1"/>
          </p:cNvSpPr>
          <p:nvPr>
            <p:ph type="title"/>
          </p:nvPr>
        </p:nvSpPr>
        <p:spPr>
          <a:xfrm rot="0">
            <a:off x="1447800" y="1713526"/>
            <a:ext cx="8000999" cy="638810"/>
          </a:xfrm>
          <a:prstGeom prst="rect"/>
          <a:noFill/>
          <a:ln w="12700" cap="flat" cmpd="sng">
            <a:noFill/>
            <a:prstDash val="solid"/>
            <a:miter/>
          </a:ln>
        </p:spPr>
        <p:txBody>
          <a:bodyPr anchor="ctr" anchorCtr="0" bIns="0" lIns="0" rIns="0" tIns="16510" vert="horz" wrap="square">
            <a:prstTxWarp prst="textNoShape"/>
            <a:spAutoFit/>
          </a:bodyPr>
          <a:p>
            <a:pPr algn="r" indent="0" marL="12700">
              <a:lnSpc>
                <a:spcPct val="100000"/>
              </a:lnSpc>
              <a:spcBef>
                <a:spcPts val="130"/>
              </a:spcBef>
              <a:spcAft>
                <a:spcPts val="0"/>
              </a:spcAft>
              <a:buNone/>
            </a:pPr>
            <a:r>
              <a:rPr altLang="zh-CN" baseline="0" b="1" cap="all" sz="4250" i="1" kern="1200" lang="en-US" spc="15" strike="noStrike" u="none">
                <a:solidFill>
                  <a:schemeClr val="tx1"/>
                </a:solidFill>
                <a:latin typeface="Century Gothic" pitchFamily="0" charset="0"/>
                <a:ea typeface="宋体" pitchFamily="0" charset="0"/>
                <a:cs typeface="Lucida Sans" pitchFamily="0" charset="0"/>
              </a:rPr>
              <a:t>THE</a:t>
            </a:r>
            <a:r>
              <a:rPr altLang="zh-CN" baseline="0" b="1" cap="all" sz="4250" i="1" kern="1200" lang="en-US" spc="20" strike="noStrike" u="none">
                <a:solidFill>
                  <a:schemeClr val="tx1"/>
                </a:solidFill>
                <a:latin typeface="Century Gothic" pitchFamily="0" charset="0"/>
                <a:ea typeface="宋体" pitchFamily="0" charset="0"/>
                <a:cs typeface="Lucida Sans" pitchFamily="0" charset="0"/>
              </a:rPr>
              <a:t> </a:t>
            </a:r>
            <a:r>
              <a:rPr altLang="zh-CN" baseline="0" b="1" cap="all" sz="4250" i="1" kern="1200" lang="en-US" spc="20" strike="noStrike" u="none">
                <a:solidFill>
                  <a:schemeClr val="tx1"/>
                </a:solidFill>
                <a:latin typeface="Century Gothic" pitchFamily="0" charset="0"/>
                <a:ea typeface="宋体" pitchFamily="0" charset="0"/>
                <a:cs typeface="Lucida Sans" pitchFamily="0" charset="0"/>
              </a:rPr>
              <a:t>"</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WOW</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a:t>
            </a:r>
            <a:r>
              <a:rPr altLang="zh-CN" baseline="0" b="1" cap="all" sz="4250" i="1" kern="1200" lang="en-US" spc="85" strike="noStrike" u="none">
                <a:solidFill>
                  <a:schemeClr val="tx1"/>
                </a:solidFill>
                <a:latin typeface="Century Gothic" pitchFamily="0" charset="0"/>
                <a:ea typeface="宋体" pitchFamily="0" charset="0"/>
                <a:cs typeface="Lucida Sans" pitchFamily="0" charset="0"/>
              </a:rPr>
              <a:t> </a:t>
            </a:r>
            <a:r>
              <a:rPr altLang="zh-CN" baseline="0" b="1" cap="all" sz="4250" i="1" kern="1200" lang="en-US" spc="10" strike="noStrike" u="none">
                <a:solidFill>
                  <a:schemeClr val="tx1"/>
                </a:solidFill>
                <a:latin typeface="Century Gothic" pitchFamily="0" charset="0"/>
                <a:ea typeface="宋体" pitchFamily="0" charset="0"/>
                <a:cs typeface="Lucida Sans" pitchFamily="0" charset="0"/>
              </a:rPr>
              <a:t>IN</a:t>
            </a:r>
            <a:r>
              <a:rPr altLang="zh-CN" baseline="0" b="1" cap="all" sz="4250" i="1" kern="1200" lang="en-US" spc="-5" strike="noStrike" u="none">
                <a:solidFill>
                  <a:schemeClr val="tx1"/>
                </a:solidFill>
                <a:latin typeface="Century Gothic" pitchFamily="0" charset="0"/>
                <a:ea typeface="宋体" pitchFamily="0" charset="0"/>
                <a:cs typeface="Lucida Sans" pitchFamily="0" charset="0"/>
              </a:rPr>
              <a:t> </a:t>
            </a:r>
            <a:r>
              <a:rPr altLang="zh-CN" baseline="0" b="1" cap="all" sz="4250" i="1" kern="1200" lang="en-US" spc="15" strike="noStrike" u="none">
                <a:solidFill>
                  <a:schemeClr val="tx1"/>
                </a:solidFill>
                <a:latin typeface="Century Gothic" pitchFamily="0" charset="0"/>
                <a:ea typeface="宋体" pitchFamily="0" charset="0"/>
                <a:cs typeface="Lucida Sans" pitchFamily="0" charset="0"/>
              </a:rPr>
              <a:t>OUR</a:t>
            </a:r>
            <a:r>
              <a:rPr altLang="zh-CN" baseline="0" b="1" cap="all" sz="4250" i="1" kern="1200" lang="en-US" spc="15" strike="noStrike" u="none">
                <a:solidFill>
                  <a:schemeClr val="tx1"/>
                </a:solidFill>
                <a:latin typeface="Century Gothic" pitchFamily="0" charset="0"/>
                <a:ea typeface="宋体" pitchFamily="0" charset="0"/>
                <a:cs typeface="Lucida Sans" pitchFamily="0" charset="0"/>
              </a:rPr>
              <a:t> </a:t>
            </a:r>
            <a:r>
              <a:rPr altLang="zh-CN" baseline="0" b="1" cap="all" sz="4250" i="1" kern="1200" lang="en-US" spc="20" strike="noStrike" u="none">
                <a:solidFill>
                  <a:schemeClr val="tx1"/>
                </a:solidFill>
                <a:latin typeface="Century Gothic" pitchFamily="0" charset="0"/>
                <a:ea typeface="宋体" pitchFamily="0" charset="0"/>
                <a:cs typeface="Lucida Sans" pitchFamily="0" charset="0"/>
              </a:rPr>
              <a:t>SOLUTION</a:t>
            </a:r>
            <a:endParaRPr altLang="en-US" baseline="0" b="1" cap="all" sz="4250" i="1" kern="1200" lang="zh-CN" spc="0" strike="noStrike" u="none">
              <a:solidFill>
                <a:schemeClr val="tx1"/>
              </a:solidFill>
              <a:latin typeface="Century Gothic" pitchFamily="0" charset="0"/>
              <a:ea typeface="宋体" pitchFamily="0" charset="0"/>
              <a:cs typeface="Lucida Sans" pitchFamily="0" charset="0"/>
            </a:endParaRPr>
          </a:p>
        </p:txBody>
      </p:sp>
      <p:sp>
        <p:nvSpPr>
          <p:cNvPr id="1048662" name="矩形"/>
          <p:cNvSpPr/>
          <p:nvPr/>
        </p:nvSpPr>
        <p:spPr>
          <a:xfrm rot="0">
            <a:off x="11277218" y="6473336"/>
            <a:ext cx="228600" cy="191770"/>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pitchFamily="0" charset="0"/>
                <a:ea typeface="宋体" pitchFamily="0" charset="0"/>
                <a:cs typeface="Trebuchet MS" pitchFamily="0" charset="0"/>
              </a:rPr>
              <a:t>9</a:t>
            </a:fld>
            <a:endParaRPr altLang="en-US" baseline="0" b="0" cap="none" sz="1100" i="0" kern="1200" lang="zh-CN" spc="0" strike="noStrike" u="none">
              <a:solidFill>
                <a:schemeClr val="tx1"/>
              </a:solidFill>
              <a:latin typeface="Trebuchet MS" pitchFamily="0" charset="0"/>
              <a:ea typeface="宋体" pitchFamily="0" charset="0"/>
              <a:cs typeface="Trebuchet MS" pitchFamily="0" charset="0"/>
            </a:endParaRPr>
          </a:p>
        </p:txBody>
      </p:sp>
      <p:sp>
        <p:nvSpPr>
          <p:cNvPr id="1048663" name="矩形"/>
          <p:cNvSpPr/>
          <p:nvPr/>
        </p:nvSpPr>
        <p:spPr>
          <a:xfrm rot="0">
            <a:off x="2743200" y="2354703"/>
            <a:ext cx="8534019" cy="954106"/>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pitchFamily="0" charset="0"/>
              <a:cs typeface="Times New Roman" pitchFamily="18" charset="0"/>
            </a:endParaRP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pitchFamily="0" charset="0"/>
              <a:cs typeface="Times New Roman" pitchFamily="18" charset="0"/>
            </a:endParaRPr>
          </a:p>
        </p:txBody>
      </p:sp>
      <p:sp>
        <p:nvSpPr>
          <p:cNvPr id="1048664" name="矩形"/>
          <p:cNvSpPr/>
          <p:nvPr/>
        </p:nvSpPr>
        <p:spPr>
          <a:xfrm rot="0">
            <a:off x="2971799" y="3048000"/>
            <a:ext cx="7620000" cy="2580641"/>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Yes! Here is a possible “WOW” factor in our employee performance analysis solution :</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ü"/>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 </a:t>
            </a: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performance level formula  =IFS(Z8&gt;=5,”VERY     HIGH”,Z8&gt;=4,”HIGH”,Z8&gt;=3,”MED”,TRUE,”LOW”)</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ü"/>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Unlock employee potential</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ü"/>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Boost productivity</a:t>
            </a:r>
            <a:endParaRPr altLang="zh-CN" baseline="0" b="0" cap="none" sz="2400" i="0" kern="1200" lang="en-US" spc="0" strike="noStrike" u="none">
              <a:solidFill>
                <a:schemeClr val="tx1"/>
              </a:solidFill>
              <a:latin typeface="Century Gothic" pitchFamily="0" charset="0"/>
              <a:ea typeface="宋体" pitchFamily="0" charset="0"/>
              <a:cs typeface="Century Gothic" pitchFamily="0" charset="0"/>
            </a:endParaRPr>
          </a:p>
          <a:p>
            <a:pPr algn="l" indent="-285750" marL="285750">
              <a:lnSpc>
                <a:spcPct val="100000"/>
              </a:lnSpc>
              <a:spcBef>
                <a:spcPts val="0"/>
              </a:spcBef>
              <a:spcAft>
                <a:spcPts val="0"/>
              </a:spcAft>
              <a:buFont typeface="Wingdings" pitchFamily="2" charset="2"/>
              <a:buChar char="ü"/>
            </a:pPr>
            <a:r>
              <a:rPr altLang="zh-CN" baseline="0" b="0" cap="none" sz="2400" i="0" kern="1200" lang="en-US" spc="0" strike="noStrike" u="none">
                <a:solidFill>
                  <a:schemeClr val="tx1"/>
                </a:solidFill>
                <a:latin typeface="Century Gothic" pitchFamily="0" charset="0"/>
                <a:ea typeface="宋体" pitchFamily="0" charset="0"/>
                <a:cs typeface="Century Gothic" pitchFamily="0" charset="0"/>
              </a:rPr>
              <a:t>Drive business growth</a:t>
            </a:r>
            <a:endParaRPr altLang="en-US" baseline="0" b="0" cap="none" sz="2400" i="0" kern="1200" lang="zh-CN" spc="0" strike="noStrike" u="none">
              <a:solidFill>
                <a:schemeClr val="tx1"/>
              </a:solidFill>
              <a:latin typeface="Century Gothic" pitchFamily="0" charset="0"/>
              <a:ea typeface="宋体" pitchFamily="0" charset="0"/>
              <a:cs typeface="Century Gothic" pitchFamily="0" charset="0"/>
            </a:endParaRPr>
          </a:p>
        </p:txBody>
      </p:sp>
    </p:spTree>
  </p:cSld>
  <p:clrMapOvr>
    <a:masterClrMapping/>
  </p:clrMapOvr>
</p:sld>
</file>

<file path=ppt/theme/theme1.xml><?xml version="1.0" encoding="utf-8"?>
<a:theme xmlns:a="http://schemas.openxmlformats.org/drawingml/2006/main" name="Vapor Trail">
  <a:themeElements>
    <a:clrScheme name="Vapor Trail">
      <a:dk1>
        <a:srgbClr val="000000"/>
      </a:dk1>
      <a:lt1>
        <a:srgbClr val="FFFFFF"/>
      </a:lt1>
      <a:dk2>
        <a:srgbClr val="454545"/>
      </a:dk2>
      <a:lt2>
        <a:srgbClr val="DADADA"/>
      </a:lt2>
      <a:accent1>
        <a:srgbClr val="E5224E"/>
      </a:accent1>
      <a:accent2>
        <a:srgbClr val="9D074E"/>
      </a:accent2>
      <a:accent3>
        <a:srgbClr val="7F2294"/>
      </a:accent3>
      <a:accent4>
        <a:srgbClr val="8D65EA"/>
      </a:accent4>
      <a:accent5>
        <a:srgbClr val="588FE2"/>
      </a:accent5>
      <a:accent6>
        <a:srgbClr val="127CA4"/>
      </a:accent6>
      <a:hlink>
        <a:srgbClr val="FB4AB6"/>
      </a:hlink>
      <a:folHlink>
        <a:srgbClr val="F98FE9"/>
      </a:folHlink>
    </a:clrScheme>
    <a:fontScheme name="Vapor Trail">
      <a:majorFont>
        <a:latin typeface=""/>
        <a:ea typeface=""/>
        <a:cs typeface=""/>
      </a:majorFont>
      <a:minorFont>
        <a:latin typeface=""/>
        <a:ea typeface=""/>
        <a:cs typeface=""/>
      </a:minorFont>
    </a:fontScheme>
    <a:fmtScheme name="Vapor Trail">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root</cp:lastModifiedBy>
  <dcterms:created xsi:type="dcterms:W3CDTF">2024-03-27T19:07:22Z</dcterms:created>
  <dcterms:modified xsi:type="dcterms:W3CDTF">2024-09-23T05:31:12Z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863ac283f8ae4536be64be9351d7c517</vt:lpwstr>
  </property>
</Properties>
</file>