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t>‹#›</a:t>
            </a:fld>
            <a:endParaRPr lang="en-IN"/>
          </a:p>
        </p:txBody>
      </p:sp>
    </p:spTree>
    <p:extLst>
      <p:ext uri="{BB962C8B-B14F-4D97-AF65-F5344CB8AC3E}">
        <p14:creationId xmlns:p14="http://schemas.microsoft.com/office/powerpoint/2010/main" val="2399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t>10</a:t>
            </a:fld>
            <a:endParaRPr lang="en-IN"/>
          </a:p>
        </p:txBody>
      </p:sp>
    </p:spTree>
    <p:extLst>
      <p:ext uri="{BB962C8B-B14F-4D97-AF65-F5344CB8AC3E}">
        <p14:creationId xmlns:p14="http://schemas.microsoft.com/office/powerpoint/2010/main" val="154568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971800" y="1805778"/>
            <a:ext cx="6710425"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BARATH M</a:t>
            </a:r>
            <a:br>
              <a:rPr lang="en-US" spc="15" dirty="0"/>
            </a:br>
            <a:r>
              <a:rPr lang="en-US" spc="15" dirty="0"/>
              <a:t>721221104011</a:t>
            </a: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6D38C52D-A72B-4FE6-9077-D62FCA04543E}"/>
              </a:ext>
            </a:extLst>
          </p:cNvPr>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FA912A2-433D-D4C4-B224-34845228278B}"/>
              </a:ext>
            </a:extLst>
          </p:cNvPr>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46761-A5F3-25F6-A44D-45DA20D8A00A}"/>
              </a:ext>
            </a:extLst>
          </p:cNvPr>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EAA0-71DE-506E-184B-B0225ED3B455}"/>
              </a:ext>
            </a:extLst>
          </p:cNvPr>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924F4C-E62B-7810-5C3A-17965EFF0D3E}"/>
              </a:ext>
            </a:extLst>
          </p:cNvPr>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771E3E-593F-4C60-1202-685A972C1FF1}"/>
              </a:ext>
            </a:extLst>
          </p:cNvPr>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45DA3BC-7FBC-0EEF-36A6-1B39261C11DE}"/>
              </a:ext>
            </a:extLst>
          </p:cNvPr>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488</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BARATH M 721221104011</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dell</cp:lastModifiedBy>
  <cp:revision>5</cp:revision>
  <dcterms:created xsi:type="dcterms:W3CDTF">2024-04-03T11:05:26Z</dcterms:created>
  <dcterms:modified xsi:type="dcterms:W3CDTF">2024-04-30T13:02:49Z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