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vinodhini%20v\Downloads\vinothini.L%20%20EMPLOYEE%20DATA%20SET.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[vinothini.L  EMPLOYEE DATA SET.xlsx]SHEET 2!PivotTable2</c:name>
    <c:fmtId val="-1"/>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IN"/>
              <a:t>EMPLOYEE PERFORMANCE ANALYSIS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3</c:v>
                </c:pt>
                <c:pt idx="1">
                  <c:v>6</c:v>
                </c:pt>
                <c:pt idx="2">
                  <c:v>9</c:v>
                </c:pt>
                <c:pt idx="3">
                  <c:v>8</c:v>
                </c:pt>
                <c:pt idx="4">
                  <c:v>9</c:v>
                </c:pt>
                <c:pt idx="5">
                  <c:v>9</c:v>
                </c:pt>
                <c:pt idx="6">
                  <c:v>8</c:v>
                </c:pt>
                <c:pt idx="7">
                  <c:v>7</c:v>
                </c:pt>
                <c:pt idx="8">
                  <c:v>3</c:v>
                </c:pt>
                <c:pt idx="9">
                  <c:v>6</c:v>
                </c:pt>
              </c:numCache>
            </c:numRef>
          </c:val>
          <c:extLst>
            <c:ext xmlns:c16="http://schemas.microsoft.com/office/drawing/2014/chart" uri="{C3380CC4-5D6E-409C-BE32-E72D297353CC}">
              <c16:uniqueId val="{00000000-4E96-484C-B1A6-C44C9349F9A8}"/>
            </c:ext>
          </c:extLst>
        </c:ser>
        <c:ser>
          <c:idx val="1"/>
          <c:order val="1"/>
          <c:tx>
            <c:strRef>
              <c:f>'SHEET 2'!$C$3:$C$4</c:f>
              <c:strCache>
                <c:ptCount val="1"/>
                <c:pt idx="0">
                  <c:v>LOW</c:v>
                </c:pt>
              </c:strCache>
            </c:strRef>
          </c:tx>
          <c:spPr>
            <a:solidFill>
              <a:schemeClr val="accent2">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6</c:v>
                </c:pt>
                <c:pt idx="1">
                  <c:v>17</c:v>
                </c:pt>
                <c:pt idx="2">
                  <c:v>14</c:v>
                </c:pt>
                <c:pt idx="3">
                  <c:v>15</c:v>
                </c:pt>
                <c:pt idx="4">
                  <c:v>18</c:v>
                </c:pt>
                <c:pt idx="5">
                  <c:v>8</c:v>
                </c:pt>
                <c:pt idx="6">
                  <c:v>10</c:v>
                </c:pt>
                <c:pt idx="7">
                  <c:v>15</c:v>
                </c:pt>
                <c:pt idx="8">
                  <c:v>14</c:v>
                </c:pt>
                <c:pt idx="9">
                  <c:v>13</c:v>
                </c:pt>
              </c:numCache>
            </c:numRef>
          </c:val>
          <c:extLst>
            <c:ext xmlns:c16="http://schemas.microsoft.com/office/drawing/2014/chart" uri="{C3380CC4-5D6E-409C-BE32-E72D297353CC}">
              <c16:uniqueId val="{00000001-4E96-484C-B1A6-C44C9349F9A8}"/>
            </c:ext>
          </c:extLst>
        </c:ser>
        <c:ser>
          <c:idx val="2"/>
          <c:order val="2"/>
          <c:tx>
            <c:strRef>
              <c:f>'SHEET 2'!$D$3:$D$4</c:f>
              <c:strCache>
                <c:ptCount val="1"/>
                <c:pt idx="0">
                  <c:v>MED</c:v>
                </c:pt>
              </c:strCache>
            </c:strRef>
          </c:tx>
          <c:spPr>
            <a:solidFill>
              <a:schemeClr val="accent3">
                <a:alpha val="70000"/>
              </a:schemeClr>
            </a:solidFill>
            <a:ln>
              <a:noFill/>
            </a:ln>
            <a:effectLst/>
          </c:spPr>
          <c:invertIfNegative val="0"/>
          <c:trendline>
            <c:spPr>
              <a:ln w="15875" cap="rnd">
                <a:solidFill>
                  <a:schemeClr val="accent3"/>
                </a:solidFill>
              </a:ln>
              <a:effectLst/>
            </c:spPr>
            <c:trendlineType val="linear"/>
            <c:dispRSqr val="0"/>
            <c:dispEq val="0"/>
          </c:trendline>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26</c:v>
                </c:pt>
                <c:pt idx="1">
                  <c:v>22</c:v>
                </c:pt>
                <c:pt idx="2">
                  <c:v>24</c:v>
                </c:pt>
                <c:pt idx="3">
                  <c:v>31</c:v>
                </c:pt>
                <c:pt idx="4">
                  <c:v>30</c:v>
                </c:pt>
                <c:pt idx="5">
                  <c:v>23</c:v>
                </c:pt>
                <c:pt idx="6">
                  <c:v>19</c:v>
                </c:pt>
                <c:pt idx="7">
                  <c:v>30</c:v>
                </c:pt>
                <c:pt idx="8">
                  <c:v>25</c:v>
                </c:pt>
                <c:pt idx="9">
                  <c:v>33</c:v>
                </c:pt>
              </c:numCache>
            </c:numRef>
          </c:val>
          <c:extLst>
            <c:ext xmlns:c16="http://schemas.microsoft.com/office/drawing/2014/chart" uri="{C3380CC4-5D6E-409C-BE32-E72D297353CC}">
              <c16:uniqueId val="{00000003-4E96-484C-B1A6-C44C9349F9A8}"/>
            </c:ext>
          </c:extLst>
        </c:ser>
        <c:ser>
          <c:idx val="3"/>
          <c:order val="3"/>
          <c:tx>
            <c:strRef>
              <c:f>'SHEET 2'!$E$3:$E$4</c:f>
              <c:strCache>
                <c:ptCount val="1"/>
                <c:pt idx="0">
                  <c:v>VERY HIGH</c:v>
                </c:pt>
              </c:strCache>
            </c:strRef>
          </c:tx>
          <c:spPr>
            <a:solidFill>
              <a:schemeClr val="accent4">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3</c:v>
                </c:pt>
                <c:pt idx="1">
                  <c:v>3</c:v>
                </c:pt>
                <c:pt idx="2">
                  <c:v>5</c:v>
                </c:pt>
                <c:pt idx="3">
                  <c:v>3</c:v>
                </c:pt>
                <c:pt idx="4">
                  <c:v>7</c:v>
                </c:pt>
                <c:pt idx="5">
                  <c:v>7</c:v>
                </c:pt>
                <c:pt idx="6">
                  <c:v>5</c:v>
                </c:pt>
                <c:pt idx="7">
                  <c:v>5</c:v>
                </c:pt>
                <c:pt idx="8">
                  <c:v>9</c:v>
                </c:pt>
                <c:pt idx="9">
                  <c:v>6</c:v>
                </c:pt>
              </c:numCache>
            </c:numRef>
          </c:val>
          <c:extLst>
            <c:ext xmlns:c16="http://schemas.microsoft.com/office/drawing/2014/chart" uri="{C3380CC4-5D6E-409C-BE32-E72D297353CC}">
              <c16:uniqueId val="{00000004-4E96-484C-B1A6-C44C9349F9A8}"/>
            </c:ext>
          </c:extLst>
        </c:ser>
        <c:dLbls>
          <c:showLegendKey val="0"/>
          <c:showVal val="0"/>
          <c:showCatName val="0"/>
          <c:showSerName val="0"/>
          <c:showPercent val="0"/>
          <c:showBubbleSize val="0"/>
        </c:dLbls>
        <c:gapWidth val="80"/>
        <c:overlap val="25"/>
        <c:axId val="1795015648"/>
        <c:axId val="1795020928"/>
      </c:barChart>
      <c:catAx>
        <c:axId val="179501564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795020928"/>
        <c:crosses val="autoZero"/>
        <c:auto val="1"/>
        <c:lblAlgn val="ctr"/>
        <c:lblOffset val="100"/>
        <c:noMultiLvlLbl val="0"/>
      </c:catAx>
      <c:valAx>
        <c:axId val="179502092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795015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87D0E70F-33A6-A445-A6A8-0E852C9EA713}"/>
              </a:ext>
            </a:extLst>
          </p:cNvPr>
          <p:cNvSpPr txBox="1"/>
          <p:nvPr/>
        </p:nvSpPr>
        <p:spPr>
          <a:xfrm>
            <a:off x="2619374" y="3290233"/>
            <a:ext cx="8610600" cy="1938992"/>
          </a:xfrm>
          <a:prstGeom prst="rect">
            <a:avLst/>
          </a:prstGeom>
          <a:noFill/>
        </p:spPr>
        <p:txBody>
          <a:bodyPr wrap="square" rtlCol="0">
            <a:spAutoFit/>
          </a:bodyPr>
          <a:lstStyle/>
          <a:p>
            <a:r>
              <a:rPr lang="en-US" sz="2400" dirty="0"/>
              <a:t>STUDENT NAME:</a:t>
            </a:r>
            <a:r>
              <a:rPr lang="en-IN" sz="2400" dirty="0"/>
              <a:t> BARATH K</a:t>
            </a:r>
          </a:p>
          <a:p>
            <a:r>
              <a:rPr lang="en-US" sz="2400" dirty="0"/>
              <a:t>REGISTER NO:312214</a:t>
            </a:r>
            <a:r>
              <a:rPr lang="en-IN" sz="2400"/>
              <a:t>009</a:t>
            </a:r>
            <a:endParaRPr lang="en-US" sz="2400" dirty="0"/>
          </a:p>
          <a:p>
            <a:r>
              <a:rPr lang="en-US" sz="2400" dirty="0"/>
              <a:t>DEPARTMENT:</a:t>
            </a:r>
            <a:r>
              <a:rPr lang="en-IN" sz="2400" dirty="0"/>
              <a:t> B.COM (GENERAL)</a:t>
            </a:r>
            <a:endParaRPr lang="en-US" sz="2400" dirty="0"/>
          </a:p>
          <a:p>
            <a:r>
              <a:rPr lang="en-US" sz="2400" dirty="0"/>
              <a:t>COLLEGE</a:t>
            </a:r>
            <a:r>
              <a:rPr lang="en-IN" sz="2400" dirty="0"/>
              <a:t>: ST.THOMAS COLLEGE OF ARTS AND SCIENCE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3" name="object 6">
            <a:extLst>
              <a:ext uri="{FF2B5EF4-FFF2-40B4-BE49-F238E27FC236}">
                <a16:creationId xmlns:a16="http://schemas.microsoft.com/office/drawing/2014/main" id="{80C34A5F-1A8C-714B-CECC-C20A7D8120DA}"/>
              </a:ext>
            </a:extLst>
          </p:cNvPr>
          <p:cNvPicPr/>
          <p:nvPr/>
        </p:nvPicPr>
        <p:blipFill>
          <a:blip r:embed="rId3" cstate="print"/>
          <a:stretch>
            <a:fillRect/>
          </a:stretch>
        </p:blipFill>
        <p:spPr>
          <a:xfrm>
            <a:off x="6366867" y="291147"/>
            <a:ext cx="3014943" cy="2887822"/>
          </a:xfrm>
          <a:prstGeom prst="rect">
            <a:avLst/>
          </a:prstGeom>
        </p:spPr>
      </p:pic>
      <p:sp>
        <p:nvSpPr>
          <p:cNvPr id="2" name="TextBox 1">
            <a:extLst>
              <a:ext uri="{FF2B5EF4-FFF2-40B4-BE49-F238E27FC236}">
                <a16:creationId xmlns:a16="http://schemas.microsoft.com/office/drawing/2014/main" id="{8F364945-0B94-BFDE-06DB-696706604966}"/>
              </a:ext>
            </a:extLst>
          </p:cNvPr>
          <p:cNvSpPr txBox="1"/>
          <p:nvPr/>
        </p:nvSpPr>
        <p:spPr>
          <a:xfrm>
            <a:off x="764698" y="1720840"/>
            <a:ext cx="6557962" cy="3693319"/>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3D1B62D5-24B0-DBCA-47BE-F24493BF3AAD}"/>
              </a:ext>
            </a:extLst>
          </p:cNvPr>
          <p:cNvGraphicFramePr>
            <a:graphicFrameLocks/>
          </p:cNvGraphicFramePr>
          <p:nvPr>
            <p:extLst>
              <p:ext uri="{D42A27DB-BD31-4B8C-83A1-F6EECF244321}">
                <p14:modId xmlns:p14="http://schemas.microsoft.com/office/powerpoint/2010/main" val="2241591236"/>
              </p:ext>
            </p:extLst>
          </p:nvPr>
        </p:nvGraphicFramePr>
        <p:xfrm>
          <a:off x="2362201" y="1447800"/>
          <a:ext cx="5872108"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AEFDC1-E1C1-8F44-7542-F65DE2D80798}"/>
              </a:ext>
            </a:extLst>
          </p:cNvPr>
          <p:cNvSpPr txBox="1"/>
          <p:nvPr/>
        </p:nvSpPr>
        <p:spPr>
          <a:xfrm>
            <a:off x="514231" y="1625202"/>
            <a:ext cx="8120776" cy="2000548"/>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4" name="Picture 3">
            <a:extLst>
              <a:ext uri="{FF2B5EF4-FFF2-40B4-BE49-F238E27FC236}">
                <a16:creationId xmlns:a16="http://schemas.microsoft.com/office/drawing/2014/main" id="{32DE1EE8-F302-3221-4EA8-E82707451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5422" y="4107317"/>
            <a:ext cx="4670728" cy="2000549"/>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5679EA5A-37DA-0E94-A620-CA4DDCCBE545}"/>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E0309066-C252-0701-10D8-AA07F75F962B}"/>
              </a:ext>
            </a:extLst>
          </p:cNvPr>
          <p:cNvSpPr txBox="1"/>
          <p:nvPr/>
        </p:nvSpPr>
        <p:spPr>
          <a:xfrm>
            <a:off x="676275" y="1695450"/>
            <a:ext cx="6739666" cy="2954655"/>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0590CA8-AD34-58FD-C313-0D349AE64D71}"/>
              </a:ext>
            </a:extLst>
          </p:cNvPr>
          <p:cNvSpPr txBox="1"/>
          <p:nvPr/>
        </p:nvSpPr>
        <p:spPr>
          <a:xfrm>
            <a:off x="676275" y="1725483"/>
            <a:ext cx="7924799" cy="4154984"/>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4A259B07-98BE-DBBD-234B-11266B623C8F}"/>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grpSp>
        <p:nvGrpSpPr>
          <p:cNvPr id="13" name="object 2">
            <a:extLst>
              <a:ext uri="{FF2B5EF4-FFF2-40B4-BE49-F238E27FC236}">
                <a16:creationId xmlns:a16="http://schemas.microsoft.com/office/drawing/2014/main" id="{5D43A84E-42C1-0DA3-A290-DD75EA1BF4C3}"/>
              </a:ext>
            </a:extLst>
          </p:cNvPr>
          <p:cNvGrpSpPr/>
          <p:nvPr/>
        </p:nvGrpSpPr>
        <p:grpSpPr>
          <a:xfrm>
            <a:off x="7991475" y="2933700"/>
            <a:ext cx="2762250" cy="3257550"/>
            <a:chOff x="7991475" y="2933700"/>
            <a:chExt cx="2762250" cy="3257550"/>
          </a:xfrm>
        </p:grpSpPr>
        <p:sp>
          <p:nvSpPr>
            <p:cNvPr id="10" name="object 3">
              <a:extLst>
                <a:ext uri="{FF2B5EF4-FFF2-40B4-BE49-F238E27FC236}">
                  <a16:creationId xmlns:a16="http://schemas.microsoft.com/office/drawing/2014/main" id="{DEEC8EAC-4AA3-1D1C-0902-7C2AFD0D1644}"/>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4">
              <a:extLst>
                <a:ext uri="{FF2B5EF4-FFF2-40B4-BE49-F238E27FC236}">
                  <a16:creationId xmlns:a16="http://schemas.microsoft.com/office/drawing/2014/main" id="{1FCF86BA-1809-32BC-F4ED-5EF8D94CADF1}"/>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2" name="object 5">
              <a:extLst>
                <a:ext uri="{FF2B5EF4-FFF2-40B4-BE49-F238E27FC236}">
                  <a16:creationId xmlns:a16="http://schemas.microsoft.com/office/drawing/2014/main" id="{5F04B170-9E68-F246-B9BA-6D2988F213AF}"/>
                </a:ext>
              </a:extLst>
            </p:cNvPr>
            <p:cNvPicPr/>
            <p:nvPr/>
          </p:nvPicPr>
          <p:blipFill>
            <a:blip r:embed="rId3" cstate="print"/>
            <a:stretch>
              <a:fillRect/>
            </a:stretch>
          </p:blipFill>
          <p:spPr>
            <a:xfrm>
              <a:off x="7991475" y="2933700"/>
              <a:ext cx="2762250" cy="3257550"/>
            </a:xfrm>
            <a:prstGeom prst="rect">
              <a:avLst/>
            </a:prstGeom>
          </p:spPr>
        </p:pic>
      </p:grpSp>
      <p:grpSp>
        <p:nvGrpSpPr>
          <p:cNvPr id="18" name="object 2">
            <a:extLst>
              <a:ext uri="{FF2B5EF4-FFF2-40B4-BE49-F238E27FC236}">
                <a16:creationId xmlns:a16="http://schemas.microsoft.com/office/drawing/2014/main" id="{535984FC-CF9A-BC42-4123-A99D98B1B030}"/>
              </a:ext>
            </a:extLst>
          </p:cNvPr>
          <p:cNvGrpSpPr/>
          <p:nvPr/>
        </p:nvGrpSpPr>
        <p:grpSpPr>
          <a:xfrm>
            <a:off x="8143875" y="3086100"/>
            <a:ext cx="2762250" cy="3257550"/>
            <a:chOff x="7991475" y="2933700"/>
            <a:chExt cx="2762250" cy="3257550"/>
          </a:xfrm>
        </p:grpSpPr>
        <p:sp>
          <p:nvSpPr>
            <p:cNvPr id="15" name="object 3">
              <a:extLst>
                <a:ext uri="{FF2B5EF4-FFF2-40B4-BE49-F238E27FC236}">
                  <a16:creationId xmlns:a16="http://schemas.microsoft.com/office/drawing/2014/main" id="{7B4179E9-36F9-D968-9FA5-6D43F97757C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4">
              <a:extLst>
                <a:ext uri="{FF2B5EF4-FFF2-40B4-BE49-F238E27FC236}">
                  <a16:creationId xmlns:a16="http://schemas.microsoft.com/office/drawing/2014/main" id="{742D9DCD-964B-2006-241F-0E5754CBBE3C}"/>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7" name="object 5">
              <a:extLst>
                <a:ext uri="{FF2B5EF4-FFF2-40B4-BE49-F238E27FC236}">
                  <a16:creationId xmlns:a16="http://schemas.microsoft.com/office/drawing/2014/main" id="{9D3D77EF-C8E9-87D5-6319-279444BB4F20}"/>
                </a:ext>
              </a:extLst>
            </p:cNvPr>
            <p:cNvPicPr/>
            <p:nvPr/>
          </p:nvPicPr>
          <p:blipFill>
            <a:blip r:embed="rId3" cstate="print"/>
            <a:stretch>
              <a:fillRect/>
            </a:stretch>
          </p:blipFill>
          <p:spPr>
            <a:xfrm>
              <a:off x="7991475" y="2933700"/>
              <a:ext cx="2762250" cy="3257550"/>
            </a:xfrm>
            <a:prstGeom prst="rect">
              <a:avLst/>
            </a:prstGeom>
          </p:spPr>
        </p:pic>
      </p:grpSp>
      <p:sp>
        <p:nvSpPr>
          <p:cNvPr id="9" name="TextBox 8">
            <a:extLst>
              <a:ext uri="{FF2B5EF4-FFF2-40B4-BE49-F238E27FC236}">
                <a16:creationId xmlns:a16="http://schemas.microsoft.com/office/drawing/2014/main" id="{288C0973-13CB-D001-9488-7DE792F4157D}"/>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pic>
        <p:nvPicPr>
          <p:cNvPr id="14" name="Picture 13">
            <a:extLst>
              <a:ext uri="{FF2B5EF4-FFF2-40B4-BE49-F238E27FC236}">
                <a16:creationId xmlns:a16="http://schemas.microsoft.com/office/drawing/2014/main" id="{0D1D6A91-C9ED-CFDD-B83F-111EAAD25B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9300" y="3132877"/>
            <a:ext cx="4676775" cy="2686897"/>
          </a:xfrm>
          <a:prstGeom prst="rect">
            <a:avLst/>
          </a:prstGeom>
        </p:spPr>
      </p:pic>
      <p:sp>
        <p:nvSpPr>
          <p:cNvPr id="19" name="TextBox 18">
            <a:extLst>
              <a:ext uri="{FF2B5EF4-FFF2-40B4-BE49-F238E27FC236}">
                <a16:creationId xmlns:a16="http://schemas.microsoft.com/office/drawing/2014/main" id="{3D1543B6-906B-4293-B304-B4426354B832}"/>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20" name="TextBox 19">
            <a:extLst>
              <a:ext uri="{FF2B5EF4-FFF2-40B4-BE49-F238E27FC236}">
                <a16:creationId xmlns:a16="http://schemas.microsoft.com/office/drawing/2014/main" id="{E32A366F-1B19-613E-8631-4E14FBBBA494}"/>
              </a:ext>
            </a:extLst>
          </p:cNvPr>
          <p:cNvSpPr txBox="1"/>
          <p:nvPr/>
        </p:nvSpPr>
        <p:spPr>
          <a:xfrm>
            <a:off x="517922" y="1643575"/>
            <a:ext cx="6093618" cy="1200329"/>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DDEECEE-3174-E008-2C99-DAB4DDE30845}"/>
              </a:ext>
            </a:extLst>
          </p:cNvPr>
          <p:cNvSpPr txBox="1"/>
          <p:nvPr/>
        </p:nvSpPr>
        <p:spPr>
          <a:xfrm>
            <a:off x="3786188" y="2233424"/>
            <a:ext cx="5748337" cy="2677656"/>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4" name="object 2">
            <a:extLst>
              <a:ext uri="{FF2B5EF4-FFF2-40B4-BE49-F238E27FC236}">
                <a16:creationId xmlns:a16="http://schemas.microsoft.com/office/drawing/2014/main" id="{66537772-4067-42B2-74B4-76B0E65FBBFA}"/>
              </a:ext>
            </a:extLst>
          </p:cNvPr>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3" name="TextBox 2">
            <a:extLst>
              <a:ext uri="{FF2B5EF4-FFF2-40B4-BE49-F238E27FC236}">
                <a16:creationId xmlns:a16="http://schemas.microsoft.com/office/drawing/2014/main" id="{BA1C6C54-10F9-EB7E-BC6D-E8F55DF5488C}"/>
              </a:ext>
            </a:extLst>
          </p:cNvPr>
          <p:cNvSpPr txBox="1"/>
          <p:nvPr/>
        </p:nvSpPr>
        <p:spPr>
          <a:xfrm>
            <a:off x="1585913" y="2083594"/>
            <a:ext cx="6772275" cy="313932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010209" y="209550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69B608A-CC77-D909-583B-53222E16E073}"/>
              </a:ext>
            </a:extLst>
          </p:cNvPr>
          <p:cNvSpPr txBox="1"/>
          <p:nvPr/>
        </p:nvSpPr>
        <p:spPr>
          <a:xfrm>
            <a:off x="752475" y="3054646"/>
            <a:ext cx="5924167" cy="1200329"/>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183</TotalTime>
  <Words>445</Words>
  <Application>Microsoft Office PowerPoint</Application>
  <PresentationFormat>Widescreen</PresentationFormat>
  <Paragraphs>53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Sarathy S</cp:lastModifiedBy>
  <cp:revision>26</cp:revision>
  <dcterms:created xsi:type="dcterms:W3CDTF">2024-03-29T15:07:22Z</dcterms:created>
  <dcterms:modified xsi:type="dcterms:W3CDTF">2024-08-30T17:15:58Z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