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4c5ffa4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4c5ffa4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c5ffa4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4c5ffa4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c5ffa4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c5ffa4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4c5ffa4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4c5ffa4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c5ffa4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c5ffa4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2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362725" y="1733350"/>
            <a:ext cx="480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