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9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994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939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2782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8148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7195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2958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8121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6773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779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3918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9304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1196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4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3046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0111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9299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2471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28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7982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6953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3086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7772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2089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8039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1005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6534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 BARATH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250(8CCA249ABF983AA8A28491F0BE362033)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(cs)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SRI SUBRAMANIAN SWAMY GOVERNMENTERNMENT ARTS COLLEGE TIRUTTANI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833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矩形"/>
          <p:cNvSpPr>
            <a:spLocks/>
          </p:cNvSpPr>
          <p:nvPr/>
        </p:nvSpPr>
        <p:spPr>
          <a:xfrm rot="0">
            <a:off x="1524000" y="1219200"/>
            <a:ext cx="6477000" cy="5355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5650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4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5" name="矩形"/>
          <p:cNvSpPr>
            <a:spLocks/>
          </p:cNvSpPr>
          <p:nvPr/>
        </p:nvSpPr>
        <p:spPr>
          <a:xfrm rot="0">
            <a:off x="4334203" y="1371600"/>
            <a:ext cx="3590597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5448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219200" y="1524000"/>
            <a:ext cx="7924800" cy="335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530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6010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171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19200" y="1595021"/>
            <a:ext cx="5334000" cy="5520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448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14400" y="1447801"/>
            <a:ext cx="6172200" cy="5406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2362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1676400" y="2133600"/>
            <a:ext cx="2133599" cy="4949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6174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133600" y="2667000"/>
            <a:ext cx="66294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4426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838200" y="1600200"/>
            <a:ext cx="8305800" cy="41549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8043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0" y="3200400"/>
            <a:ext cx="8839200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4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2024-09-16T04:42:05Z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