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4716-F219-47DC-9D3E-73B63C219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0D23C-DF04-4105-9D11-E52DDDB6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0E7C-93BA-4283-86C9-BD5619B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B913-1ED2-48B6-9110-70E45913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37FE-9764-412A-A52E-7C8CC97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6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4D83-D6D5-4C7A-AABC-246E71DD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1B6D2-D2DB-474E-92D5-0AB554565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E23A-CA20-4560-BD5A-754D0EF6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26EF-0F33-43C4-AC8E-C892E7E6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6FFD-0C58-4506-A25C-49D0C795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8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0AEBD-5414-4A4F-B744-C7236349F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2908B-9CEA-49E6-9D78-F29AC052A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0215-D606-4578-9A8D-69E119AD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C4B9-1716-4B54-B5F4-F93B5320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05DE-9BB5-46B4-8027-5F44AC7C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17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B9AA-AA48-4240-B834-FC306AD6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B592-2FE8-48AC-AB25-8D5B2A11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9BAB-E01D-4201-85D8-B0486946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14DA-A1F8-4B17-B25F-1A3E9FCD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552F-06A7-4C0A-8AF1-8B55E3A4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7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C365-80AA-4E3E-AC95-E7B8C614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BEF65-A289-4F5A-8926-FFE48235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2B8E-783F-40DF-BFAF-47DAF6EF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55C6-C3FE-4872-BDFF-0F3E61C8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6B15-1192-475D-8F6A-33B290E5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7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7D63-4B4F-4D53-8A10-BF475EE9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2BEA-78D0-4F51-939B-1B1B0A91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0056A-9483-42EA-B42E-50170245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91AEA-AE2F-4300-9257-58779E98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9E80-495D-494D-A28A-50609136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E702E-580B-401F-9620-4F683499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2857-5BEF-4A23-952C-13662F04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DC68-19F1-4590-8990-957B78C1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CF8BA-7996-4878-B96E-C16DD271C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05DA3-2067-438C-B838-759C023AD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AFD57-4382-4C59-98E4-8D497AEBB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1083B-D1D7-4F8B-8DB1-76EE8577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1C62E-7FDC-4432-A5EF-75E64F59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AFB89-44F6-4D0D-B72D-8A882A25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E484-DD04-4E5E-9540-62296C43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6DCCC-6D52-4948-AEF3-A7DCE03E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703AA-ECA8-4106-9F6A-B653215C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7D3B5-DBEF-4313-81BD-23758242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28C98-4718-48B9-AE10-2A649F02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7C23-9187-4936-8A6F-064FB8E4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11A4E-4B5B-4727-9AB8-8F932F2C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0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904B-E8EA-4AED-9FB9-8718FA73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3189-B3CA-465D-83C0-3F7C3BE6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13937-3876-4455-9122-97668892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9C8ED-4FFD-4211-A409-5BAE2FDB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E0623-1F9A-4C10-AAD3-FE13DD52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84937-4177-4927-A25B-131B134A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3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FB39-38CF-414E-9908-C9DA5702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6A467-F27C-42A2-A829-38D3BB3C3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02569-B73D-4250-BD0B-B745AA336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8CBC-1D36-487A-84D4-A99FB79F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82B57-D2D0-4CDE-8274-C3A5B3F4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E58DA-B8A7-4DCC-BBC9-C6FD9B41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0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464F0-1FD9-441D-A38F-09688888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FAB56-B0FE-43E4-94A0-CE4CD1FE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C0B76-BEA6-4C48-9D36-0CEFDE357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D1D47-5A1D-4505-90C1-04032D2C9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2040-F30F-4F85-B3C7-CAB7A8F06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87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A554-00AB-4205-B6A5-30E940FDE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{{Name</a:t>
            </a:r>
            <a:r>
              <a:rPr lang="en-GB" dirty="0"/>
              <a:t>}}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8BFC4-B91F-4238-AB58-D42092211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9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{{Name}}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[name]</dc:title>
  <dc:creator>BARATH</dc:creator>
  <cp:lastModifiedBy>BARATH</cp:lastModifiedBy>
  <cp:revision>4</cp:revision>
  <dcterms:created xsi:type="dcterms:W3CDTF">2024-11-22T06:25:04Z</dcterms:created>
  <dcterms:modified xsi:type="dcterms:W3CDTF">2024-11-22T06:26:56Z</dcterms:modified>
</cp:coreProperties>
</file>