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5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2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Ex4.xml" ContentType="application/vnd.ms-office.chartex+xml"/>
  <Override PartName="/ppt/charts/style16.xml" ContentType="application/vnd.ms-office.chartstyle+xml"/>
  <Override PartName="/ppt/charts/colors16.xml" ContentType="application/vnd.ms-office.chartcolorstyle+xml"/>
  <Override PartName="/ppt/charts/chartEx5.xml" ContentType="application/vnd.ms-office.chartex+xml"/>
  <Override PartName="/ppt/charts/style17.xml" ContentType="application/vnd.ms-office.chartstyle+xml"/>
  <Override PartName="/ppt/charts/colors17.xml" ContentType="application/vnd.ms-office.chartcolorstyle+xml"/>
  <Override PartName="/ppt/charts/chartEx6.xml" ContentType="application/vnd.ms-office.chartex+xml"/>
  <Override PartName="/ppt/charts/style18.xml" ContentType="application/vnd.ms-office.chartstyle+xml"/>
  <Override PartName="/ppt/charts/colors1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th S P" userId="ada71a58c5100740" providerId="LiveId" clId="{298DBCA4-8343-4885-B9F1-44046A4829FE}"/>
    <pc:docChg chg="addSld">
      <pc:chgData name="Barath S P" userId="ada71a58c5100740" providerId="LiveId" clId="{298DBCA4-8343-4885-B9F1-44046A4829FE}" dt="2024-09-29T11:24:36.800" v="0" actId="680"/>
      <pc:docMkLst>
        <pc:docMk/>
      </pc:docMkLst>
      <pc:sldChg chg="new">
        <pc:chgData name="Barath S P" userId="ada71a58c5100740" providerId="LiveId" clId="{298DBCA4-8343-4885-B9F1-44046A4829FE}" dt="2024-09-29T11:24:36.800" v="0" actId="680"/>
        <pc:sldMkLst>
          <pc:docMk/>
          <pc:sldMk cId="3017381122" sldId="273"/>
        </pc:sldMkLst>
      </pc:sldChg>
    </pc:docChg>
  </pc:docChgLst>
  <pc:docChgLst>
    <pc:chgData name="Barath S P" userId="ada71a58c5100740" providerId="LiveId" clId="{618689DE-7FD4-4881-A7E8-781CB0C5FFBF}"/>
    <pc:docChg chg="undo custSel addSld modSld sldOrd">
      <pc:chgData name="Barath S P" userId="ada71a58c5100740" providerId="LiveId" clId="{618689DE-7FD4-4881-A7E8-781CB0C5FFBF}" dt="2024-09-11T07:22:55.445" v="3983" actId="1038"/>
      <pc:docMkLst>
        <pc:docMk/>
      </pc:docMkLst>
      <pc:sldChg chg="modSp mod">
        <pc:chgData name="Barath S P" userId="ada71a58c5100740" providerId="LiveId" clId="{618689DE-7FD4-4881-A7E8-781CB0C5FFBF}" dt="2024-09-10T08:05:02.446" v="3741" actId="20577"/>
        <pc:sldMkLst>
          <pc:docMk/>
          <pc:sldMk cId="429394961" sldId="256"/>
        </pc:sldMkLst>
        <pc:spChg chg="mod">
          <ac:chgData name="Barath S P" userId="ada71a58c5100740" providerId="LiveId" clId="{618689DE-7FD4-4881-A7E8-781CB0C5FFBF}" dt="2024-09-10T08:00:48.691" v="3719" actId="114"/>
          <ac:spMkLst>
            <pc:docMk/>
            <pc:sldMk cId="429394961" sldId="256"/>
            <ac:spMk id="2" creationId="{8D03B32E-1556-BAF3-6EB2-3A63C4F2781F}"/>
          </ac:spMkLst>
        </pc:spChg>
        <pc:spChg chg="mod">
          <ac:chgData name="Barath S P" userId="ada71a58c5100740" providerId="LiveId" clId="{618689DE-7FD4-4881-A7E8-781CB0C5FFBF}" dt="2024-09-10T08:05:02.446" v="3741" actId="20577"/>
          <ac:spMkLst>
            <pc:docMk/>
            <pc:sldMk cId="429394961" sldId="256"/>
            <ac:spMk id="3" creationId="{A4368A38-8308-D6C4-A18F-3357D2A4F0D4}"/>
          </ac:spMkLst>
        </pc:spChg>
      </pc:sldChg>
      <pc:sldChg chg="modSp mod modTransition">
        <pc:chgData name="Barath S P" userId="ada71a58c5100740" providerId="LiveId" clId="{618689DE-7FD4-4881-A7E8-781CB0C5FFBF}" dt="2024-09-10T08:04:37.185" v="3737"/>
        <pc:sldMkLst>
          <pc:docMk/>
          <pc:sldMk cId="2472270470" sldId="257"/>
        </pc:sldMkLst>
        <pc:spChg chg="mod">
          <ac:chgData name="Barath S P" userId="ada71a58c5100740" providerId="LiveId" clId="{618689DE-7FD4-4881-A7E8-781CB0C5FFBF}" dt="2024-09-10T08:01:01.759" v="3721" actId="114"/>
          <ac:spMkLst>
            <pc:docMk/>
            <pc:sldMk cId="2472270470" sldId="257"/>
            <ac:spMk id="2" creationId="{D16A9EFB-06A3-3ED5-1CB4-5C40D49E7096}"/>
          </ac:spMkLst>
        </pc:spChg>
        <pc:spChg chg="mod">
          <ac:chgData name="Barath S P" userId="ada71a58c5100740" providerId="LiveId" clId="{618689DE-7FD4-4881-A7E8-781CB0C5FFBF}" dt="2024-09-10T07:57:55.892" v="3649" actId="12"/>
          <ac:spMkLst>
            <pc:docMk/>
            <pc:sldMk cId="2472270470" sldId="257"/>
            <ac:spMk id="3" creationId="{F2489999-8C72-E9BB-23A1-12A31F2299F8}"/>
          </ac:spMkLst>
        </pc:spChg>
      </pc:sldChg>
      <pc:sldChg chg="modSp mod">
        <pc:chgData name="Barath S P" userId="ada71a58c5100740" providerId="LiveId" clId="{618689DE-7FD4-4881-A7E8-781CB0C5FFBF}" dt="2024-09-10T08:01:13.214" v="3723" actId="114"/>
        <pc:sldMkLst>
          <pc:docMk/>
          <pc:sldMk cId="1118682662" sldId="258"/>
        </pc:sldMkLst>
        <pc:spChg chg="mod">
          <ac:chgData name="Barath S P" userId="ada71a58c5100740" providerId="LiveId" clId="{618689DE-7FD4-4881-A7E8-781CB0C5FFBF}" dt="2024-09-10T08:01:13.214" v="3723" actId="114"/>
          <ac:spMkLst>
            <pc:docMk/>
            <pc:sldMk cId="1118682662" sldId="258"/>
            <ac:spMk id="2" creationId="{8B15D325-080A-A628-4D6A-9943CAB19E07}"/>
          </ac:spMkLst>
        </pc:spChg>
        <pc:spChg chg="mod">
          <ac:chgData name="Barath S P" userId="ada71a58c5100740" providerId="LiveId" clId="{618689DE-7FD4-4881-A7E8-781CB0C5FFBF}" dt="2024-09-10T07:59:01.635" v="3714" actId="20577"/>
          <ac:spMkLst>
            <pc:docMk/>
            <pc:sldMk cId="1118682662" sldId="258"/>
            <ac:spMk id="3" creationId="{665FC689-1B52-55CE-06B7-88E54E073F47}"/>
          </ac:spMkLst>
        </pc:spChg>
      </pc:sldChg>
      <pc:sldChg chg="modSp mod ord">
        <pc:chgData name="Barath S P" userId="ada71a58c5100740" providerId="LiveId" clId="{618689DE-7FD4-4881-A7E8-781CB0C5FFBF}" dt="2024-09-11T07:22:55.445" v="3983" actId="1038"/>
        <pc:sldMkLst>
          <pc:docMk/>
          <pc:sldMk cId="386594952" sldId="259"/>
        </pc:sldMkLst>
        <pc:spChg chg="mod">
          <ac:chgData name="Barath S P" userId="ada71a58c5100740" providerId="LiveId" clId="{618689DE-7FD4-4881-A7E8-781CB0C5FFBF}" dt="2024-09-10T12:16:20.496" v="3837" actId="27636"/>
          <ac:spMkLst>
            <pc:docMk/>
            <pc:sldMk cId="386594952" sldId="259"/>
            <ac:spMk id="2" creationId="{D82F8670-E86F-981F-B5EB-7559C2FE2355}"/>
          </ac:spMkLst>
        </pc:spChg>
        <pc:spChg chg="mod">
          <ac:chgData name="Barath S P" userId="ada71a58c5100740" providerId="LiveId" clId="{618689DE-7FD4-4881-A7E8-781CB0C5FFBF}" dt="2024-09-11T06:47:21.016" v="3975" actId="20577"/>
          <ac:spMkLst>
            <pc:docMk/>
            <pc:sldMk cId="386594952" sldId="259"/>
            <ac:spMk id="4" creationId="{DB09B5A3-109B-60DA-96CD-3D6677E32428}"/>
          </ac:spMkLst>
        </pc:spChg>
        <pc:spChg chg="mod">
          <ac:chgData name="Barath S P" userId="ada71a58c5100740" providerId="LiveId" clId="{618689DE-7FD4-4881-A7E8-781CB0C5FFBF}" dt="2024-09-11T06:44:05.210" v="3902" actId="20577"/>
          <ac:spMkLst>
            <pc:docMk/>
            <pc:sldMk cId="386594952" sldId="259"/>
            <ac:spMk id="5" creationId="{CB8581C0-95E1-E971-849D-F083AEF8C4B4}"/>
          </ac:spMkLst>
        </pc:spChg>
        <pc:graphicFrameChg chg="mod">
          <ac:chgData name="Barath S P" userId="ada71a58c5100740" providerId="LiveId" clId="{618689DE-7FD4-4881-A7E8-781CB0C5FFBF}" dt="2024-09-11T06:47:32.344" v="3979" actId="14100"/>
          <ac:graphicFrameMkLst>
            <pc:docMk/>
            <pc:sldMk cId="386594952" sldId="259"/>
            <ac:graphicFrameMk id="6" creationId="{8ACA4DB0-7BEB-D556-B4AC-7D21E181DC52}"/>
          </ac:graphicFrameMkLst>
        </pc:graphicFrameChg>
        <pc:graphicFrameChg chg="mod modGraphic">
          <ac:chgData name="Barath S P" userId="ada71a58c5100740" providerId="LiveId" clId="{618689DE-7FD4-4881-A7E8-781CB0C5FFBF}" dt="2024-09-11T07:22:55.445" v="3983" actId="1038"/>
          <ac:graphicFrameMkLst>
            <pc:docMk/>
            <pc:sldMk cId="386594952" sldId="259"/>
            <ac:graphicFrameMk id="7" creationId="{0F850253-4D9B-65B1-CF40-48BB66CCA019}"/>
          </ac:graphicFrameMkLst>
        </pc:graphicFrameChg>
      </pc:sldChg>
      <pc:sldChg chg="modSp mod">
        <pc:chgData name="Barath S P" userId="ada71a58c5100740" providerId="LiveId" clId="{618689DE-7FD4-4881-A7E8-781CB0C5FFBF}" dt="2024-09-11T06:44:14.137" v="3912" actId="20577"/>
        <pc:sldMkLst>
          <pc:docMk/>
          <pc:sldMk cId="3058916807" sldId="260"/>
        </pc:sldMkLst>
        <pc:spChg chg="mod">
          <ac:chgData name="Barath S P" userId="ada71a58c5100740" providerId="LiveId" clId="{618689DE-7FD4-4881-A7E8-781CB0C5FFBF}" dt="2024-09-11T06:44:10.435" v="3907" actId="20577"/>
          <ac:spMkLst>
            <pc:docMk/>
            <pc:sldMk cId="3058916807" sldId="260"/>
            <ac:spMk id="3" creationId="{42A98014-ECE5-6611-B7FA-6A3DB8625EF1}"/>
          </ac:spMkLst>
        </pc:spChg>
        <pc:spChg chg="mod">
          <ac:chgData name="Barath S P" userId="ada71a58c5100740" providerId="LiveId" clId="{618689DE-7FD4-4881-A7E8-781CB0C5FFBF}" dt="2024-09-11T06:44:14.137" v="3912" actId="20577"/>
          <ac:spMkLst>
            <pc:docMk/>
            <pc:sldMk cId="3058916807" sldId="260"/>
            <ac:spMk id="4" creationId="{5956C2BD-5F38-0EA9-A147-622DD2B7158C}"/>
          </ac:spMkLst>
        </pc:spChg>
      </pc:sldChg>
      <pc:sldChg chg="modSp mod">
        <pc:chgData name="Barath S P" userId="ada71a58c5100740" providerId="LiveId" clId="{618689DE-7FD4-4881-A7E8-781CB0C5FFBF}" dt="2024-09-11T06:44:30.351" v="3922" actId="20577"/>
        <pc:sldMkLst>
          <pc:docMk/>
          <pc:sldMk cId="2448772574" sldId="261"/>
        </pc:sldMkLst>
        <pc:spChg chg="mod">
          <ac:chgData name="Barath S P" userId="ada71a58c5100740" providerId="LiveId" clId="{618689DE-7FD4-4881-A7E8-781CB0C5FFBF}" dt="2024-09-11T06:44:27.404" v="3917" actId="20577"/>
          <ac:spMkLst>
            <pc:docMk/>
            <pc:sldMk cId="2448772574" sldId="261"/>
            <ac:spMk id="3" creationId="{8A16CFA3-CCD6-7FE1-9DB0-2247A2981398}"/>
          </ac:spMkLst>
        </pc:spChg>
        <pc:spChg chg="mod">
          <ac:chgData name="Barath S P" userId="ada71a58c5100740" providerId="LiveId" clId="{618689DE-7FD4-4881-A7E8-781CB0C5FFBF}" dt="2024-09-11T06:44:30.351" v="3922" actId="20577"/>
          <ac:spMkLst>
            <pc:docMk/>
            <pc:sldMk cId="2448772574" sldId="261"/>
            <ac:spMk id="11" creationId="{B6E82D14-C976-EBD6-BCD4-B455FF5E03E9}"/>
          </ac:spMkLst>
        </pc:spChg>
      </pc:sldChg>
      <pc:sldChg chg="addSp delSp modSp mod modTransition">
        <pc:chgData name="Barath S P" userId="ada71a58c5100740" providerId="LiveId" clId="{618689DE-7FD4-4881-A7E8-781CB0C5FFBF}" dt="2024-09-11T06:44:39.623" v="3931" actId="20577"/>
        <pc:sldMkLst>
          <pc:docMk/>
          <pc:sldMk cId="3141598153" sldId="262"/>
        </pc:sldMkLst>
        <pc:spChg chg="mod">
          <ac:chgData name="Barath S P" userId="ada71a58c5100740" providerId="LiveId" clId="{618689DE-7FD4-4881-A7E8-781CB0C5FFBF}" dt="2024-09-11T06:44:36.291" v="3926" actId="20577"/>
          <ac:spMkLst>
            <pc:docMk/>
            <pc:sldMk cId="3141598153" sldId="262"/>
            <ac:spMk id="3" creationId="{9F9E4B8B-08F4-8E44-6663-A1E1AB74C12B}"/>
          </ac:spMkLst>
        </pc:spChg>
        <pc:spChg chg="mod">
          <ac:chgData name="Barath S P" userId="ada71a58c5100740" providerId="LiveId" clId="{618689DE-7FD4-4881-A7E8-781CB0C5FFBF}" dt="2024-09-11T06:44:39.623" v="3931" actId="20577"/>
          <ac:spMkLst>
            <pc:docMk/>
            <pc:sldMk cId="3141598153" sldId="262"/>
            <ac:spMk id="4" creationId="{4882062B-DD9A-24FA-B83A-F8981AD10643}"/>
          </ac:spMkLst>
        </pc:spChg>
        <pc:spChg chg="add del mod">
          <ac:chgData name="Barath S P" userId="ada71a58c5100740" providerId="LiveId" clId="{618689DE-7FD4-4881-A7E8-781CB0C5FFBF}" dt="2024-09-09T16:05:54.257" v="36" actId="22"/>
          <ac:spMkLst>
            <pc:docMk/>
            <pc:sldMk cId="3141598153" sldId="262"/>
            <ac:spMk id="7" creationId="{2738BEBF-A95A-5A12-F8DE-16E5DF605071}"/>
          </ac:spMkLst>
        </pc:spChg>
        <pc:graphicFrameChg chg="add mod modGraphic">
          <ac:chgData name="Barath S P" userId="ada71a58c5100740" providerId="LiveId" clId="{618689DE-7FD4-4881-A7E8-781CB0C5FFBF}" dt="2024-09-09T16:10:58.571" v="411" actId="14100"/>
          <ac:graphicFrameMkLst>
            <pc:docMk/>
            <pc:sldMk cId="3141598153" sldId="262"/>
            <ac:graphicFrameMk id="5" creationId="{4E7F5755-73E8-FA84-45BA-06C52598D944}"/>
          </ac:graphicFrameMkLst>
        </pc:graphicFrameChg>
        <pc:graphicFrameChg chg="add mod modGraphic">
          <ac:chgData name="Barath S P" userId="ada71a58c5100740" providerId="LiveId" clId="{618689DE-7FD4-4881-A7E8-781CB0C5FFBF}" dt="2024-09-09T16:11:44.607" v="418" actId="14100"/>
          <ac:graphicFrameMkLst>
            <pc:docMk/>
            <pc:sldMk cId="3141598153" sldId="262"/>
            <ac:graphicFrameMk id="8" creationId="{5F5C0FED-5D41-8CC0-9691-4CB4BE635EC0}"/>
          </ac:graphicFrameMkLst>
        </pc:graphicFrameChg>
        <pc:graphicFrameChg chg="add mod">
          <ac:chgData name="Barath S P" userId="ada71a58c5100740" providerId="LiveId" clId="{618689DE-7FD4-4881-A7E8-781CB0C5FFBF}" dt="2024-09-10T13:20:19.871" v="3872" actId="14100"/>
          <ac:graphicFrameMkLst>
            <pc:docMk/>
            <pc:sldMk cId="3141598153" sldId="262"/>
            <ac:graphicFrameMk id="9" creationId="{FAC1A094-B47E-43CB-BA5F-E9F59E8794D9}"/>
          </ac:graphicFrameMkLst>
        </pc:graphicFrameChg>
        <pc:graphicFrameChg chg="add mod">
          <ac:chgData name="Barath S P" userId="ada71a58c5100740" providerId="LiveId" clId="{618689DE-7FD4-4881-A7E8-781CB0C5FFBF}" dt="2024-09-09T16:17:41.341" v="434" actId="1076"/>
          <ac:graphicFrameMkLst>
            <pc:docMk/>
            <pc:sldMk cId="3141598153" sldId="262"/>
            <ac:graphicFrameMk id="10" creationId="{5218757E-740E-6A05-3814-99BA898A2BE6}"/>
          </ac:graphicFrameMkLst>
        </pc:graphicFrameChg>
        <pc:graphicFrameChg chg="add mod">
          <ac:chgData name="Barath S P" userId="ada71a58c5100740" providerId="LiveId" clId="{618689DE-7FD4-4881-A7E8-781CB0C5FFBF}" dt="2024-09-09T16:17:44.261" v="435" actId="1076"/>
          <ac:graphicFrameMkLst>
            <pc:docMk/>
            <pc:sldMk cId="3141598153" sldId="262"/>
            <ac:graphicFrameMk id="11" creationId="{BB474124-2D34-F580-4FB5-0ADE28007797}"/>
          </ac:graphicFrameMkLst>
        </pc:graphicFrameChg>
      </pc:sldChg>
      <pc:sldChg chg="addSp delSp modSp new mod modTransition">
        <pc:chgData name="Barath S P" userId="ada71a58c5100740" providerId="LiveId" clId="{618689DE-7FD4-4881-A7E8-781CB0C5FFBF}" dt="2024-09-11T06:44:52.602" v="3942" actId="113"/>
        <pc:sldMkLst>
          <pc:docMk/>
          <pc:sldMk cId="909531211" sldId="263"/>
        </pc:sldMkLst>
        <pc:spChg chg="del">
          <ac:chgData name="Barath S P" userId="ada71a58c5100740" providerId="LiveId" clId="{618689DE-7FD4-4881-A7E8-781CB0C5FFBF}" dt="2024-09-09T16:19:07.149" v="441" actId="21"/>
          <ac:spMkLst>
            <pc:docMk/>
            <pc:sldMk cId="909531211" sldId="263"/>
            <ac:spMk id="2" creationId="{8E36B3A4-64B1-E5EE-5588-6574ACA2D56D}"/>
          </ac:spMkLst>
        </pc:spChg>
        <pc:spChg chg="mod">
          <ac:chgData name="Barath S P" userId="ada71a58c5100740" providerId="LiveId" clId="{618689DE-7FD4-4881-A7E8-781CB0C5FFBF}" dt="2024-09-11T06:44:45.832" v="3936" actId="20577"/>
          <ac:spMkLst>
            <pc:docMk/>
            <pc:sldMk cId="909531211" sldId="263"/>
            <ac:spMk id="3" creationId="{7AC83331-6E26-75C2-948C-1257B1E49AE6}"/>
          </ac:spMkLst>
        </pc:spChg>
        <pc:spChg chg="mod">
          <ac:chgData name="Barath S P" userId="ada71a58c5100740" providerId="LiveId" clId="{618689DE-7FD4-4881-A7E8-781CB0C5FFBF}" dt="2024-09-11T06:44:52.602" v="3942" actId="113"/>
          <ac:spMkLst>
            <pc:docMk/>
            <pc:sldMk cId="909531211" sldId="263"/>
            <ac:spMk id="4" creationId="{98FC36C7-A7EA-357F-4B00-67762435A984}"/>
          </ac:spMkLst>
        </pc:spChg>
        <pc:graphicFrameChg chg="add mod modGraphic">
          <ac:chgData name="Barath S P" userId="ada71a58c5100740" providerId="LiveId" clId="{618689DE-7FD4-4881-A7E8-781CB0C5FFBF}" dt="2024-09-09T16:37:51.432" v="797" actId="1076"/>
          <ac:graphicFrameMkLst>
            <pc:docMk/>
            <pc:sldMk cId="909531211" sldId="263"/>
            <ac:graphicFrameMk id="5" creationId="{4137FB9D-840B-598B-7875-C7E750B05873}"/>
          </ac:graphicFrameMkLst>
        </pc:graphicFrameChg>
        <pc:graphicFrameChg chg="add mod modGraphic">
          <ac:chgData name="Barath S P" userId="ada71a58c5100740" providerId="LiveId" clId="{618689DE-7FD4-4881-A7E8-781CB0C5FFBF}" dt="2024-09-09T16:38:21.320" v="802" actId="1076"/>
          <ac:graphicFrameMkLst>
            <pc:docMk/>
            <pc:sldMk cId="909531211" sldId="263"/>
            <ac:graphicFrameMk id="6" creationId="{22B23FE8-24C2-3824-2BFA-15BEC7A5C702}"/>
          </ac:graphicFrameMkLst>
        </pc:graphicFrameChg>
        <pc:graphicFrameChg chg="add mod modGraphic">
          <ac:chgData name="Barath S P" userId="ada71a58c5100740" providerId="LiveId" clId="{618689DE-7FD4-4881-A7E8-781CB0C5FFBF}" dt="2024-09-09T16:39:17.505" v="810" actId="14100"/>
          <ac:graphicFrameMkLst>
            <pc:docMk/>
            <pc:sldMk cId="909531211" sldId="263"/>
            <ac:graphicFrameMk id="7" creationId="{6C54DBFB-A5E4-980E-668D-43EF380B9E0E}"/>
          </ac:graphicFrameMkLst>
        </pc:graphicFrameChg>
        <pc:graphicFrameChg chg="add mod modGraphic">
          <ac:chgData name="Barath S P" userId="ada71a58c5100740" providerId="LiveId" clId="{618689DE-7FD4-4881-A7E8-781CB0C5FFBF}" dt="2024-09-09T16:43:52.154" v="901" actId="14100"/>
          <ac:graphicFrameMkLst>
            <pc:docMk/>
            <pc:sldMk cId="909531211" sldId="263"/>
            <ac:graphicFrameMk id="8" creationId="{DF529A80-218D-FEB9-7B6A-DC5C21AD4FBA}"/>
          </ac:graphicFrameMkLst>
        </pc:graphicFrameChg>
      </pc:sldChg>
      <pc:sldChg chg="addSp delSp modSp new mod modTransition modClrScheme chgLayout">
        <pc:chgData name="Barath S P" userId="ada71a58c5100740" providerId="LiveId" clId="{618689DE-7FD4-4881-A7E8-781CB0C5FFBF}" dt="2024-09-10T15:40:09.153" v="3892" actId="12"/>
        <pc:sldMkLst>
          <pc:docMk/>
          <pc:sldMk cId="3510018980" sldId="264"/>
        </pc:sldMkLst>
        <pc:spChg chg="mod ord">
          <ac:chgData name="Barath S P" userId="ada71a58c5100740" providerId="LiveId" clId="{618689DE-7FD4-4881-A7E8-781CB0C5FFBF}" dt="2024-09-10T08:01:42.731" v="3727" actId="114"/>
          <ac:spMkLst>
            <pc:docMk/>
            <pc:sldMk cId="3510018980" sldId="264"/>
            <ac:spMk id="2" creationId="{B439359E-58C3-E9B8-83F1-D4ADB20A6112}"/>
          </ac:spMkLst>
        </pc:spChg>
        <pc:spChg chg="del mod ord">
          <ac:chgData name="Barath S P" userId="ada71a58c5100740" providerId="LiveId" clId="{618689DE-7FD4-4881-A7E8-781CB0C5FFBF}" dt="2024-09-09T16:58:45.929" v="914" actId="700"/>
          <ac:spMkLst>
            <pc:docMk/>
            <pc:sldMk cId="3510018980" sldId="264"/>
            <ac:spMk id="3" creationId="{0028018E-0BA0-AE6E-D922-9EB1CEF476A5}"/>
          </ac:spMkLst>
        </pc:spChg>
        <pc:spChg chg="del">
          <ac:chgData name="Barath S P" userId="ada71a58c5100740" providerId="LiveId" clId="{618689DE-7FD4-4881-A7E8-781CB0C5FFBF}" dt="2024-09-09T16:58:45.929" v="914" actId="700"/>
          <ac:spMkLst>
            <pc:docMk/>
            <pc:sldMk cId="3510018980" sldId="264"/>
            <ac:spMk id="4" creationId="{5A21B08A-7B96-521C-501E-459AFA55AC8A}"/>
          </ac:spMkLst>
        </pc:spChg>
        <pc:spChg chg="add del mod ord">
          <ac:chgData name="Barath S P" userId="ada71a58c5100740" providerId="LiveId" clId="{618689DE-7FD4-4881-A7E8-781CB0C5FFBF}" dt="2024-09-09T16:59:17.378" v="917" actId="700"/>
          <ac:spMkLst>
            <pc:docMk/>
            <pc:sldMk cId="3510018980" sldId="264"/>
            <ac:spMk id="5" creationId="{9A137ABD-AEF9-EBA3-FE79-0369F5956746}"/>
          </ac:spMkLst>
        </pc:spChg>
        <pc:spChg chg="add del mod ord">
          <ac:chgData name="Barath S P" userId="ada71a58c5100740" providerId="LiveId" clId="{618689DE-7FD4-4881-A7E8-781CB0C5FFBF}" dt="2024-09-09T16:58:59.230" v="916" actId="700"/>
          <ac:spMkLst>
            <pc:docMk/>
            <pc:sldMk cId="3510018980" sldId="264"/>
            <ac:spMk id="6" creationId="{A8FF8622-325C-9763-2932-DC68E4C0D1E0}"/>
          </ac:spMkLst>
        </pc:spChg>
        <pc:spChg chg="add mod ord">
          <ac:chgData name="Barath S P" userId="ada71a58c5100740" providerId="LiveId" clId="{618689DE-7FD4-4881-A7E8-781CB0C5FFBF}" dt="2024-09-10T15:40:09.153" v="3892" actId="12"/>
          <ac:spMkLst>
            <pc:docMk/>
            <pc:sldMk cId="3510018980" sldId="264"/>
            <ac:spMk id="7" creationId="{663B7629-8308-305E-8BE6-0A7B5A8FCFD9}"/>
          </ac:spMkLst>
        </pc:spChg>
      </pc:sldChg>
      <pc:sldChg chg="modSp new mod modTransition">
        <pc:chgData name="Barath S P" userId="ada71a58c5100740" providerId="LiveId" clId="{618689DE-7FD4-4881-A7E8-781CB0C5FFBF}" dt="2024-09-10T12:12:45.849" v="3743" actId="27636"/>
        <pc:sldMkLst>
          <pc:docMk/>
          <pc:sldMk cId="288884308" sldId="265"/>
        </pc:sldMkLst>
        <pc:spChg chg="mod">
          <ac:chgData name="Barath S P" userId="ada71a58c5100740" providerId="LiveId" clId="{618689DE-7FD4-4881-A7E8-781CB0C5FFBF}" dt="2024-09-10T08:01:08.098" v="3722" actId="114"/>
          <ac:spMkLst>
            <pc:docMk/>
            <pc:sldMk cId="288884308" sldId="265"/>
            <ac:spMk id="2" creationId="{885AAEDF-9643-535C-543F-F5A1AC416F77}"/>
          </ac:spMkLst>
        </pc:spChg>
        <pc:spChg chg="mod">
          <ac:chgData name="Barath S P" userId="ada71a58c5100740" providerId="LiveId" clId="{618689DE-7FD4-4881-A7E8-781CB0C5FFBF}" dt="2024-09-10T12:12:45.849" v="3743" actId="27636"/>
          <ac:spMkLst>
            <pc:docMk/>
            <pc:sldMk cId="288884308" sldId="265"/>
            <ac:spMk id="3" creationId="{2BF53E73-8577-3642-13C7-B73311DF152D}"/>
          </ac:spMkLst>
        </pc:spChg>
      </pc:sldChg>
      <pc:sldChg chg="addSp delSp modSp new mod modTransition modClrScheme chgLayout">
        <pc:chgData name="Barath S P" userId="ada71a58c5100740" providerId="LiveId" clId="{618689DE-7FD4-4881-A7E8-781CB0C5FFBF}" dt="2024-09-11T06:45:11.565" v="3952" actId="20577"/>
        <pc:sldMkLst>
          <pc:docMk/>
          <pc:sldMk cId="4004449544" sldId="266"/>
        </pc:sldMkLst>
        <pc:spChg chg="mod ord">
          <ac:chgData name="Barath S P" userId="ada71a58c5100740" providerId="LiveId" clId="{618689DE-7FD4-4881-A7E8-781CB0C5FFBF}" dt="2024-09-10T08:01:50.390" v="3728" actId="114"/>
          <ac:spMkLst>
            <pc:docMk/>
            <pc:sldMk cId="4004449544" sldId="266"/>
            <ac:spMk id="2" creationId="{00B9A043-FC72-BE92-3F9A-908BD652E588}"/>
          </ac:spMkLst>
        </pc:spChg>
        <pc:spChg chg="del mod ord">
          <ac:chgData name="Barath S P" userId="ada71a58c5100740" providerId="LiveId" clId="{618689DE-7FD4-4881-A7E8-781CB0C5FFBF}" dt="2024-09-09T17:19:25.211" v="1157" actId="700"/>
          <ac:spMkLst>
            <pc:docMk/>
            <pc:sldMk cId="4004449544" sldId="266"/>
            <ac:spMk id="3" creationId="{AFF9AD75-E5F4-F3A1-F26B-DF7E1A73C588}"/>
          </ac:spMkLst>
        </pc:spChg>
        <pc:spChg chg="add mod ord">
          <ac:chgData name="Barath S P" userId="ada71a58c5100740" providerId="LiveId" clId="{618689DE-7FD4-4881-A7E8-781CB0C5FFBF}" dt="2024-09-11T06:45:05.946" v="3947" actId="20577"/>
          <ac:spMkLst>
            <pc:docMk/>
            <pc:sldMk cId="4004449544" sldId="266"/>
            <ac:spMk id="4" creationId="{51C934C9-7F4D-56BE-5368-AB067484E59B}"/>
          </ac:spMkLst>
        </pc:spChg>
        <pc:spChg chg="add del mod ord">
          <ac:chgData name="Barath S P" userId="ada71a58c5100740" providerId="LiveId" clId="{618689DE-7FD4-4881-A7E8-781CB0C5FFBF}" dt="2024-09-09T17:29:57.562" v="1410"/>
          <ac:spMkLst>
            <pc:docMk/>
            <pc:sldMk cId="4004449544" sldId="266"/>
            <ac:spMk id="5" creationId="{2606E299-DC2F-728C-6713-303ED0D945C7}"/>
          </ac:spMkLst>
        </pc:spChg>
        <pc:spChg chg="add del mod ord">
          <ac:chgData name="Barath S P" userId="ada71a58c5100740" providerId="LiveId" clId="{618689DE-7FD4-4881-A7E8-781CB0C5FFBF}" dt="2024-09-09T17:31:42.518" v="1426" actId="700"/>
          <ac:spMkLst>
            <pc:docMk/>
            <pc:sldMk cId="4004449544" sldId="266"/>
            <ac:spMk id="8" creationId="{A689C074-0C69-03C9-F6E4-0E4A6195D173}"/>
          </ac:spMkLst>
        </pc:spChg>
        <pc:spChg chg="add del mod ord">
          <ac:chgData name="Barath S P" userId="ada71a58c5100740" providerId="LiveId" clId="{618689DE-7FD4-4881-A7E8-781CB0C5FFBF}" dt="2024-09-09T17:31:42.518" v="1426" actId="700"/>
          <ac:spMkLst>
            <pc:docMk/>
            <pc:sldMk cId="4004449544" sldId="266"/>
            <ac:spMk id="9" creationId="{0B26429B-2E68-531F-6598-72D7C48B7C4A}"/>
          </ac:spMkLst>
        </pc:spChg>
        <pc:graphicFrameChg chg="add mod">
          <ac:chgData name="Barath S P" userId="ada71a58c5100740" providerId="LiveId" clId="{618689DE-7FD4-4881-A7E8-781CB0C5FFBF}" dt="2024-09-09T17:30:47.428" v="1417" actId="1076"/>
          <ac:graphicFrameMkLst>
            <pc:docMk/>
            <pc:sldMk cId="4004449544" sldId="266"/>
            <ac:graphicFrameMk id="6" creationId="{E0A5DEE4-C999-6D45-DA4D-418040755CAE}"/>
          </ac:graphicFrameMkLst>
        </pc:graphicFrameChg>
        <pc:graphicFrameChg chg="add mod ord modGraphic">
          <ac:chgData name="Barath S P" userId="ada71a58c5100740" providerId="LiveId" clId="{618689DE-7FD4-4881-A7E8-781CB0C5FFBF}" dt="2024-09-09T17:31:48.505" v="1428" actId="700"/>
          <ac:graphicFrameMkLst>
            <pc:docMk/>
            <pc:sldMk cId="4004449544" sldId="266"/>
            <ac:graphicFrameMk id="7" creationId="{0F135C23-CC2B-3A17-01F2-E09B8B620ABD}"/>
          </ac:graphicFrameMkLst>
        </pc:graphicFrameChg>
        <pc:graphicFrameChg chg="add mod modGraphic">
          <ac:chgData name="Barath S P" userId="ada71a58c5100740" providerId="LiveId" clId="{618689DE-7FD4-4881-A7E8-781CB0C5FFBF}" dt="2024-09-11T06:45:11.565" v="3952" actId="20577"/>
          <ac:graphicFrameMkLst>
            <pc:docMk/>
            <pc:sldMk cId="4004449544" sldId="266"/>
            <ac:graphicFrameMk id="10" creationId="{FD2E0444-342E-4E50-EE9E-5F45B20EB0AF}"/>
          </ac:graphicFrameMkLst>
        </pc:graphicFrameChg>
        <pc:graphicFrameChg chg="add mod">
          <ac:chgData name="Barath S P" userId="ada71a58c5100740" providerId="LiveId" clId="{618689DE-7FD4-4881-A7E8-781CB0C5FFBF}" dt="2024-09-09T17:39:27.468" v="1666" actId="1076"/>
          <ac:graphicFrameMkLst>
            <pc:docMk/>
            <pc:sldMk cId="4004449544" sldId="266"/>
            <ac:graphicFrameMk id="11" creationId="{716A01C5-0F97-1486-673D-03A1F9CC6E4F}"/>
          </ac:graphicFrameMkLst>
        </pc:graphicFrameChg>
      </pc:sldChg>
      <pc:sldChg chg="addSp delSp modSp new mod modTransition">
        <pc:chgData name="Barath S P" userId="ada71a58c5100740" providerId="LiveId" clId="{618689DE-7FD4-4881-A7E8-781CB0C5FFBF}" dt="2024-09-11T06:45:21.113" v="3962" actId="20577"/>
        <pc:sldMkLst>
          <pc:docMk/>
          <pc:sldMk cId="4074181606" sldId="267"/>
        </pc:sldMkLst>
        <pc:spChg chg="del">
          <ac:chgData name="Barath S P" userId="ada71a58c5100740" providerId="LiveId" clId="{618689DE-7FD4-4881-A7E8-781CB0C5FFBF}" dt="2024-09-09T17:45:13.855" v="1923" actId="21"/>
          <ac:spMkLst>
            <pc:docMk/>
            <pc:sldMk cId="4074181606" sldId="267"/>
            <ac:spMk id="2" creationId="{79811E98-6941-C8B2-A105-76CF556018C6}"/>
          </ac:spMkLst>
        </pc:spChg>
        <pc:spChg chg="mod">
          <ac:chgData name="Barath S P" userId="ada71a58c5100740" providerId="LiveId" clId="{618689DE-7FD4-4881-A7E8-781CB0C5FFBF}" dt="2024-09-11T06:45:17.260" v="3957" actId="20577"/>
          <ac:spMkLst>
            <pc:docMk/>
            <pc:sldMk cId="4074181606" sldId="267"/>
            <ac:spMk id="3" creationId="{E465A239-4CC0-9197-41FD-7AF654C61D6B}"/>
          </ac:spMkLst>
        </pc:spChg>
        <pc:spChg chg="mod">
          <ac:chgData name="Barath S P" userId="ada71a58c5100740" providerId="LiveId" clId="{618689DE-7FD4-4881-A7E8-781CB0C5FFBF}" dt="2024-09-11T06:45:21.113" v="3962" actId="20577"/>
          <ac:spMkLst>
            <pc:docMk/>
            <pc:sldMk cId="4074181606" sldId="267"/>
            <ac:spMk id="4" creationId="{064A8C3D-3940-0846-2ACB-4D3D5E6A51E5}"/>
          </ac:spMkLst>
        </pc:spChg>
        <pc:graphicFrameChg chg="add mod">
          <ac:chgData name="Barath S P" userId="ada71a58c5100740" providerId="LiveId" clId="{618689DE-7FD4-4881-A7E8-781CB0C5FFBF}" dt="2024-09-09T18:05:19.751" v="2333" actId="14100"/>
          <ac:graphicFrameMkLst>
            <pc:docMk/>
            <pc:sldMk cId="4074181606" sldId="267"/>
            <ac:graphicFrameMk id="5" creationId="{9A241C1D-3BD9-4696-8850-2B01D65F552D}"/>
          </ac:graphicFrameMkLst>
        </pc:graphicFrameChg>
        <pc:graphicFrameChg chg="add mod">
          <ac:chgData name="Barath S P" userId="ada71a58c5100740" providerId="LiveId" clId="{618689DE-7FD4-4881-A7E8-781CB0C5FFBF}" dt="2024-09-09T18:05:07.176" v="2330" actId="14100"/>
          <ac:graphicFrameMkLst>
            <pc:docMk/>
            <pc:sldMk cId="4074181606" sldId="267"/>
            <ac:graphicFrameMk id="6" creationId="{7B1E40CD-1DED-4574-80D7-E5968DB97984}"/>
          </ac:graphicFrameMkLst>
        </pc:graphicFrameChg>
      </pc:sldChg>
      <pc:sldChg chg="addSp delSp modSp new mod modTransition">
        <pc:chgData name="Barath S P" userId="ada71a58c5100740" providerId="LiveId" clId="{618689DE-7FD4-4881-A7E8-781CB0C5FFBF}" dt="2024-09-11T06:45:43.619" v="3973" actId="20577"/>
        <pc:sldMkLst>
          <pc:docMk/>
          <pc:sldMk cId="2575824606" sldId="268"/>
        </pc:sldMkLst>
        <pc:spChg chg="del mod">
          <ac:chgData name="Barath S P" userId="ada71a58c5100740" providerId="LiveId" clId="{618689DE-7FD4-4881-A7E8-781CB0C5FFBF}" dt="2024-09-09T18:07:32.020" v="2342" actId="21"/>
          <ac:spMkLst>
            <pc:docMk/>
            <pc:sldMk cId="2575824606" sldId="268"/>
            <ac:spMk id="2" creationId="{266F5876-A59E-4C22-6663-4E9E00A0830E}"/>
          </ac:spMkLst>
        </pc:spChg>
        <pc:spChg chg="mod">
          <ac:chgData name="Barath S P" userId="ada71a58c5100740" providerId="LiveId" clId="{618689DE-7FD4-4881-A7E8-781CB0C5FFBF}" dt="2024-09-11T06:45:39.206" v="3968" actId="5793"/>
          <ac:spMkLst>
            <pc:docMk/>
            <pc:sldMk cId="2575824606" sldId="268"/>
            <ac:spMk id="3" creationId="{2DF3DB3D-3690-4E4D-937C-22F7923D9882}"/>
          </ac:spMkLst>
        </pc:spChg>
        <pc:spChg chg="mod">
          <ac:chgData name="Barath S P" userId="ada71a58c5100740" providerId="LiveId" clId="{618689DE-7FD4-4881-A7E8-781CB0C5FFBF}" dt="2024-09-11T06:45:43.619" v="3973" actId="20577"/>
          <ac:spMkLst>
            <pc:docMk/>
            <pc:sldMk cId="2575824606" sldId="268"/>
            <ac:spMk id="4" creationId="{FB6C1C70-EEBE-8925-72A2-659AB79EC3D5}"/>
          </ac:spMkLst>
        </pc:spChg>
        <pc:graphicFrameChg chg="add del mod">
          <ac:chgData name="Barath S P" userId="ada71a58c5100740" providerId="LiveId" clId="{618689DE-7FD4-4881-A7E8-781CB0C5FFBF}" dt="2024-09-09T18:12:38.080" v="2362" actId="478"/>
          <ac:graphicFrameMkLst>
            <pc:docMk/>
            <pc:sldMk cId="2575824606" sldId="268"/>
            <ac:graphicFrameMk id="5" creationId="{51FBB0FA-D697-F0C1-9039-B06415C05B8A}"/>
          </ac:graphicFrameMkLst>
        </pc:graphicFrameChg>
        <pc:graphicFrameChg chg="add mod">
          <ac:chgData name="Barath S P" userId="ada71a58c5100740" providerId="LiveId" clId="{618689DE-7FD4-4881-A7E8-781CB0C5FFBF}" dt="2024-09-09T18:17:22.590" v="2411" actId="14100"/>
          <ac:graphicFrameMkLst>
            <pc:docMk/>
            <pc:sldMk cId="2575824606" sldId="268"/>
            <ac:graphicFrameMk id="6" creationId="{A60235E6-B19F-4F9F-B2A7-5C901A472A9D}"/>
          </ac:graphicFrameMkLst>
        </pc:graphicFrameChg>
        <pc:graphicFrameChg chg="add mod">
          <ac:chgData name="Barath S P" userId="ada71a58c5100740" providerId="LiveId" clId="{618689DE-7FD4-4881-A7E8-781CB0C5FFBF}" dt="2024-09-09T18:17:32.579" v="2416" actId="14100"/>
          <ac:graphicFrameMkLst>
            <pc:docMk/>
            <pc:sldMk cId="2575824606" sldId="268"/>
            <ac:graphicFrameMk id="7" creationId="{3E145622-3F1C-6112-8AE9-49317B767ED6}"/>
          </ac:graphicFrameMkLst>
        </pc:graphicFrameChg>
        <pc:graphicFrameChg chg="add mod">
          <ac:chgData name="Barath S P" userId="ada71a58c5100740" providerId="LiveId" clId="{618689DE-7FD4-4881-A7E8-781CB0C5FFBF}" dt="2024-09-09T18:21:46.803" v="2465" actId="1076"/>
          <ac:graphicFrameMkLst>
            <pc:docMk/>
            <pc:sldMk cId="2575824606" sldId="268"/>
            <ac:graphicFrameMk id="8" creationId="{00E287E1-BA0F-9249-5350-65E9E4E82913}"/>
          </ac:graphicFrameMkLst>
        </pc:graphicFrameChg>
        <pc:graphicFrameChg chg="add mod">
          <ac:chgData name="Barath S P" userId="ada71a58c5100740" providerId="LiveId" clId="{618689DE-7FD4-4881-A7E8-781CB0C5FFBF}" dt="2024-09-10T13:50:26.746" v="3884" actId="14100"/>
          <ac:graphicFrameMkLst>
            <pc:docMk/>
            <pc:sldMk cId="2575824606" sldId="268"/>
            <ac:graphicFrameMk id="9" creationId="{A58C336E-7B0C-7630-CD66-52601CA0FFCB}"/>
          </ac:graphicFrameMkLst>
        </pc:graphicFrameChg>
        <pc:graphicFrameChg chg="add mod">
          <ac:chgData name="Barath S P" userId="ada71a58c5100740" providerId="LiveId" clId="{618689DE-7FD4-4881-A7E8-781CB0C5FFBF}" dt="2024-09-10T13:50:30.918" v="3885" actId="14100"/>
          <ac:graphicFrameMkLst>
            <pc:docMk/>
            <pc:sldMk cId="2575824606" sldId="268"/>
            <ac:graphicFrameMk id="10" creationId="{E8ABEB78-6B76-B50E-2C0B-537D8E4BD33A}"/>
          </ac:graphicFrameMkLst>
        </pc:graphicFrameChg>
      </pc:sldChg>
      <pc:sldChg chg="addSp delSp modSp new mod modTransition modClrScheme chgLayout">
        <pc:chgData name="Barath S P" userId="ada71a58c5100740" providerId="LiveId" clId="{618689DE-7FD4-4881-A7E8-781CB0C5FFBF}" dt="2024-09-09T18:34:01.684" v="3121"/>
        <pc:sldMkLst>
          <pc:docMk/>
          <pc:sldMk cId="1837131536" sldId="269"/>
        </pc:sldMkLst>
        <pc:spChg chg="del mod">
          <ac:chgData name="Barath S P" userId="ada71a58c5100740" providerId="LiveId" clId="{618689DE-7FD4-4881-A7E8-781CB0C5FFBF}" dt="2024-09-09T18:22:52.031" v="2471" actId="21"/>
          <ac:spMkLst>
            <pc:docMk/>
            <pc:sldMk cId="1837131536" sldId="269"/>
            <ac:spMk id="2" creationId="{FD25E46F-828F-0ED0-ADEA-FB2785C3A4D5}"/>
          </ac:spMkLst>
        </pc:spChg>
        <pc:spChg chg="add del">
          <ac:chgData name="Barath S P" userId="ada71a58c5100740" providerId="LiveId" clId="{618689DE-7FD4-4881-A7E8-781CB0C5FFBF}" dt="2024-09-09T18:23:01.925" v="2472" actId="700"/>
          <ac:spMkLst>
            <pc:docMk/>
            <pc:sldMk cId="1837131536" sldId="269"/>
            <ac:spMk id="3" creationId="{84461468-89C1-9A3C-DC04-6D30E96BC413}"/>
          </ac:spMkLst>
        </pc:spChg>
        <pc:spChg chg="del">
          <ac:chgData name="Barath S P" userId="ada71a58c5100740" providerId="LiveId" clId="{618689DE-7FD4-4881-A7E8-781CB0C5FFBF}" dt="2024-09-09T18:23:01.925" v="2472" actId="700"/>
          <ac:spMkLst>
            <pc:docMk/>
            <pc:sldMk cId="1837131536" sldId="269"/>
            <ac:spMk id="4" creationId="{86BE8C02-829E-C991-1B5A-2995A8F8FA2F}"/>
          </ac:spMkLst>
        </pc:spChg>
        <pc:spChg chg="add">
          <ac:chgData name="Barath S P" userId="ada71a58c5100740" providerId="LiveId" clId="{618689DE-7FD4-4881-A7E8-781CB0C5FFBF}" dt="2024-09-09T18:23:15.168" v="2475" actId="22"/>
          <ac:spMkLst>
            <pc:docMk/>
            <pc:sldMk cId="1837131536" sldId="269"/>
            <ac:spMk id="31" creationId="{C48C58DD-5FA1-0BF1-B2EB-A08A4EFDEE5E}"/>
          </ac:spMkLst>
        </pc:sp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5" creationId="{79FA42C9-7E8F-9927-36E0-F2F903039E09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6" creationId="{9F930CD3-2C75-4D92-9EDA-2CC085300EBC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7" creationId="{E9703C0F-12A7-4B0F-9B50-51B14078C09E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8" creationId="{CBE75E9C-2FE7-40F4-AC24-5A9634E6A750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9" creationId="{6710D214-A194-4C0C-AB4F-3DC471911541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0" creationId="{5D1ABB11-DC78-431E-8331-34460DE021F8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1" creationId="{E89A8E87-9C88-4B15-AB97-9379784E1989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2" creationId="{72BEF9F4-AC4A-416D-85DD-B88B83DAC2B3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3" creationId="{42F31447-880B-4DC6-AE50-A5A430913EEB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4" creationId="{2A111AC5-3E93-4791-8D8A-6F472DD3EA75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5" creationId="{F3991BCB-65FE-4DAA-A76E-547E06B95407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6" creationId="{99681558-39E5-4D08-809A-F293130F6069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7" creationId="{A3FBBB36-1295-429A-8819-FC48562155F4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8" creationId="{C9970930-93C9-4719-989C-ED8ABCB2A3B3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19" creationId="{F77EDC90-9453-4A4D-A4C8-0B9F55225C28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0" creationId="{39D75A85-E46A-4593-B942-C16931832862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1" creationId="{99EE6930-91D3-413F-AA72-D4D5C8745C55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2" creationId="{DCD14758-B655-4D07-B194-33420A41E02E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3" creationId="{06A12720-266D-4AE2-8618-1820BF9DF26B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4" creationId="{A06F9C75-DE95-4548-A052-0FC571C449BF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5" creationId="{092CDEC4-9B78-4AAF-B1B8-B5FF14414E46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6" creationId="{62DCD9A9-4D83-49EE-AFA8-01F1D01CB775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7" creationId="{C0F426F9-0D07-4DF0-9B0C-B25EAE0AEB69}"/>
          </ac:graphicFrameMkLst>
        </pc:graphicFrameChg>
        <pc:graphicFrameChg chg="add mod">
          <ac:chgData name="Barath S P" userId="ada71a58c5100740" providerId="LiveId" clId="{618689DE-7FD4-4881-A7E8-781CB0C5FFBF}" dt="2024-09-09T17:53:58.825" v="2328"/>
          <ac:graphicFrameMkLst>
            <pc:docMk/>
            <pc:sldMk cId="1837131536" sldId="269"/>
            <ac:graphicFrameMk id="28" creationId="{80F37428-70BD-4C36-BE78-D5FC8638F92C}"/>
          </ac:graphicFrameMkLst>
        </pc:graphicFrameChg>
        <pc:graphicFrameChg chg="add mod">
          <ac:chgData name="Barath S P" userId="ada71a58c5100740" providerId="LiveId" clId="{618689DE-7FD4-4881-A7E8-781CB0C5FFBF}" dt="2024-09-09T18:23:10.118" v="2474" actId="1076"/>
          <ac:graphicFrameMkLst>
            <pc:docMk/>
            <pc:sldMk cId="1837131536" sldId="269"/>
            <ac:graphicFrameMk id="29" creationId="{D6B0A49E-FDC2-5B2A-434C-B3B029283C5B}"/>
          </ac:graphicFrameMkLst>
        </pc:graphicFrameChg>
        <pc:graphicFrameChg chg="add mod">
          <ac:chgData name="Barath S P" userId="ada71a58c5100740" providerId="LiveId" clId="{618689DE-7FD4-4881-A7E8-781CB0C5FFBF}" dt="2024-09-09T18:23:31.711" v="2480" actId="1076"/>
          <ac:graphicFrameMkLst>
            <pc:docMk/>
            <pc:sldMk cId="1837131536" sldId="269"/>
            <ac:graphicFrameMk id="32" creationId="{5D62C41F-CCB9-4AD2-A5AD-B71D0C24F9E8}"/>
          </ac:graphicFrameMkLst>
        </pc:graphicFrameChg>
        <pc:graphicFrameChg chg="add mod">
          <ac:chgData name="Barath S P" userId="ada71a58c5100740" providerId="LiveId" clId="{618689DE-7FD4-4881-A7E8-781CB0C5FFBF}" dt="2024-09-09T18:23:40.163" v="2482" actId="1076"/>
          <ac:graphicFrameMkLst>
            <pc:docMk/>
            <pc:sldMk cId="1837131536" sldId="269"/>
            <ac:graphicFrameMk id="33" creationId="{576F13AE-8822-4F0B-B9AC-18578F0EEBFB}"/>
          </ac:graphicFrameMkLst>
        </pc:graphicFrameChg>
        <pc:graphicFrameChg chg="add mod modGraphic">
          <ac:chgData name="Barath S P" userId="ada71a58c5100740" providerId="LiveId" clId="{618689DE-7FD4-4881-A7E8-781CB0C5FFBF}" dt="2024-09-09T18:24:14.740" v="2499" actId="14100"/>
          <ac:graphicFrameMkLst>
            <pc:docMk/>
            <pc:sldMk cId="1837131536" sldId="269"/>
            <ac:graphicFrameMk id="34" creationId="{5AB37FD4-A2A3-E154-1EFD-B43922EB520E}"/>
          </ac:graphicFrameMkLst>
        </pc:graphicFrameChg>
      </pc:sldChg>
      <pc:sldChg chg="addSp delSp modSp new mod modTransition modClrScheme chgLayout">
        <pc:chgData name="Barath S P" userId="ada71a58c5100740" providerId="LiveId" clId="{618689DE-7FD4-4881-A7E8-781CB0C5FFBF}" dt="2024-09-10T08:01:57.570" v="3729" actId="114"/>
        <pc:sldMkLst>
          <pc:docMk/>
          <pc:sldMk cId="3482896274" sldId="270"/>
        </pc:sldMkLst>
        <pc:spChg chg="add del mod ord">
          <ac:chgData name="Barath S P" userId="ada71a58c5100740" providerId="LiveId" clId="{618689DE-7FD4-4881-A7E8-781CB0C5FFBF}" dt="2024-09-09T18:24:32.169" v="2502" actId="700"/>
          <ac:spMkLst>
            <pc:docMk/>
            <pc:sldMk cId="3482896274" sldId="270"/>
            <ac:spMk id="2" creationId="{A5945ACA-F9D7-A3C3-84C2-C82B069ACD76}"/>
          </ac:spMkLst>
        </pc:spChg>
        <pc:spChg chg="add del mod ord">
          <ac:chgData name="Barath S P" userId="ada71a58c5100740" providerId="LiveId" clId="{618689DE-7FD4-4881-A7E8-781CB0C5FFBF}" dt="2024-09-09T18:24:32.169" v="2502" actId="700"/>
          <ac:spMkLst>
            <pc:docMk/>
            <pc:sldMk cId="3482896274" sldId="270"/>
            <ac:spMk id="3" creationId="{6F05B7C1-FE5D-6BD0-3F54-C9AA6BF19FC2}"/>
          </ac:spMkLst>
        </pc:spChg>
        <pc:spChg chg="add mod ord">
          <ac:chgData name="Barath S P" userId="ada71a58c5100740" providerId="LiveId" clId="{618689DE-7FD4-4881-A7E8-781CB0C5FFBF}" dt="2024-09-10T08:01:57.570" v="3729" actId="114"/>
          <ac:spMkLst>
            <pc:docMk/>
            <pc:sldMk cId="3482896274" sldId="270"/>
            <ac:spMk id="4" creationId="{C03F22FC-5AEC-2ED3-0BC6-10A77700DF72}"/>
          </ac:spMkLst>
        </pc:spChg>
        <pc:spChg chg="add mod ord">
          <ac:chgData name="Barath S P" userId="ada71a58c5100740" providerId="LiveId" clId="{618689DE-7FD4-4881-A7E8-781CB0C5FFBF}" dt="2024-09-09T18:32:27.093" v="2958" actId="20577"/>
          <ac:spMkLst>
            <pc:docMk/>
            <pc:sldMk cId="3482896274" sldId="270"/>
            <ac:spMk id="5" creationId="{36FEF7A1-9A99-5615-26E9-400B34EA1E56}"/>
          </ac:spMkLst>
        </pc:spChg>
      </pc:sldChg>
      <pc:sldChg chg="delSp modSp new mod modTransition">
        <pc:chgData name="Barath S P" userId="ada71a58c5100740" providerId="LiveId" clId="{618689DE-7FD4-4881-A7E8-781CB0C5FFBF}" dt="2024-09-10T07:59:57.945" v="3717" actId="20577"/>
        <pc:sldMkLst>
          <pc:docMk/>
          <pc:sldMk cId="3709344304" sldId="271"/>
        </pc:sldMkLst>
        <pc:spChg chg="del">
          <ac:chgData name="Barath S P" userId="ada71a58c5100740" providerId="LiveId" clId="{618689DE-7FD4-4881-A7E8-781CB0C5FFBF}" dt="2024-09-09T18:32:40.492" v="2960" actId="21"/>
          <ac:spMkLst>
            <pc:docMk/>
            <pc:sldMk cId="3709344304" sldId="271"/>
            <ac:spMk id="2" creationId="{048F5F9D-E866-8738-5A94-332109C8ECC1}"/>
          </ac:spMkLst>
        </pc:spChg>
        <pc:spChg chg="mod">
          <ac:chgData name="Barath S P" userId="ada71a58c5100740" providerId="LiveId" clId="{618689DE-7FD4-4881-A7E8-781CB0C5FFBF}" dt="2024-09-10T07:59:57.945" v="3717" actId="20577"/>
          <ac:spMkLst>
            <pc:docMk/>
            <pc:sldMk cId="3709344304" sldId="271"/>
            <ac:spMk id="3" creationId="{5975AB82-B992-640B-436A-2F048A17FFA3}"/>
          </ac:spMkLst>
        </pc:spChg>
      </pc:sldChg>
      <pc:sldChg chg="addSp delSp modSp new mod">
        <pc:chgData name="Barath S P" userId="ada71a58c5100740" providerId="LiveId" clId="{618689DE-7FD4-4881-A7E8-781CB0C5FFBF}" dt="2024-09-10T08:02:44.704" v="3734"/>
        <pc:sldMkLst>
          <pc:docMk/>
          <pc:sldMk cId="3425528657" sldId="272"/>
        </pc:sldMkLst>
        <pc:spChg chg="del">
          <ac:chgData name="Barath S P" userId="ada71a58c5100740" providerId="LiveId" clId="{618689DE-7FD4-4881-A7E8-781CB0C5FFBF}" dt="2024-09-09T18:32:49.725" v="2963" actId="21"/>
          <ac:spMkLst>
            <pc:docMk/>
            <pc:sldMk cId="3425528657" sldId="272"/>
            <ac:spMk id="2" creationId="{CA14F29D-E1EB-A1F9-E944-6B60F47A59D2}"/>
          </ac:spMkLst>
        </pc:spChg>
        <pc:spChg chg="mod">
          <ac:chgData name="Barath S P" userId="ada71a58c5100740" providerId="LiveId" clId="{618689DE-7FD4-4881-A7E8-781CB0C5FFBF}" dt="2024-09-10T08:02:44.704" v="3734"/>
          <ac:spMkLst>
            <pc:docMk/>
            <pc:sldMk cId="3425528657" sldId="272"/>
            <ac:spMk id="3" creationId="{5CB051BD-8BAA-5157-A9DA-D9D1114989C2}"/>
          </ac:spMkLst>
        </pc:spChg>
        <pc:spChg chg="add del">
          <ac:chgData name="Barath S P" userId="ada71a58c5100740" providerId="LiveId" clId="{618689DE-7FD4-4881-A7E8-781CB0C5FFBF}" dt="2024-09-10T08:02:40.160" v="3733" actId="22"/>
          <ac:spMkLst>
            <pc:docMk/>
            <pc:sldMk cId="3425528657" sldId="272"/>
            <ac:spMk id="4" creationId="{C54B1A3D-D36F-7608-FBB2-8EA829D6E80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da71a58c5100740/Desktop/EXCEL%20PROJECT/BARATH%20S%20P%20-%20PROJECT%201-%20EXCEL.xlsb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https://d.docs.live.net/ada71a58c5100740/Desktop/EXCEL%20PROJECT/BARATH%20S%20P%20-%20PROJECT%201-%20EXCEL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1'!$V$6</c:f>
              <c:strCache>
                <c:ptCount val="1"/>
                <c:pt idx="0">
                  <c:v>City_Mileage_km_litre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'Task 1'!$T$7:$U$16</c:f>
              <c:multiLvlStrCache>
                <c:ptCount val="10"/>
                <c:lvl>
                  <c:pt idx="0">
                    <c:v>E2O Plus</c:v>
                  </c:pt>
                  <c:pt idx="1">
                    <c:v>Dzire</c:v>
                  </c:pt>
                  <c:pt idx="2">
                    <c:v>Ciaz</c:v>
                  </c:pt>
                  <c:pt idx="3">
                    <c:v>Baleno</c:v>
                  </c:pt>
                  <c:pt idx="4">
                    <c:v>Ciaz</c:v>
                  </c:pt>
                  <c:pt idx="5">
                    <c:v>Ciaz</c:v>
                  </c:pt>
                  <c:pt idx="6">
                    <c:v>Kwid</c:v>
                  </c:pt>
                  <c:pt idx="7">
                    <c:v>Tigor</c:v>
                  </c:pt>
                  <c:pt idx="8">
                    <c:v>Grand I10 Prime</c:v>
                  </c:pt>
                  <c:pt idx="9">
                    <c:v>Tiago</c:v>
                  </c:pt>
                </c:lvl>
                <c:lvl>
                  <c:pt idx="0">
                    <c:v>Mahindra</c:v>
                  </c:pt>
                  <c:pt idx="1">
                    <c:v>Suzuki</c:v>
                  </c:pt>
                  <c:pt idx="2">
                    <c:v>Suzuki</c:v>
                  </c:pt>
                  <c:pt idx="3">
                    <c:v>Suzuki</c:v>
                  </c:pt>
                  <c:pt idx="4">
                    <c:v>Suzuki</c:v>
                  </c:pt>
                  <c:pt idx="5">
                    <c:v>Suzuki</c:v>
                  </c:pt>
                  <c:pt idx="6">
                    <c:v>Renault</c:v>
                  </c:pt>
                  <c:pt idx="7">
                    <c:v>Tata</c:v>
                  </c:pt>
                  <c:pt idx="8">
                    <c:v>Hyundai</c:v>
                  </c:pt>
                  <c:pt idx="9">
                    <c:v>Tata</c:v>
                  </c:pt>
                </c:lvl>
              </c:multiLvlStrCache>
            </c:multiLvlStrRef>
          </c:cat>
          <c:val>
            <c:numRef>
              <c:f>'Task 1'!$V$7:$V$16</c:f>
              <c:numCache>
                <c:formatCode>General</c:formatCode>
                <c:ptCount val="10"/>
                <c:pt idx="0">
                  <c:v>80</c:v>
                </c:pt>
                <c:pt idx="1">
                  <c:v>28.4</c:v>
                </c:pt>
                <c:pt idx="2">
                  <c:v>28.09</c:v>
                </c:pt>
                <c:pt idx="3">
                  <c:v>27.39</c:v>
                </c:pt>
                <c:pt idx="4">
                  <c:v>26.82</c:v>
                </c:pt>
                <c:pt idx="5">
                  <c:v>26.32</c:v>
                </c:pt>
                <c:pt idx="6">
                  <c:v>25.17</c:v>
                </c:pt>
                <c:pt idx="7">
                  <c:v>24.12</c:v>
                </c:pt>
                <c:pt idx="8">
                  <c:v>24</c:v>
                </c:pt>
                <c:pt idx="9">
                  <c:v>23.84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0-4BE9-8B77-E69E913C375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3282752"/>
        <c:axId val="613286112"/>
      </c:barChart>
      <c:catAx>
        <c:axId val="61328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286112"/>
        <c:crosses val="autoZero"/>
        <c:auto val="1"/>
        <c:lblAlgn val="ctr"/>
        <c:lblOffset val="100"/>
        <c:noMultiLvlLbl val="0"/>
      </c:catAx>
      <c:valAx>
        <c:axId val="61328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282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[BARATH S P - PROJECT 1- EXCEL.xlsb]P2 TASK 5A!PivotTable10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MAKE VS MAX OF AVG EFFICIENCY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'P2 TASK 5A'!$L$8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'P2 TASK 5A'!$K$9:$K$16</c:f>
              <c:multiLvlStrCache>
                <c:ptCount val="6"/>
                <c:lvl>
                  <c:pt idx="0">
                    <c:v>Figo</c:v>
                  </c:pt>
                  <c:pt idx="1">
                    <c:v>Freestyle</c:v>
                  </c:pt>
                  <c:pt idx="2">
                    <c:v>Ecosport</c:v>
                  </c:pt>
                  <c:pt idx="3">
                    <c:v>Aspire</c:v>
                  </c:pt>
                  <c:pt idx="4">
                    <c:v>Mustang</c:v>
                  </c:pt>
                  <c:pt idx="5">
                    <c:v>Endeavour</c:v>
                  </c:pt>
                </c:lvl>
                <c:lvl>
                  <c:pt idx="0">
                    <c:v>Ford</c:v>
                  </c:pt>
                </c:lvl>
              </c:multiLvlStrCache>
            </c:multiLvlStrRef>
          </c:cat>
          <c:val>
            <c:numRef>
              <c:f>'P2 TASK 5A'!$L$9:$L$16</c:f>
              <c:numCache>
                <c:formatCode>General</c:formatCode>
                <c:ptCount val="6"/>
                <c:pt idx="0">
                  <c:v>17.5</c:v>
                </c:pt>
                <c:pt idx="1">
                  <c:v>17.149999999999999</c:v>
                </c:pt>
                <c:pt idx="2">
                  <c:v>17.149999999999999</c:v>
                </c:pt>
                <c:pt idx="3">
                  <c:v>17.149999999999999</c:v>
                </c:pt>
                <c:pt idx="4">
                  <c:v>11.5</c:v>
                </c:pt>
                <c:pt idx="5">
                  <c:v>10.96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E7-4450-9E0F-925C1F7A75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1443456"/>
        <c:axId val="281442016"/>
      </c:barChart>
      <c:catAx>
        <c:axId val="28144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42016"/>
        <c:crosses val="autoZero"/>
        <c:auto val="1"/>
        <c:lblAlgn val="ctr"/>
        <c:lblOffset val="100"/>
        <c:noMultiLvlLbl val="0"/>
      </c:catAx>
      <c:valAx>
        <c:axId val="281442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443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[BARATH S P - PROJECT 1- EXCEL.xlsb]P2 TASK 5A!PivotTable12</c:name>
    <c:fmtId val="3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MODEL</a:t>
            </a:r>
            <a:r>
              <a:rPr lang="en-US" baseline="0"/>
              <a:t> VS AVG.FUEL EFFICIENCY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'P2 TASK 5A'!$P$3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'P2 TASK 5A'!$O$4:$O$16</c:f>
              <c:multiLvlStrCache>
                <c:ptCount val="6"/>
                <c:lvl>
                  <c:pt idx="0">
                    <c:v>Ford</c:v>
                  </c:pt>
                  <c:pt idx="1">
                    <c:v>Ford</c:v>
                  </c:pt>
                  <c:pt idx="2">
                    <c:v>Ford</c:v>
                  </c:pt>
                  <c:pt idx="3">
                    <c:v>Ford</c:v>
                  </c:pt>
                  <c:pt idx="4">
                    <c:v>Ford</c:v>
                  </c:pt>
                  <c:pt idx="5">
                    <c:v>Ford</c:v>
                  </c:pt>
                </c:lvl>
                <c:lvl>
                  <c:pt idx="0">
                    <c:v>Figo</c:v>
                  </c:pt>
                  <c:pt idx="1">
                    <c:v>Freestyle</c:v>
                  </c:pt>
                  <c:pt idx="2">
                    <c:v>Ecosport</c:v>
                  </c:pt>
                  <c:pt idx="3">
                    <c:v>Aspire</c:v>
                  </c:pt>
                  <c:pt idx="4">
                    <c:v>Mustang</c:v>
                  </c:pt>
                  <c:pt idx="5">
                    <c:v>Endeavour</c:v>
                  </c:pt>
                </c:lvl>
              </c:multiLvlStrCache>
            </c:multiLvlStrRef>
          </c:cat>
          <c:val>
            <c:numRef>
              <c:f>'P2 TASK 5A'!$P$4:$P$16</c:f>
              <c:numCache>
                <c:formatCode>General</c:formatCode>
                <c:ptCount val="6"/>
                <c:pt idx="0">
                  <c:v>17.208333333333332</c:v>
                </c:pt>
                <c:pt idx="1">
                  <c:v>17.150000000000002</c:v>
                </c:pt>
                <c:pt idx="2">
                  <c:v>17.150000000000002</c:v>
                </c:pt>
                <c:pt idx="3">
                  <c:v>17.150000000000002</c:v>
                </c:pt>
                <c:pt idx="4">
                  <c:v>11.5</c:v>
                </c:pt>
                <c:pt idx="5">
                  <c:v>10.408333333333333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B3-4D8F-B1C4-B3002B4D28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54155072"/>
        <c:axId val="854148832"/>
      </c:barChart>
      <c:catAx>
        <c:axId val="85415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148832"/>
        <c:crosses val="autoZero"/>
        <c:auto val="1"/>
        <c:lblAlgn val="ctr"/>
        <c:lblOffset val="100"/>
        <c:noMultiLvlLbl val="0"/>
      </c:catAx>
      <c:valAx>
        <c:axId val="85414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15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[BARATH S P - PROJECT 1- EXCEL.xlsb]P2 TASK 5A!PivotTable13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FUEL</a:t>
            </a:r>
            <a:r>
              <a:rPr lang="en-US" baseline="0"/>
              <a:t> TYPE VS AVG.FUEL EFFICIENCY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'P2 TASK 5A'!$Z$7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'P2 TASK 5A'!$Y$8:$Y$14</c:f>
              <c:strCache>
                <c:ptCount val="6"/>
                <c:pt idx="0">
                  <c:v>Electric</c:v>
                </c:pt>
                <c:pt idx="1">
                  <c:v>Diesel</c:v>
                </c:pt>
                <c:pt idx="2">
                  <c:v>CNG + Petrol</c:v>
                </c:pt>
                <c:pt idx="3">
                  <c:v>Petrol</c:v>
                </c:pt>
                <c:pt idx="4">
                  <c:v>CNG</c:v>
                </c:pt>
                <c:pt idx="5">
                  <c:v>Hybrid</c:v>
                </c:pt>
              </c:strCache>
            </c:strRef>
          </c:cat>
          <c:val>
            <c:numRef>
              <c:f>'P2 TASK 5A'!$Z$8:$Z$14</c:f>
              <c:numCache>
                <c:formatCode>General</c:formatCode>
                <c:ptCount val="6"/>
                <c:pt idx="0">
                  <c:v>21.795833333333334</c:v>
                </c:pt>
                <c:pt idx="1">
                  <c:v>17.838852459016366</c:v>
                </c:pt>
                <c:pt idx="2">
                  <c:v>17.358333333333334</c:v>
                </c:pt>
                <c:pt idx="3">
                  <c:v>17.258298701298656</c:v>
                </c:pt>
                <c:pt idx="4">
                  <c:v>17.150000000000002</c:v>
                </c:pt>
                <c:pt idx="5">
                  <c:v>17.066666666666666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11-4005-B90A-C4AD59FD508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54161792"/>
        <c:axId val="854162272"/>
      </c:barChart>
      <c:catAx>
        <c:axId val="85416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162272"/>
        <c:crosses val="autoZero"/>
        <c:auto val="1"/>
        <c:lblAlgn val="ctr"/>
        <c:lblOffset val="100"/>
        <c:noMultiLvlLbl val="0"/>
      </c:catAx>
      <c:valAx>
        <c:axId val="85416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416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[BARATH S P - PROJECT 1- EXCEL.xlsb]Task 3!PivotTable6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Manufacture VS Body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3'!$K$7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'Task 3'!$J$8:$J$24</c:f>
              <c:multiLvlStrCache>
                <c:ptCount val="8"/>
                <c:lvl>
                  <c:pt idx="0">
                    <c:v>Hatchback</c:v>
                  </c:pt>
                  <c:pt idx="1">
                    <c:v>Hatchback</c:v>
                  </c:pt>
                  <c:pt idx="2">
                    <c:v>Hatchback</c:v>
                  </c:pt>
                  <c:pt idx="3">
                    <c:v>Hatchback</c:v>
                  </c:pt>
                  <c:pt idx="4">
                    <c:v>Hatchback</c:v>
                  </c:pt>
                  <c:pt idx="5">
                    <c:v>Hatchback</c:v>
                  </c:pt>
                  <c:pt idx="6">
                    <c:v>Hatchback</c:v>
                  </c:pt>
                  <c:pt idx="7">
                    <c:v>Hatchback</c:v>
                  </c:pt>
                </c:lvl>
                <c:lvl>
                  <c:pt idx="0">
                    <c:v>Suzuki</c:v>
                  </c:pt>
                  <c:pt idx="1">
                    <c:v>Hyundai</c:v>
                  </c:pt>
                  <c:pt idx="2">
                    <c:v>Tata</c:v>
                  </c:pt>
                  <c:pt idx="3">
                    <c:v>Mahindra</c:v>
                  </c:pt>
                  <c:pt idx="4">
                    <c:v>Toyota</c:v>
                  </c:pt>
                  <c:pt idx="5">
                    <c:v>Renault</c:v>
                  </c:pt>
                  <c:pt idx="6">
                    <c:v>Ford</c:v>
                  </c:pt>
                  <c:pt idx="7">
                    <c:v>Volkswagen</c:v>
                  </c:pt>
                </c:lvl>
              </c:multiLvlStrCache>
            </c:multiLvlStrRef>
          </c:cat>
          <c:val>
            <c:numRef>
              <c:f>'Task 3'!$K$8:$K$24</c:f>
              <c:numCache>
                <c:formatCode>General</c:formatCode>
                <c:ptCount val="8"/>
                <c:pt idx="0">
                  <c:v>96</c:v>
                </c:pt>
                <c:pt idx="1">
                  <c:v>46</c:v>
                </c:pt>
                <c:pt idx="2">
                  <c:v>36</c:v>
                </c:pt>
                <c:pt idx="3">
                  <c:v>27</c:v>
                </c:pt>
                <c:pt idx="4">
                  <c:v>25</c:v>
                </c:pt>
                <c:pt idx="5">
                  <c:v>12</c:v>
                </c:pt>
                <c:pt idx="6">
                  <c:v>11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A7-4E19-AF2F-3CC5A6F229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30845919"/>
        <c:axId val="1630855039"/>
      </c:barChart>
      <c:catAx>
        <c:axId val="1630845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855039"/>
        <c:crosses val="autoZero"/>
        <c:auto val="1"/>
        <c:lblAlgn val="ctr"/>
        <c:lblOffset val="100"/>
        <c:noMultiLvlLbl val="0"/>
      </c:catAx>
      <c:valAx>
        <c:axId val="1630855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0845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Displacement</a:t>
            </a:r>
            <a:r>
              <a:rPr lang="en-IN" baseline="0" dirty="0"/>
              <a:t> Vs </a:t>
            </a:r>
            <a:r>
              <a:rPr lang="en-IN" dirty="0" err="1"/>
              <a:t>City_Mileage_km_litre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5'!$D$1</c:f>
              <c:strCache>
                <c:ptCount val="1"/>
                <c:pt idx="0">
                  <c:v>City_Mileage_km_litre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'Task 5'!$C$2:$C$788</c:f>
              <c:numCache>
                <c:formatCode>General</c:formatCode>
                <c:ptCount val="787"/>
                <c:pt idx="0">
                  <c:v>624</c:v>
                </c:pt>
                <c:pt idx="1">
                  <c:v>624</c:v>
                </c:pt>
                <c:pt idx="2">
                  <c:v>624</c:v>
                </c:pt>
                <c:pt idx="3">
                  <c:v>624</c:v>
                </c:pt>
                <c:pt idx="4">
                  <c:v>624</c:v>
                </c:pt>
                <c:pt idx="5">
                  <c:v>624</c:v>
                </c:pt>
                <c:pt idx="6">
                  <c:v>799</c:v>
                </c:pt>
                <c:pt idx="7">
                  <c:v>799</c:v>
                </c:pt>
                <c:pt idx="8">
                  <c:v>799</c:v>
                </c:pt>
                <c:pt idx="9">
                  <c:v>799</c:v>
                </c:pt>
                <c:pt idx="10">
                  <c:v>999</c:v>
                </c:pt>
                <c:pt idx="11">
                  <c:v>999</c:v>
                </c:pt>
                <c:pt idx="12">
                  <c:v>999</c:v>
                </c:pt>
                <c:pt idx="13">
                  <c:v>999</c:v>
                </c:pt>
                <c:pt idx="14">
                  <c:v>999</c:v>
                </c:pt>
                <c:pt idx="15">
                  <c:v>999</c:v>
                </c:pt>
                <c:pt idx="16">
                  <c:v>999</c:v>
                </c:pt>
                <c:pt idx="17">
                  <c:v>999</c:v>
                </c:pt>
                <c:pt idx="18">
                  <c:v>1196</c:v>
                </c:pt>
                <c:pt idx="19">
                  <c:v>1196</c:v>
                </c:pt>
                <c:pt idx="20">
                  <c:v>1196</c:v>
                </c:pt>
                <c:pt idx="21">
                  <c:v>1196</c:v>
                </c:pt>
                <c:pt idx="22">
                  <c:v>1196</c:v>
                </c:pt>
                <c:pt idx="23">
                  <c:v>998</c:v>
                </c:pt>
                <c:pt idx="24">
                  <c:v>998</c:v>
                </c:pt>
                <c:pt idx="25">
                  <c:v>998</c:v>
                </c:pt>
                <c:pt idx="26">
                  <c:v>998</c:v>
                </c:pt>
                <c:pt idx="27">
                  <c:v>998</c:v>
                </c:pt>
                <c:pt idx="28">
                  <c:v>998</c:v>
                </c:pt>
                <c:pt idx="29">
                  <c:v>998</c:v>
                </c:pt>
                <c:pt idx="30">
                  <c:v>998</c:v>
                </c:pt>
                <c:pt idx="31">
                  <c:v>1086</c:v>
                </c:pt>
                <c:pt idx="32">
                  <c:v>1086</c:v>
                </c:pt>
                <c:pt idx="33">
                  <c:v>1086</c:v>
                </c:pt>
                <c:pt idx="34">
                  <c:v>1086</c:v>
                </c:pt>
                <c:pt idx="35">
                  <c:v>1086</c:v>
                </c:pt>
                <c:pt idx="36">
                  <c:v>1086</c:v>
                </c:pt>
                <c:pt idx="37">
                  <c:v>1086</c:v>
                </c:pt>
                <c:pt idx="38">
                  <c:v>1086</c:v>
                </c:pt>
                <c:pt idx="39">
                  <c:v>1199</c:v>
                </c:pt>
                <c:pt idx="40">
                  <c:v>1199</c:v>
                </c:pt>
                <c:pt idx="41">
                  <c:v>1199</c:v>
                </c:pt>
                <c:pt idx="42">
                  <c:v>1199</c:v>
                </c:pt>
                <c:pt idx="43">
                  <c:v>1199</c:v>
                </c:pt>
                <c:pt idx="44">
                  <c:v>1199</c:v>
                </c:pt>
                <c:pt idx="45">
                  <c:v>1199</c:v>
                </c:pt>
                <c:pt idx="46">
                  <c:v>1199</c:v>
                </c:pt>
                <c:pt idx="47">
                  <c:v>998</c:v>
                </c:pt>
                <c:pt idx="48">
                  <c:v>998</c:v>
                </c:pt>
                <c:pt idx="49">
                  <c:v>998</c:v>
                </c:pt>
                <c:pt idx="50">
                  <c:v>998</c:v>
                </c:pt>
                <c:pt idx="51">
                  <c:v>998</c:v>
                </c:pt>
                <c:pt idx="52">
                  <c:v>998</c:v>
                </c:pt>
                <c:pt idx="53">
                  <c:v>998</c:v>
                </c:pt>
                <c:pt idx="54">
                  <c:v>998</c:v>
                </c:pt>
                <c:pt idx="55">
                  <c:v>1197</c:v>
                </c:pt>
                <c:pt idx="56">
                  <c:v>1197</c:v>
                </c:pt>
                <c:pt idx="57">
                  <c:v>1197</c:v>
                </c:pt>
                <c:pt idx="58">
                  <c:v>1197</c:v>
                </c:pt>
                <c:pt idx="59">
                  <c:v>1197</c:v>
                </c:pt>
                <c:pt idx="60">
                  <c:v>1197</c:v>
                </c:pt>
                <c:pt idx="61">
                  <c:v>1197</c:v>
                </c:pt>
                <c:pt idx="62">
                  <c:v>999</c:v>
                </c:pt>
                <c:pt idx="63">
                  <c:v>999</c:v>
                </c:pt>
                <c:pt idx="64">
                  <c:v>999</c:v>
                </c:pt>
                <c:pt idx="65">
                  <c:v>999</c:v>
                </c:pt>
                <c:pt idx="66">
                  <c:v>1197</c:v>
                </c:pt>
                <c:pt idx="67">
                  <c:v>1197</c:v>
                </c:pt>
                <c:pt idx="68">
                  <c:v>1364</c:v>
                </c:pt>
                <c:pt idx="69">
                  <c:v>1197</c:v>
                </c:pt>
                <c:pt idx="70">
                  <c:v>1364</c:v>
                </c:pt>
                <c:pt idx="71">
                  <c:v>1364</c:v>
                </c:pt>
                <c:pt idx="72">
                  <c:v>1197</c:v>
                </c:pt>
                <c:pt idx="73">
                  <c:v>1364</c:v>
                </c:pt>
                <c:pt idx="74">
                  <c:v>1197</c:v>
                </c:pt>
                <c:pt idx="75">
                  <c:v>1364</c:v>
                </c:pt>
                <c:pt idx="76">
                  <c:v>1197</c:v>
                </c:pt>
                <c:pt idx="77">
                  <c:v>1364</c:v>
                </c:pt>
                <c:pt idx="78">
                  <c:v>1197</c:v>
                </c:pt>
                <c:pt idx="79">
                  <c:v>1364</c:v>
                </c:pt>
                <c:pt idx="80">
                  <c:v>1248</c:v>
                </c:pt>
                <c:pt idx="81">
                  <c:v>1248</c:v>
                </c:pt>
                <c:pt idx="82">
                  <c:v>1248</c:v>
                </c:pt>
                <c:pt idx="83">
                  <c:v>1248</c:v>
                </c:pt>
                <c:pt idx="84">
                  <c:v>1193</c:v>
                </c:pt>
                <c:pt idx="85">
                  <c:v>1193</c:v>
                </c:pt>
                <c:pt idx="86">
                  <c:v>1193</c:v>
                </c:pt>
                <c:pt idx="87">
                  <c:v>1193</c:v>
                </c:pt>
                <c:pt idx="88">
                  <c:v>1197</c:v>
                </c:pt>
                <c:pt idx="89">
                  <c:v>1197</c:v>
                </c:pt>
                <c:pt idx="90">
                  <c:v>1197</c:v>
                </c:pt>
                <c:pt idx="91">
                  <c:v>1197</c:v>
                </c:pt>
                <c:pt idx="92">
                  <c:v>1197</c:v>
                </c:pt>
                <c:pt idx="93">
                  <c:v>1197</c:v>
                </c:pt>
                <c:pt idx="94">
                  <c:v>1248</c:v>
                </c:pt>
                <c:pt idx="95">
                  <c:v>1197</c:v>
                </c:pt>
                <c:pt idx="96">
                  <c:v>1197</c:v>
                </c:pt>
                <c:pt idx="97">
                  <c:v>1197</c:v>
                </c:pt>
                <c:pt idx="98">
                  <c:v>1396</c:v>
                </c:pt>
                <c:pt idx="99">
                  <c:v>1197</c:v>
                </c:pt>
                <c:pt idx="100">
                  <c:v>1396</c:v>
                </c:pt>
                <c:pt idx="101">
                  <c:v>1197</c:v>
                </c:pt>
                <c:pt idx="102">
                  <c:v>1396</c:v>
                </c:pt>
                <c:pt idx="103">
                  <c:v>1197</c:v>
                </c:pt>
                <c:pt idx="104">
                  <c:v>1396</c:v>
                </c:pt>
                <c:pt idx="105">
                  <c:v>1197</c:v>
                </c:pt>
                <c:pt idx="106">
                  <c:v>1197</c:v>
                </c:pt>
                <c:pt idx="107">
                  <c:v>1197</c:v>
                </c:pt>
                <c:pt idx="108">
                  <c:v>1396</c:v>
                </c:pt>
                <c:pt idx="109">
                  <c:v>1197</c:v>
                </c:pt>
                <c:pt idx="110">
                  <c:v>1197</c:v>
                </c:pt>
                <c:pt idx="111">
                  <c:v>1197</c:v>
                </c:pt>
                <c:pt idx="112">
                  <c:v>1197</c:v>
                </c:pt>
                <c:pt idx="113">
                  <c:v>1197</c:v>
                </c:pt>
                <c:pt idx="114">
                  <c:v>1197</c:v>
                </c:pt>
                <c:pt idx="115">
                  <c:v>1197</c:v>
                </c:pt>
                <c:pt idx="116">
                  <c:v>998</c:v>
                </c:pt>
                <c:pt idx="117">
                  <c:v>1186</c:v>
                </c:pt>
                <c:pt idx="118">
                  <c:v>1186</c:v>
                </c:pt>
                <c:pt idx="119">
                  <c:v>1186</c:v>
                </c:pt>
                <c:pt idx="120">
                  <c:v>1186</c:v>
                </c:pt>
                <c:pt idx="121">
                  <c:v>999</c:v>
                </c:pt>
                <c:pt idx="122">
                  <c:v>999</c:v>
                </c:pt>
                <c:pt idx="123">
                  <c:v>999</c:v>
                </c:pt>
                <c:pt idx="124">
                  <c:v>1498</c:v>
                </c:pt>
                <c:pt idx="125">
                  <c:v>1498</c:v>
                </c:pt>
                <c:pt idx="126">
                  <c:v>1498</c:v>
                </c:pt>
                <c:pt idx="127">
                  <c:v>1197</c:v>
                </c:pt>
                <c:pt idx="128">
                  <c:v>1498</c:v>
                </c:pt>
                <c:pt idx="129">
                  <c:v>1197</c:v>
                </c:pt>
                <c:pt idx="130">
                  <c:v>1197</c:v>
                </c:pt>
                <c:pt idx="131">
                  <c:v>1248</c:v>
                </c:pt>
                <c:pt idx="132">
                  <c:v>1197</c:v>
                </c:pt>
                <c:pt idx="133">
                  <c:v>1248</c:v>
                </c:pt>
                <c:pt idx="134">
                  <c:v>1197</c:v>
                </c:pt>
                <c:pt idx="135">
                  <c:v>1248</c:v>
                </c:pt>
                <c:pt idx="136">
                  <c:v>1248</c:v>
                </c:pt>
                <c:pt idx="137">
                  <c:v>1197</c:v>
                </c:pt>
                <c:pt idx="138">
                  <c:v>1197</c:v>
                </c:pt>
                <c:pt idx="139">
                  <c:v>1197</c:v>
                </c:pt>
                <c:pt idx="140">
                  <c:v>1248</c:v>
                </c:pt>
                <c:pt idx="141">
                  <c:v>1248</c:v>
                </c:pt>
                <c:pt idx="142">
                  <c:v>1248</c:v>
                </c:pt>
                <c:pt idx="143">
                  <c:v>1498</c:v>
                </c:pt>
                <c:pt idx="144">
                  <c:v>1498</c:v>
                </c:pt>
                <c:pt idx="145">
                  <c:v>1498</c:v>
                </c:pt>
                <c:pt idx="146">
                  <c:v>1194</c:v>
                </c:pt>
                <c:pt idx="147">
                  <c:v>1194</c:v>
                </c:pt>
                <c:pt idx="148">
                  <c:v>1194</c:v>
                </c:pt>
                <c:pt idx="149">
                  <c:v>1194</c:v>
                </c:pt>
                <c:pt idx="150">
                  <c:v>1498</c:v>
                </c:pt>
                <c:pt idx="151">
                  <c:v>1498</c:v>
                </c:pt>
                <c:pt idx="152">
                  <c:v>1498</c:v>
                </c:pt>
                <c:pt idx="153">
                  <c:v>1498</c:v>
                </c:pt>
                <c:pt idx="154">
                  <c:v>1498</c:v>
                </c:pt>
                <c:pt idx="155">
                  <c:v>999</c:v>
                </c:pt>
                <c:pt idx="156">
                  <c:v>999</c:v>
                </c:pt>
                <c:pt idx="157">
                  <c:v>999</c:v>
                </c:pt>
                <c:pt idx="158">
                  <c:v>1498</c:v>
                </c:pt>
                <c:pt idx="159">
                  <c:v>1194</c:v>
                </c:pt>
                <c:pt idx="160">
                  <c:v>1194</c:v>
                </c:pt>
                <c:pt idx="161">
                  <c:v>1194</c:v>
                </c:pt>
                <c:pt idx="162">
                  <c:v>1498</c:v>
                </c:pt>
                <c:pt idx="163">
                  <c:v>1498</c:v>
                </c:pt>
                <c:pt idx="164">
                  <c:v>1498</c:v>
                </c:pt>
                <c:pt idx="165">
                  <c:v>1498</c:v>
                </c:pt>
                <c:pt idx="166">
                  <c:v>1498</c:v>
                </c:pt>
                <c:pt idx="167">
                  <c:v>1194</c:v>
                </c:pt>
                <c:pt idx="168">
                  <c:v>1194</c:v>
                </c:pt>
                <c:pt idx="169">
                  <c:v>1194</c:v>
                </c:pt>
                <c:pt idx="170">
                  <c:v>1194</c:v>
                </c:pt>
                <c:pt idx="171">
                  <c:v>1498</c:v>
                </c:pt>
                <c:pt idx="172">
                  <c:v>1496</c:v>
                </c:pt>
                <c:pt idx="173">
                  <c:v>1496</c:v>
                </c:pt>
                <c:pt idx="174">
                  <c:v>1364</c:v>
                </c:pt>
                <c:pt idx="175">
                  <c:v>1364</c:v>
                </c:pt>
                <c:pt idx="176">
                  <c:v>1364</c:v>
                </c:pt>
                <c:pt idx="177">
                  <c:v>1496</c:v>
                </c:pt>
                <c:pt idx="178">
                  <c:v>1496</c:v>
                </c:pt>
                <c:pt idx="179">
                  <c:v>1364</c:v>
                </c:pt>
                <c:pt idx="180">
                  <c:v>1364</c:v>
                </c:pt>
                <c:pt idx="181">
                  <c:v>1496</c:v>
                </c:pt>
                <c:pt idx="182">
                  <c:v>1496</c:v>
                </c:pt>
                <c:pt idx="183">
                  <c:v>1197</c:v>
                </c:pt>
                <c:pt idx="184">
                  <c:v>1364</c:v>
                </c:pt>
                <c:pt idx="185">
                  <c:v>1364</c:v>
                </c:pt>
                <c:pt idx="186">
                  <c:v>1197</c:v>
                </c:pt>
                <c:pt idx="187">
                  <c:v>1364</c:v>
                </c:pt>
                <c:pt idx="188">
                  <c:v>1461</c:v>
                </c:pt>
                <c:pt idx="189">
                  <c:v>1461</c:v>
                </c:pt>
                <c:pt idx="190">
                  <c:v>1461</c:v>
                </c:pt>
                <c:pt idx="191">
                  <c:v>1197</c:v>
                </c:pt>
                <c:pt idx="192">
                  <c:v>1197</c:v>
                </c:pt>
                <c:pt idx="193">
                  <c:v>1197</c:v>
                </c:pt>
                <c:pt idx="194">
                  <c:v>1197</c:v>
                </c:pt>
                <c:pt idx="195">
                  <c:v>1197</c:v>
                </c:pt>
                <c:pt idx="196">
                  <c:v>2157</c:v>
                </c:pt>
                <c:pt idx="197">
                  <c:v>2157</c:v>
                </c:pt>
                <c:pt idx="198">
                  <c:v>1968</c:v>
                </c:pt>
                <c:pt idx="199">
                  <c:v>1968</c:v>
                </c:pt>
                <c:pt idx="200">
                  <c:v>1798</c:v>
                </c:pt>
                <c:pt idx="201">
                  <c:v>1968</c:v>
                </c:pt>
                <c:pt idx="202">
                  <c:v>1968</c:v>
                </c:pt>
                <c:pt idx="203">
                  <c:v>1968</c:v>
                </c:pt>
                <c:pt idx="204">
                  <c:v>1968</c:v>
                </c:pt>
                <c:pt idx="205">
                  <c:v>1995</c:v>
                </c:pt>
                <c:pt idx="206">
                  <c:v>1998</c:v>
                </c:pt>
                <c:pt idx="207">
                  <c:v>1995</c:v>
                </c:pt>
                <c:pt idx="208">
                  <c:v>2993</c:v>
                </c:pt>
                <c:pt idx="209">
                  <c:v>2993</c:v>
                </c:pt>
                <c:pt idx="210">
                  <c:v>2998</c:v>
                </c:pt>
                <c:pt idx="211">
                  <c:v>4951</c:v>
                </c:pt>
                <c:pt idx="212">
                  <c:v>2979</c:v>
                </c:pt>
                <c:pt idx="213">
                  <c:v>2982</c:v>
                </c:pt>
                <c:pt idx="214">
                  <c:v>2993</c:v>
                </c:pt>
                <c:pt idx="215">
                  <c:v>2993</c:v>
                </c:pt>
                <c:pt idx="216">
                  <c:v>2993</c:v>
                </c:pt>
                <c:pt idx="217">
                  <c:v>2998</c:v>
                </c:pt>
                <c:pt idx="218">
                  <c:v>2998</c:v>
                </c:pt>
                <c:pt idx="219">
                  <c:v>6592</c:v>
                </c:pt>
                <c:pt idx="220">
                  <c:v>796</c:v>
                </c:pt>
                <c:pt idx="221">
                  <c:v>796</c:v>
                </c:pt>
                <c:pt idx="222">
                  <c:v>796</c:v>
                </c:pt>
                <c:pt idx="223">
                  <c:v>796</c:v>
                </c:pt>
                <c:pt idx="224">
                  <c:v>796</c:v>
                </c:pt>
                <c:pt idx="225">
                  <c:v>796</c:v>
                </c:pt>
                <c:pt idx="226">
                  <c:v>796</c:v>
                </c:pt>
                <c:pt idx="227">
                  <c:v>796</c:v>
                </c:pt>
                <c:pt idx="228">
                  <c:v>998</c:v>
                </c:pt>
                <c:pt idx="229">
                  <c:v>998</c:v>
                </c:pt>
                <c:pt idx="230">
                  <c:v>998</c:v>
                </c:pt>
                <c:pt idx="231">
                  <c:v>998</c:v>
                </c:pt>
                <c:pt idx="232">
                  <c:v>998</c:v>
                </c:pt>
                <c:pt idx="233">
                  <c:v>998</c:v>
                </c:pt>
                <c:pt idx="234">
                  <c:v>998</c:v>
                </c:pt>
                <c:pt idx="235">
                  <c:v>998</c:v>
                </c:pt>
                <c:pt idx="236">
                  <c:v>998</c:v>
                </c:pt>
                <c:pt idx="237">
                  <c:v>998</c:v>
                </c:pt>
                <c:pt idx="238">
                  <c:v>998</c:v>
                </c:pt>
                <c:pt idx="239">
                  <c:v>998</c:v>
                </c:pt>
                <c:pt idx="240">
                  <c:v>998</c:v>
                </c:pt>
                <c:pt idx="241">
                  <c:v>998</c:v>
                </c:pt>
                <c:pt idx="242">
                  <c:v>998</c:v>
                </c:pt>
                <c:pt idx="243">
                  <c:v>998</c:v>
                </c:pt>
                <c:pt idx="244">
                  <c:v>998</c:v>
                </c:pt>
                <c:pt idx="245">
                  <c:v>998</c:v>
                </c:pt>
                <c:pt idx="246">
                  <c:v>998</c:v>
                </c:pt>
                <c:pt idx="247">
                  <c:v>998</c:v>
                </c:pt>
                <c:pt idx="248">
                  <c:v>998</c:v>
                </c:pt>
                <c:pt idx="249">
                  <c:v>1120</c:v>
                </c:pt>
                <c:pt idx="250">
                  <c:v>1120</c:v>
                </c:pt>
                <c:pt idx="251">
                  <c:v>1197</c:v>
                </c:pt>
                <c:pt idx="252">
                  <c:v>1197</c:v>
                </c:pt>
                <c:pt idx="253">
                  <c:v>1197</c:v>
                </c:pt>
                <c:pt idx="254">
                  <c:v>1197</c:v>
                </c:pt>
                <c:pt idx="255">
                  <c:v>1198</c:v>
                </c:pt>
                <c:pt idx="256">
                  <c:v>1198</c:v>
                </c:pt>
                <c:pt idx="257">
                  <c:v>1198</c:v>
                </c:pt>
                <c:pt idx="258">
                  <c:v>1198</c:v>
                </c:pt>
                <c:pt idx="259">
                  <c:v>1198</c:v>
                </c:pt>
                <c:pt idx="260">
                  <c:v>1198</c:v>
                </c:pt>
                <c:pt idx="261">
                  <c:v>1198</c:v>
                </c:pt>
                <c:pt idx="262">
                  <c:v>1198</c:v>
                </c:pt>
                <c:pt idx="263">
                  <c:v>1198</c:v>
                </c:pt>
                <c:pt idx="264">
                  <c:v>1198</c:v>
                </c:pt>
                <c:pt idx="265">
                  <c:v>1198</c:v>
                </c:pt>
                <c:pt idx="266">
                  <c:v>1198</c:v>
                </c:pt>
                <c:pt idx="267">
                  <c:v>1198</c:v>
                </c:pt>
                <c:pt idx="268">
                  <c:v>1198</c:v>
                </c:pt>
                <c:pt idx="269">
                  <c:v>1198</c:v>
                </c:pt>
                <c:pt idx="270">
                  <c:v>1198</c:v>
                </c:pt>
                <c:pt idx="271">
                  <c:v>1198</c:v>
                </c:pt>
                <c:pt idx="272">
                  <c:v>1198</c:v>
                </c:pt>
                <c:pt idx="273">
                  <c:v>1198</c:v>
                </c:pt>
                <c:pt idx="274">
                  <c:v>1198</c:v>
                </c:pt>
                <c:pt idx="275">
                  <c:v>1198</c:v>
                </c:pt>
                <c:pt idx="276">
                  <c:v>1198</c:v>
                </c:pt>
                <c:pt idx="277">
                  <c:v>1197</c:v>
                </c:pt>
                <c:pt idx="278">
                  <c:v>1197</c:v>
                </c:pt>
                <c:pt idx="279">
                  <c:v>1197</c:v>
                </c:pt>
                <c:pt idx="280">
                  <c:v>1197</c:v>
                </c:pt>
                <c:pt idx="281">
                  <c:v>1197</c:v>
                </c:pt>
                <c:pt idx="282">
                  <c:v>1197</c:v>
                </c:pt>
                <c:pt idx="283">
                  <c:v>1248</c:v>
                </c:pt>
                <c:pt idx="284">
                  <c:v>1248</c:v>
                </c:pt>
                <c:pt idx="285">
                  <c:v>1248</c:v>
                </c:pt>
                <c:pt idx="286">
                  <c:v>1248</c:v>
                </c:pt>
                <c:pt idx="287">
                  <c:v>1248</c:v>
                </c:pt>
                <c:pt idx="288">
                  <c:v>1248</c:v>
                </c:pt>
                <c:pt idx="289">
                  <c:v>1197</c:v>
                </c:pt>
                <c:pt idx="290">
                  <c:v>1248</c:v>
                </c:pt>
                <c:pt idx="291">
                  <c:v>1199</c:v>
                </c:pt>
                <c:pt idx="292">
                  <c:v>1199</c:v>
                </c:pt>
                <c:pt idx="293">
                  <c:v>1199</c:v>
                </c:pt>
                <c:pt idx="294">
                  <c:v>1199</c:v>
                </c:pt>
                <c:pt idx="295">
                  <c:v>1199</c:v>
                </c:pt>
                <c:pt idx="296">
                  <c:v>1497</c:v>
                </c:pt>
                <c:pt idx="297">
                  <c:v>1497</c:v>
                </c:pt>
                <c:pt idx="298">
                  <c:v>1497</c:v>
                </c:pt>
                <c:pt idx="299">
                  <c:v>1497</c:v>
                </c:pt>
                <c:pt idx="300">
                  <c:v>1497</c:v>
                </c:pt>
                <c:pt idx="301">
                  <c:v>1199</c:v>
                </c:pt>
                <c:pt idx="302">
                  <c:v>1199</c:v>
                </c:pt>
                <c:pt idx="303">
                  <c:v>1199</c:v>
                </c:pt>
                <c:pt idx="304">
                  <c:v>1199</c:v>
                </c:pt>
                <c:pt idx="305">
                  <c:v>1199</c:v>
                </c:pt>
                <c:pt idx="306">
                  <c:v>1199</c:v>
                </c:pt>
                <c:pt idx="307">
                  <c:v>1193</c:v>
                </c:pt>
                <c:pt idx="308">
                  <c:v>1248</c:v>
                </c:pt>
                <c:pt idx="309">
                  <c:v>1193</c:v>
                </c:pt>
                <c:pt idx="310">
                  <c:v>1193</c:v>
                </c:pt>
                <c:pt idx="311">
                  <c:v>1193</c:v>
                </c:pt>
                <c:pt idx="312">
                  <c:v>1248</c:v>
                </c:pt>
                <c:pt idx="313">
                  <c:v>1248</c:v>
                </c:pt>
                <c:pt idx="314">
                  <c:v>1248</c:v>
                </c:pt>
                <c:pt idx="315">
                  <c:v>1248</c:v>
                </c:pt>
                <c:pt idx="316">
                  <c:v>1248</c:v>
                </c:pt>
                <c:pt idx="317">
                  <c:v>1248</c:v>
                </c:pt>
                <c:pt idx="318">
                  <c:v>1298</c:v>
                </c:pt>
                <c:pt idx="319">
                  <c:v>1298</c:v>
                </c:pt>
                <c:pt idx="320">
                  <c:v>1197</c:v>
                </c:pt>
                <c:pt idx="321">
                  <c:v>998</c:v>
                </c:pt>
                <c:pt idx="322">
                  <c:v>1397</c:v>
                </c:pt>
                <c:pt idx="323">
                  <c:v>998</c:v>
                </c:pt>
                <c:pt idx="324">
                  <c:v>998</c:v>
                </c:pt>
                <c:pt idx="325">
                  <c:v>998</c:v>
                </c:pt>
                <c:pt idx="326">
                  <c:v>998</c:v>
                </c:pt>
                <c:pt idx="327">
                  <c:v>998</c:v>
                </c:pt>
                <c:pt idx="328">
                  <c:v>1197</c:v>
                </c:pt>
                <c:pt idx="329">
                  <c:v>1397</c:v>
                </c:pt>
                <c:pt idx="330">
                  <c:v>1397</c:v>
                </c:pt>
                <c:pt idx="331">
                  <c:v>1397</c:v>
                </c:pt>
                <c:pt idx="332">
                  <c:v>1397</c:v>
                </c:pt>
                <c:pt idx="333">
                  <c:v>1198</c:v>
                </c:pt>
                <c:pt idx="334">
                  <c:v>1198</c:v>
                </c:pt>
                <c:pt idx="335">
                  <c:v>1198</c:v>
                </c:pt>
                <c:pt idx="336">
                  <c:v>1198</c:v>
                </c:pt>
                <c:pt idx="337">
                  <c:v>1198</c:v>
                </c:pt>
                <c:pt idx="338">
                  <c:v>1198</c:v>
                </c:pt>
                <c:pt idx="339">
                  <c:v>1198</c:v>
                </c:pt>
                <c:pt idx="340">
                  <c:v>1198</c:v>
                </c:pt>
                <c:pt idx="341">
                  <c:v>1198</c:v>
                </c:pt>
                <c:pt idx="342">
                  <c:v>1198</c:v>
                </c:pt>
                <c:pt idx="343">
                  <c:v>1198</c:v>
                </c:pt>
                <c:pt idx="344">
                  <c:v>1198</c:v>
                </c:pt>
                <c:pt idx="345">
                  <c:v>1497</c:v>
                </c:pt>
                <c:pt idx="346">
                  <c:v>1497</c:v>
                </c:pt>
                <c:pt idx="347">
                  <c:v>1497</c:v>
                </c:pt>
                <c:pt idx="348">
                  <c:v>1497</c:v>
                </c:pt>
                <c:pt idx="349">
                  <c:v>1497</c:v>
                </c:pt>
                <c:pt idx="350">
                  <c:v>1497</c:v>
                </c:pt>
                <c:pt idx="351">
                  <c:v>1497</c:v>
                </c:pt>
                <c:pt idx="352">
                  <c:v>1497</c:v>
                </c:pt>
                <c:pt idx="353">
                  <c:v>1497</c:v>
                </c:pt>
                <c:pt idx="354">
                  <c:v>1497</c:v>
                </c:pt>
                <c:pt idx="355">
                  <c:v>1497</c:v>
                </c:pt>
                <c:pt idx="356">
                  <c:v>1497</c:v>
                </c:pt>
                <c:pt idx="357">
                  <c:v>1493</c:v>
                </c:pt>
                <c:pt idx="358">
                  <c:v>1493</c:v>
                </c:pt>
                <c:pt idx="359">
                  <c:v>1493</c:v>
                </c:pt>
                <c:pt idx="360">
                  <c:v>1493</c:v>
                </c:pt>
                <c:pt idx="361">
                  <c:v>2523</c:v>
                </c:pt>
                <c:pt idx="362">
                  <c:v>2523</c:v>
                </c:pt>
                <c:pt idx="363">
                  <c:v>1248</c:v>
                </c:pt>
                <c:pt idx="364">
                  <c:v>1248</c:v>
                </c:pt>
                <c:pt idx="365">
                  <c:v>1248</c:v>
                </c:pt>
                <c:pt idx="366">
                  <c:v>1248</c:v>
                </c:pt>
                <c:pt idx="367">
                  <c:v>1248</c:v>
                </c:pt>
                <c:pt idx="368">
                  <c:v>1248</c:v>
                </c:pt>
                <c:pt idx="369">
                  <c:v>1248</c:v>
                </c:pt>
                <c:pt idx="370">
                  <c:v>1248</c:v>
                </c:pt>
                <c:pt idx="371">
                  <c:v>1248</c:v>
                </c:pt>
                <c:pt idx="372">
                  <c:v>1197</c:v>
                </c:pt>
                <c:pt idx="373">
                  <c:v>1197</c:v>
                </c:pt>
                <c:pt idx="374">
                  <c:v>1197</c:v>
                </c:pt>
                <c:pt idx="375">
                  <c:v>1396</c:v>
                </c:pt>
                <c:pt idx="376">
                  <c:v>1497</c:v>
                </c:pt>
                <c:pt idx="377">
                  <c:v>1497</c:v>
                </c:pt>
                <c:pt idx="378">
                  <c:v>1497</c:v>
                </c:pt>
                <c:pt idx="379">
                  <c:v>1497</c:v>
                </c:pt>
                <c:pt idx="380">
                  <c:v>1498</c:v>
                </c:pt>
                <c:pt idx="381">
                  <c:v>1498</c:v>
                </c:pt>
                <c:pt idx="382">
                  <c:v>1498</c:v>
                </c:pt>
                <c:pt idx="383">
                  <c:v>1498</c:v>
                </c:pt>
                <c:pt idx="384">
                  <c:v>1497</c:v>
                </c:pt>
                <c:pt idx="385">
                  <c:v>1498</c:v>
                </c:pt>
                <c:pt idx="386">
                  <c:v>1497</c:v>
                </c:pt>
                <c:pt idx="387">
                  <c:v>1498</c:v>
                </c:pt>
                <c:pt idx="388">
                  <c:v>1498</c:v>
                </c:pt>
                <c:pt idx="389">
                  <c:v>1498</c:v>
                </c:pt>
                <c:pt idx="390">
                  <c:v>1498</c:v>
                </c:pt>
                <c:pt idx="391">
                  <c:v>1461</c:v>
                </c:pt>
                <c:pt idx="392">
                  <c:v>1461</c:v>
                </c:pt>
                <c:pt idx="393">
                  <c:v>1461</c:v>
                </c:pt>
                <c:pt idx="394">
                  <c:v>1461</c:v>
                </c:pt>
                <c:pt idx="395">
                  <c:v>1461</c:v>
                </c:pt>
                <c:pt idx="396">
                  <c:v>1461</c:v>
                </c:pt>
                <c:pt idx="397">
                  <c:v>1591</c:v>
                </c:pt>
                <c:pt idx="398">
                  <c:v>1582</c:v>
                </c:pt>
                <c:pt idx="399">
                  <c:v>1582</c:v>
                </c:pt>
                <c:pt idx="400">
                  <c:v>1591</c:v>
                </c:pt>
                <c:pt idx="401">
                  <c:v>1582</c:v>
                </c:pt>
                <c:pt idx="402">
                  <c:v>1591</c:v>
                </c:pt>
                <c:pt idx="403">
                  <c:v>1396</c:v>
                </c:pt>
                <c:pt idx="404">
                  <c:v>1396</c:v>
                </c:pt>
                <c:pt idx="405">
                  <c:v>1591</c:v>
                </c:pt>
                <c:pt idx="406">
                  <c:v>1591</c:v>
                </c:pt>
                <c:pt idx="407">
                  <c:v>1582</c:v>
                </c:pt>
                <c:pt idx="408">
                  <c:v>1396</c:v>
                </c:pt>
                <c:pt idx="409">
                  <c:v>1396</c:v>
                </c:pt>
                <c:pt idx="410">
                  <c:v>1197</c:v>
                </c:pt>
                <c:pt idx="411">
                  <c:v>1197</c:v>
                </c:pt>
                <c:pt idx="412">
                  <c:v>1197</c:v>
                </c:pt>
                <c:pt idx="413">
                  <c:v>1197</c:v>
                </c:pt>
                <c:pt idx="414">
                  <c:v>1497</c:v>
                </c:pt>
                <c:pt idx="415">
                  <c:v>1497</c:v>
                </c:pt>
                <c:pt idx="416">
                  <c:v>1497</c:v>
                </c:pt>
                <c:pt idx="417">
                  <c:v>1497</c:v>
                </c:pt>
                <c:pt idx="418">
                  <c:v>1497</c:v>
                </c:pt>
                <c:pt idx="419">
                  <c:v>1497</c:v>
                </c:pt>
                <c:pt idx="420">
                  <c:v>1497</c:v>
                </c:pt>
                <c:pt idx="421">
                  <c:v>1461</c:v>
                </c:pt>
                <c:pt idx="422">
                  <c:v>1461</c:v>
                </c:pt>
                <c:pt idx="423">
                  <c:v>1461</c:v>
                </c:pt>
                <c:pt idx="424">
                  <c:v>1461</c:v>
                </c:pt>
                <c:pt idx="425">
                  <c:v>1461</c:v>
                </c:pt>
                <c:pt idx="426">
                  <c:v>1461</c:v>
                </c:pt>
                <c:pt idx="427">
                  <c:v>1461</c:v>
                </c:pt>
                <c:pt idx="428">
                  <c:v>1598</c:v>
                </c:pt>
                <c:pt idx="429">
                  <c:v>1598</c:v>
                </c:pt>
                <c:pt idx="430">
                  <c:v>1598</c:v>
                </c:pt>
                <c:pt idx="431">
                  <c:v>1197</c:v>
                </c:pt>
                <c:pt idx="432">
                  <c:v>1197</c:v>
                </c:pt>
                <c:pt idx="433">
                  <c:v>1498</c:v>
                </c:pt>
                <c:pt idx="434">
                  <c:v>1498</c:v>
                </c:pt>
                <c:pt idx="435">
                  <c:v>1498</c:v>
                </c:pt>
                <c:pt idx="436">
                  <c:v>1498</c:v>
                </c:pt>
                <c:pt idx="437">
                  <c:v>1498</c:v>
                </c:pt>
                <c:pt idx="438">
                  <c:v>1498</c:v>
                </c:pt>
                <c:pt idx="439">
                  <c:v>1197</c:v>
                </c:pt>
                <c:pt idx="440">
                  <c:v>1396</c:v>
                </c:pt>
                <c:pt idx="441">
                  <c:v>1396</c:v>
                </c:pt>
                <c:pt idx="442">
                  <c:v>1396</c:v>
                </c:pt>
                <c:pt idx="443">
                  <c:v>1396</c:v>
                </c:pt>
                <c:pt idx="444">
                  <c:v>1396</c:v>
                </c:pt>
                <c:pt idx="445">
                  <c:v>2498</c:v>
                </c:pt>
                <c:pt idx="446">
                  <c:v>2498</c:v>
                </c:pt>
                <c:pt idx="447">
                  <c:v>2498</c:v>
                </c:pt>
                <c:pt idx="448">
                  <c:v>1462</c:v>
                </c:pt>
                <c:pt idx="449">
                  <c:v>1462</c:v>
                </c:pt>
                <c:pt idx="450">
                  <c:v>1462</c:v>
                </c:pt>
                <c:pt idx="451">
                  <c:v>1462</c:v>
                </c:pt>
                <c:pt idx="452">
                  <c:v>2179</c:v>
                </c:pt>
                <c:pt idx="453">
                  <c:v>2179</c:v>
                </c:pt>
                <c:pt idx="454">
                  <c:v>2179</c:v>
                </c:pt>
                <c:pt idx="455">
                  <c:v>1497</c:v>
                </c:pt>
                <c:pt idx="456">
                  <c:v>1497</c:v>
                </c:pt>
                <c:pt idx="457">
                  <c:v>1497</c:v>
                </c:pt>
                <c:pt idx="458">
                  <c:v>1497</c:v>
                </c:pt>
                <c:pt idx="459">
                  <c:v>1497</c:v>
                </c:pt>
                <c:pt idx="460">
                  <c:v>1497</c:v>
                </c:pt>
                <c:pt idx="461">
                  <c:v>1497</c:v>
                </c:pt>
                <c:pt idx="462">
                  <c:v>1497</c:v>
                </c:pt>
                <c:pt idx="463">
                  <c:v>2523</c:v>
                </c:pt>
                <c:pt idx="464">
                  <c:v>2179</c:v>
                </c:pt>
                <c:pt idx="465">
                  <c:v>2179</c:v>
                </c:pt>
                <c:pt idx="466">
                  <c:v>2179</c:v>
                </c:pt>
                <c:pt idx="467">
                  <c:v>2179</c:v>
                </c:pt>
                <c:pt idx="468">
                  <c:v>2179</c:v>
                </c:pt>
                <c:pt idx="469">
                  <c:v>2179</c:v>
                </c:pt>
                <c:pt idx="470">
                  <c:v>2179</c:v>
                </c:pt>
                <c:pt idx="471">
                  <c:v>2179</c:v>
                </c:pt>
                <c:pt idx="472">
                  <c:v>1498</c:v>
                </c:pt>
                <c:pt idx="473">
                  <c:v>1598</c:v>
                </c:pt>
                <c:pt idx="474">
                  <c:v>1498</c:v>
                </c:pt>
                <c:pt idx="475">
                  <c:v>1598</c:v>
                </c:pt>
                <c:pt idx="476">
                  <c:v>2179</c:v>
                </c:pt>
                <c:pt idx="477">
                  <c:v>2179</c:v>
                </c:pt>
                <c:pt idx="478">
                  <c:v>2179</c:v>
                </c:pt>
                <c:pt idx="479">
                  <c:v>2179</c:v>
                </c:pt>
                <c:pt idx="480">
                  <c:v>2179</c:v>
                </c:pt>
                <c:pt idx="481">
                  <c:v>2179</c:v>
                </c:pt>
                <c:pt idx="482">
                  <c:v>2179</c:v>
                </c:pt>
                <c:pt idx="483">
                  <c:v>2179</c:v>
                </c:pt>
                <c:pt idx="484">
                  <c:v>2179</c:v>
                </c:pt>
                <c:pt idx="485">
                  <c:v>2179</c:v>
                </c:pt>
                <c:pt idx="486">
                  <c:v>2179</c:v>
                </c:pt>
                <c:pt idx="487">
                  <c:v>2179</c:v>
                </c:pt>
                <c:pt idx="488">
                  <c:v>2179</c:v>
                </c:pt>
                <c:pt idx="489">
                  <c:v>2179</c:v>
                </c:pt>
                <c:pt idx="490">
                  <c:v>2179</c:v>
                </c:pt>
                <c:pt idx="491">
                  <c:v>2179</c:v>
                </c:pt>
                <c:pt idx="492">
                  <c:v>2179</c:v>
                </c:pt>
                <c:pt idx="493">
                  <c:v>2179</c:v>
                </c:pt>
                <c:pt idx="494">
                  <c:v>2179</c:v>
                </c:pt>
                <c:pt idx="495">
                  <c:v>2179</c:v>
                </c:pt>
                <c:pt idx="496">
                  <c:v>2179</c:v>
                </c:pt>
                <c:pt idx="497">
                  <c:v>72</c:v>
                </c:pt>
                <c:pt idx="498">
                  <c:v>72</c:v>
                </c:pt>
                <c:pt idx="499">
                  <c:v>72</c:v>
                </c:pt>
                <c:pt idx="500">
                  <c:v>2179</c:v>
                </c:pt>
                <c:pt idx="501">
                  <c:v>2179</c:v>
                </c:pt>
                <c:pt idx="502">
                  <c:v>2179</c:v>
                </c:pt>
                <c:pt idx="503">
                  <c:v>2179</c:v>
                </c:pt>
                <c:pt idx="504">
                  <c:v>2179</c:v>
                </c:pt>
                <c:pt idx="505">
                  <c:v>2179</c:v>
                </c:pt>
                <c:pt idx="506">
                  <c:v>2179</c:v>
                </c:pt>
                <c:pt idx="507">
                  <c:v>2393</c:v>
                </c:pt>
                <c:pt idx="508">
                  <c:v>2393</c:v>
                </c:pt>
                <c:pt idx="509">
                  <c:v>2393</c:v>
                </c:pt>
                <c:pt idx="510">
                  <c:v>2393</c:v>
                </c:pt>
                <c:pt idx="511">
                  <c:v>2393</c:v>
                </c:pt>
                <c:pt idx="512">
                  <c:v>2694</c:v>
                </c:pt>
                <c:pt idx="513">
                  <c:v>2694</c:v>
                </c:pt>
                <c:pt idx="514">
                  <c:v>2393</c:v>
                </c:pt>
                <c:pt idx="515">
                  <c:v>2393</c:v>
                </c:pt>
                <c:pt idx="516">
                  <c:v>2755</c:v>
                </c:pt>
                <c:pt idx="517">
                  <c:v>2755</c:v>
                </c:pt>
                <c:pt idx="518">
                  <c:v>2393</c:v>
                </c:pt>
                <c:pt idx="519">
                  <c:v>2393</c:v>
                </c:pt>
                <c:pt idx="520">
                  <c:v>2694</c:v>
                </c:pt>
                <c:pt idx="521">
                  <c:v>2393</c:v>
                </c:pt>
                <c:pt idx="522">
                  <c:v>2393</c:v>
                </c:pt>
                <c:pt idx="523">
                  <c:v>1798</c:v>
                </c:pt>
                <c:pt idx="524">
                  <c:v>1798</c:v>
                </c:pt>
                <c:pt idx="525">
                  <c:v>1798</c:v>
                </c:pt>
                <c:pt idx="526">
                  <c:v>1364</c:v>
                </c:pt>
                <c:pt idx="527">
                  <c:v>1364</c:v>
                </c:pt>
                <c:pt idx="528">
                  <c:v>1798</c:v>
                </c:pt>
                <c:pt idx="529">
                  <c:v>1798</c:v>
                </c:pt>
                <c:pt idx="530">
                  <c:v>1798</c:v>
                </c:pt>
                <c:pt idx="531">
                  <c:v>1798</c:v>
                </c:pt>
                <c:pt idx="532">
                  <c:v>1968</c:v>
                </c:pt>
                <c:pt idx="533">
                  <c:v>1968</c:v>
                </c:pt>
                <c:pt idx="534">
                  <c:v>1798</c:v>
                </c:pt>
                <c:pt idx="535">
                  <c:v>1968</c:v>
                </c:pt>
                <c:pt idx="536">
                  <c:v>2755</c:v>
                </c:pt>
                <c:pt idx="537">
                  <c:v>2755</c:v>
                </c:pt>
                <c:pt idx="538">
                  <c:v>2755</c:v>
                </c:pt>
                <c:pt idx="539">
                  <c:v>2755</c:v>
                </c:pt>
                <c:pt idx="540">
                  <c:v>2694</c:v>
                </c:pt>
                <c:pt idx="541">
                  <c:v>2694</c:v>
                </c:pt>
                <c:pt idx="542">
                  <c:v>2755</c:v>
                </c:pt>
                <c:pt idx="543">
                  <c:v>3198</c:v>
                </c:pt>
                <c:pt idx="544">
                  <c:v>2198</c:v>
                </c:pt>
                <c:pt idx="545">
                  <c:v>2198</c:v>
                </c:pt>
                <c:pt idx="546">
                  <c:v>1968</c:v>
                </c:pt>
                <c:pt idx="547">
                  <c:v>1995</c:v>
                </c:pt>
                <c:pt idx="548">
                  <c:v>1995</c:v>
                </c:pt>
                <c:pt idx="549">
                  <c:v>1995</c:v>
                </c:pt>
                <c:pt idx="550">
                  <c:v>1995</c:v>
                </c:pt>
                <c:pt idx="551">
                  <c:v>1998</c:v>
                </c:pt>
                <c:pt idx="552">
                  <c:v>1995</c:v>
                </c:pt>
                <c:pt idx="553">
                  <c:v>1995</c:v>
                </c:pt>
                <c:pt idx="554">
                  <c:v>1998</c:v>
                </c:pt>
                <c:pt idx="555">
                  <c:v>1995</c:v>
                </c:pt>
                <c:pt idx="556">
                  <c:v>2993</c:v>
                </c:pt>
                <c:pt idx="557">
                  <c:v>1998</c:v>
                </c:pt>
                <c:pt idx="558">
                  <c:v>1998</c:v>
                </c:pt>
                <c:pt idx="559">
                  <c:v>2998</c:v>
                </c:pt>
                <c:pt idx="560">
                  <c:v>4461</c:v>
                </c:pt>
                <c:pt idx="561">
                  <c:v>796</c:v>
                </c:pt>
                <c:pt idx="562">
                  <c:v>796</c:v>
                </c:pt>
                <c:pt idx="563">
                  <c:v>1194</c:v>
                </c:pt>
                <c:pt idx="564">
                  <c:v>1498</c:v>
                </c:pt>
                <c:pt idx="565">
                  <c:v>1196</c:v>
                </c:pt>
                <c:pt idx="566">
                  <c:v>1498</c:v>
                </c:pt>
                <c:pt idx="567">
                  <c:v>1194</c:v>
                </c:pt>
                <c:pt idx="568">
                  <c:v>1498</c:v>
                </c:pt>
                <c:pt idx="569">
                  <c:v>1248</c:v>
                </c:pt>
                <c:pt idx="570">
                  <c:v>1248</c:v>
                </c:pt>
                <c:pt idx="571">
                  <c:v>1248</c:v>
                </c:pt>
                <c:pt idx="572">
                  <c:v>1248</c:v>
                </c:pt>
                <c:pt idx="573">
                  <c:v>1197</c:v>
                </c:pt>
                <c:pt idx="574">
                  <c:v>1197</c:v>
                </c:pt>
                <c:pt idx="575">
                  <c:v>1197</c:v>
                </c:pt>
                <c:pt idx="576">
                  <c:v>1197</c:v>
                </c:pt>
                <c:pt idx="577">
                  <c:v>1197</c:v>
                </c:pt>
                <c:pt idx="578">
                  <c:v>1197</c:v>
                </c:pt>
                <c:pt idx="579">
                  <c:v>1197</c:v>
                </c:pt>
                <c:pt idx="580">
                  <c:v>1197</c:v>
                </c:pt>
                <c:pt idx="581">
                  <c:v>1197</c:v>
                </c:pt>
                <c:pt idx="582">
                  <c:v>1197</c:v>
                </c:pt>
                <c:pt idx="583">
                  <c:v>1197</c:v>
                </c:pt>
                <c:pt idx="584">
                  <c:v>1197</c:v>
                </c:pt>
                <c:pt idx="585">
                  <c:v>1197</c:v>
                </c:pt>
                <c:pt idx="586">
                  <c:v>1197</c:v>
                </c:pt>
                <c:pt idx="587">
                  <c:v>1197</c:v>
                </c:pt>
                <c:pt idx="588">
                  <c:v>1462</c:v>
                </c:pt>
                <c:pt idx="589">
                  <c:v>1462</c:v>
                </c:pt>
                <c:pt idx="590">
                  <c:v>1462</c:v>
                </c:pt>
                <c:pt idx="591">
                  <c:v>1462</c:v>
                </c:pt>
                <c:pt idx="592">
                  <c:v>1462</c:v>
                </c:pt>
                <c:pt idx="593">
                  <c:v>1462</c:v>
                </c:pt>
                <c:pt idx="594">
                  <c:v>1498</c:v>
                </c:pt>
                <c:pt idx="595">
                  <c:v>1498</c:v>
                </c:pt>
                <c:pt idx="596">
                  <c:v>1498</c:v>
                </c:pt>
                <c:pt idx="597">
                  <c:v>1462</c:v>
                </c:pt>
                <c:pt idx="598">
                  <c:v>998</c:v>
                </c:pt>
                <c:pt idx="599">
                  <c:v>1493</c:v>
                </c:pt>
                <c:pt idx="600">
                  <c:v>1493</c:v>
                </c:pt>
                <c:pt idx="601">
                  <c:v>1493</c:v>
                </c:pt>
                <c:pt idx="602">
                  <c:v>1493</c:v>
                </c:pt>
                <c:pt idx="603">
                  <c:v>1493</c:v>
                </c:pt>
                <c:pt idx="604">
                  <c:v>1493</c:v>
                </c:pt>
                <c:pt idx="605">
                  <c:v>1493</c:v>
                </c:pt>
                <c:pt idx="606">
                  <c:v>1248</c:v>
                </c:pt>
                <c:pt idx="607">
                  <c:v>1248</c:v>
                </c:pt>
                <c:pt idx="608">
                  <c:v>1248</c:v>
                </c:pt>
                <c:pt idx="609">
                  <c:v>1248</c:v>
                </c:pt>
                <c:pt idx="610">
                  <c:v>1498</c:v>
                </c:pt>
                <c:pt idx="611">
                  <c:v>1461</c:v>
                </c:pt>
                <c:pt idx="612">
                  <c:v>1461</c:v>
                </c:pt>
                <c:pt idx="613">
                  <c:v>1498</c:v>
                </c:pt>
                <c:pt idx="614">
                  <c:v>2489</c:v>
                </c:pt>
                <c:pt idx="615">
                  <c:v>2489</c:v>
                </c:pt>
                <c:pt idx="616">
                  <c:v>2179</c:v>
                </c:pt>
                <c:pt idx="617">
                  <c:v>2179</c:v>
                </c:pt>
                <c:pt idx="618">
                  <c:v>2179</c:v>
                </c:pt>
                <c:pt idx="619">
                  <c:v>2179</c:v>
                </c:pt>
                <c:pt idx="620">
                  <c:v>2179</c:v>
                </c:pt>
                <c:pt idx="621">
                  <c:v>2179</c:v>
                </c:pt>
                <c:pt idx="622">
                  <c:v>2179</c:v>
                </c:pt>
                <c:pt idx="623">
                  <c:v>1396</c:v>
                </c:pt>
                <c:pt idx="624">
                  <c:v>1396</c:v>
                </c:pt>
                <c:pt idx="625">
                  <c:v>1396</c:v>
                </c:pt>
                <c:pt idx="626">
                  <c:v>1999</c:v>
                </c:pt>
                <c:pt idx="627">
                  <c:v>1999</c:v>
                </c:pt>
                <c:pt idx="628">
                  <c:v>1999</c:v>
                </c:pt>
                <c:pt idx="629">
                  <c:v>1999</c:v>
                </c:pt>
                <c:pt idx="630">
                  <c:v>1995</c:v>
                </c:pt>
                <c:pt idx="631">
                  <c:v>1999</c:v>
                </c:pt>
                <c:pt idx="632">
                  <c:v>1995</c:v>
                </c:pt>
                <c:pt idx="633">
                  <c:v>1999</c:v>
                </c:pt>
                <c:pt idx="634">
                  <c:v>1995</c:v>
                </c:pt>
                <c:pt idx="635">
                  <c:v>1999</c:v>
                </c:pt>
                <c:pt idx="636">
                  <c:v>1999</c:v>
                </c:pt>
                <c:pt idx="637">
                  <c:v>1995</c:v>
                </c:pt>
                <c:pt idx="638">
                  <c:v>1968</c:v>
                </c:pt>
                <c:pt idx="639">
                  <c:v>1968</c:v>
                </c:pt>
                <c:pt idx="640">
                  <c:v>1968</c:v>
                </c:pt>
                <c:pt idx="641">
                  <c:v>1968</c:v>
                </c:pt>
                <c:pt idx="642">
                  <c:v>1798</c:v>
                </c:pt>
                <c:pt idx="643">
                  <c:v>2998</c:v>
                </c:pt>
                <c:pt idx="644">
                  <c:v>2993</c:v>
                </c:pt>
                <c:pt idx="645">
                  <c:v>2979</c:v>
                </c:pt>
                <c:pt idx="646">
                  <c:v>796</c:v>
                </c:pt>
                <c:pt idx="647">
                  <c:v>796</c:v>
                </c:pt>
                <c:pt idx="648">
                  <c:v>1186</c:v>
                </c:pt>
                <c:pt idx="649">
                  <c:v>1197</c:v>
                </c:pt>
                <c:pt idx="650">
                  <c:v>1197</c:v>
                </c:pt>
                <c:pt idx="651">
                  <c:v>1197</c:v>
                </c:pt>
                <c:pt idx="652">
                  <c:v>1197</c:v>
                </c:pt>
                <c:pt idx="653">
                  <c:v>1197</c:v>
                </c:pt>
                <c:pt idx="654">
                  <c:v>1197</c:v>
                </c:pt>
                <c:pt idx="655">
                  <c:v>1197</c:v>
                </c:pt>
                <c:pt idx="656">
                  <c:v>1186</c:v>
                </c:pt>
                <c:pt idx="657">
                  <c:v>1186</c:v>
                </c:pt>
                <c:pt idx="658">
                  <c:v>1197</c:v>
                </c:pt>
                <c:pt idx="659">
                  <c:v>1197</c:v>
                </c:pt>
                <c:pt idx="660">
                  <c:v>1197</c:v>
                </c:pt>
                <c:pt idx="661">
                  <c:v>1197</c:v>
                </c:pt>
                <c:pt idx="662">
                  <c:v>1120</c:v>
                </c:pt>
                <c:pt idx="663">
                  <c:v>1197</c:v>
                </c:pt>
                <c:pt idx="664">
                  <c:v>1120</c:v>
                </c:pt>
                <c:pt idx="665">
                  <c:v>1120</c:v>
                </c:pt>
                <c:pt idx="666">
                  <c:v>1197</c:v>
                </c:pt>
                <c:pt idx="667">
                  <c:v>2523</c:v>
                </c:pt>
                <c:pt idx="668">
                  <c:v>2523</c:v>
                </c:pt>
                <c:pt idx="669">
                  <c:v>2523</c:v>
                </c:pt>
                <c:pt idx="670">
                  <c:v>2523</c:v>
                </c:pt>
                <c:pt idx="671">
                  <c:v>2523</c:v>
                </c:pt>
                <c:pt idx="672">
                  <c:v>1248</c:v>
                </c:pt>
                <c:pt idx="673">
                  <c:v>1248</c:v>
                </c:pt>
                <c:pt idx="674">
                  <c:v>1248</c:v>
                </c:pt>
                <c:pt idx="675">
                  <c:v>1248</c:v>
                </c:pt>
                <c:pt idx="676">
                  <c:v>1462</c:v>
                </c:pt>
                <c:pt idx="677">
                  <c:v>1462</c:v>
                </c:pt>
                <c:pt idx="678">
                  <c:v>1462</c:v>
                </c:pt>
                <c:pt idx="679">
                  <c:v>1462</c:v>
                </c:pt>
                <c:pt idx="680">
                  <c:v>1462</c:v>
                </c:pt>
                <c:pt idx="681">
                  <c:v>1462</c:v>
                </c:pt>
                <c:pt idx="682">
                  <c:v>1462</c:v>
                </c:pt>
                <c:pt idx="683">
                  <c:v>1498</c:v>
                </c:pt>
                <c:pt idx="684">
                  <c:v>1498</c:v>
                </c:pt>
                <c:pt idx="685">
                  <c:v>1498</c:v>
                </c:pt>
                <c:pt idx="686">
                  <c:v>1598</c:v>
                </c:pt>
                <c:pt idx="687">
                  <c:v>1498</c:v>
                </c:pt>
                <c:pt idx="688">
                  <c:v>1598</c:v>
                </c:pt>
                <c:pt idx="689">
                  <c:v>1498</c:v>
                </c:pt>
                <c:pt idx="690">
                  <c:v>1498</c:v>
                </c:pt>
                <c:pt idx="691">
                  <c:v>1598</c:v>
                </c:pt>
                <c:pt idx="692">
                  <c:v>1498</c:v>
                </c:pt>
                <c:pt idx="693">
                  <c:v>1498</c:v>
                </c:pt>
                <c:pt idx="694">
                  <c:v>1598</c:v>
                </c:pt>
                <c:pt idx="695">
                  <c:v>1598</c:v>
                </c:pt>
                <c:pt idx="696">
                  <c:v>1598</c:v>
                </c:pt>
                <c:pt idx="697">
                  <c:v>1598</c:v>
                </c:pt>
                <c:pt idx="698">
                  <c:v>1498</c:v>
                </c:pt>
                <c:pt idx="699">
                  <c:v>1498</c:v>
                </c:pt>
                <c:pt idx="700">
                  <c:v>1396</c:v>
                </c:pt>
                <c:pt idx="701">
                  <c:v>1591</c:v>
                </c:pt>
                <c:pt idx="702">
                  <c:v>1591</c:v>
                </c:pt>
                <c:pt idx="703">
                  <c:v>1591</c:v>
                </c:pt>
                <c:pt idx="704">
                  <c:v>1591</c:v>
                </c:pt>
                <c:pt idx="705">
                  <c:v>1591</c:v>
                </c:pt>
                <c:pt idx="706">
                  <c:v>1396</c:v>
                </c:pt>
                <c:pt idx="707">
                  <c:v>1582</c:v>
                </c:pt>
                <c:pt idx="708">
                  <c:v>1582</c:v>
                </c:pt>
                <c:pt idx="709">
                  <c:v>1582</c:v>
                </c:pt>
                <c:pt idx="710">
                  <c:v>1582</c:v>
                </c:pt>
                <c:pt idx="711">
                  <c:v>1582</c:v>
                </c:pt>
                <c:pt idx="712">
                  <c:v>1591</c:v>
                </c:pt>
                <c:pt idx="713">
                  <c:v>1582</c:v>
                </c:pt>
                <c:pt idx="714">
                  <c:v>1396</c:v>
                </c:pt>
                <c:pt idx="715">
                  <c:v>1591</c:v>
                </c:pt>
                <c:pt idx="716">
                  <c:v>1591</c:v>
                </c:pt>
                <c:pt idx="717">
                  <c:v>1582</c:v>
                </c:pt>
                <c:pt idx="718">
                  <c:v>1956</c:v>
                </c:pt>
                <c:pt idx="719">
                  <c:v>1956</c:v>
                </c:pt>
                <c:pt idx="720">
                  <c:v>1956</c:v>
                </c:pt>
                <c:pt idx="721">
                  <c:v>1956</c:v>
                </c:pt>
                <c:pt idx="722">
                  <c:v>1956</c:v>
                </c:pt>
                <c:pt idx="723">
                  <c:v>1956</c:v>
                </c:pt>
                <c:pt idx="724">
                  <c:v>1995</c:v>
                </c:pt>
                <c:pt idx="725">
                  <c:v>2993</c:v>
                </c:pt>
                <c:pt idx="726">
                  <c:v>1998</c:v>
                </c:pt>
                <c:pt idx="727">
                  <c:v>2993</c:v>
                </c:pt>
                <c:pt idx="728">
                  <c:v>2993</c:v>
                </c:pt>
                <c:pt idx="729">
                  <c:v>4395</c:v>
                </c:pt>
                <c:pt idx="730">
                  <c:v>1995</c:v>
                </c:pt>
                <c:pt idx="731">
                  <c:v>4395</c:v>
                </c:pt>
                <c:pt idx="732">
                  <c:v>998</c:v>
                </c:pt>
                <c:pt idx="733">
                  <c:v>998</c:v>
                </c:pt>
                <c:pt idx="734">
                  <c:v>1197</c:v>
                </c:pt>
                <c:pt idx="735">
                  <c:v>998</c:v>
                </c:pt>
                <c:pt idx="736">
                  <c:v>1197</c:v>
                </c:pt>
                <c:pt idx="737">
                  <c:v>1197</c:v>
                </c:pt>
                <c:pt idx="738">
                  <c:v>1197</c:v>
                </c:pt>
                <c:pt idx="739">
                  <c:v>998</c:v>
                </c:pt>
                <c:pt idx="740">
                  <c:v>998</c:v>
                </c:pt>
                <c:pt idx="741">
                  <c:v>1197</c:v>
                </c:pt>
                <c:pt idx="742">
                  <c:v>1197</c:v>
                </c:pt>
                <c:pt idx="743">
                  <c:v>998</c:v>
                </c:pt>
                <c:pt idx="744">
                  <c:v>998</c:v>
                </c:pt>
                <c:pt idx="745">
                  <c:v>998</c:v>
                </c:pt>
                <c:pt idx="746">
                  <c:v>1199</c:v>
                </c:pt>
                <c:pt idx="747">
                  <c:v>1047</c:v>
                </c:pt>
                <c:pt idx="748">
                  <c:v>1199</c:v>
                </c:pt>
                <c:pt idx="749">
                  <c:v>1493</c:v>
                </c:pt>
                <c:pt idx="750">
                  <c:v>1493</c:v>
                </c:pt>
                <c:pt idx="751">
                  <c:v>1493</c:v>
                </c:pt>
                <c:pt idx="752">
                  <c:v>1493</c:v>
                </c:pt>
                <c:pt idx="753">
                  <c:v>1493</c:v>
                </c:pt>
                <c:pt idx="754">
                  <c:v>1493</c:v>
                </c:pt>
                <c:pt idx="755">
                  <c:v>2200</c:v>
                </c:pt>
                <c:pt idx="756">
                  <c:v>1396</c:v>
                </c:pt>
                <c:pt idx="757">
                  <c:v>2487</c:v>
                </c:pt>
                <c:pt idx="758">
                  <c:v>1496</c:v>
                </c:pt>
                <c:pt idx="759">
                  <c:v>1496</c:v>
                </c:pt>
                <c:pt idx="760">
                  <c:v>1498</c:v>
                </c:pt>
                <c:pt idx="761">
                  <c:v>1496</c:v>
                </c:pt>
                <c:pt idx="762">
                  <c:v>1496</c:v>
                </c:pt>
                <c:pt idx="763">
                  <c:v>1496</c:v>
                </c:pt>
                <c:pt idx="764">
                  <c:v>1496</c:v>
                </c:pt>
                <c:pt idx="765">
                  <c:v>1496</c:v>
                </c:pt>
                <c:pt idx="766">
                  <c:v>1498</c:v>
                </c:pt>
                <c:pt idx="767">
                  <c:v>1496</c:v>
                </c:pt>
                <c:pt idx="768">
                  <c:v>1496</c:v>
                </c:pt>
                <c:pt idx="769">
                  <c:v>1496</c:v>
                </c:pt>
                <c:pt idx="770">
                  <c:v>1496</c:v>
                </c:pt>
                <c:pt idx="771">
                  <c:v>1498</c:v>
                </c:pt>
                <c:pt idx="772">
                  <c:v>1395</c:v>
                </c:pt>
                <c:pt idx="773">
                  <c:v>1968</c:v>
                </c:pt>
                <c:pt idx="774">
                  <c:v>1395</c:v>
                </c:pt>
                <c:pt idx="775">
                  <c:v>1798</c:v>
                </c:pt>
                <c:pt idx="776">
                  <c:v>1968</c:v>
                </c:pt>
                <c:pt idx="777">
                  <c:v>1968</c:v>
                </c:pt>
                <c:pt idx="778">
                  <c:v>1798</c:v>
                </c:pt>
                <c:pt idx="779">
                  <c:v>1968</c:v>
                </c:pt>
                <c:pt idx="780">
                  <c:v>1395</c:v>
                </c:pt>
                <c:pt idx="781">
                  <c:v>1968</c:v>
                </c:pt>
                <c:pt idx="782">
                  <c:v>1798</c:v>
                </c:pt>
                <c:pt idx="783">
                  <c:v>1968</c:v>
                </c:pt>
                <c:pt idx="784">
                  <c:v>1461</c:v>
                </c:pt>
                <c:pt idx="785">
                  <c:v>1461</c:v>
                </c:pt>
                <c:pt idx="786">
                  <c:v>1461</c:v>
                </c:pt>
              </c:numCache>
            </c:numRef>
          </c:xVal>
          <c:yVal>
            <c:numRef>
              <c:f>'Task 5'!$D$2:$D$788</c:f>
              <c:numCache>
                <c:formatCode>General</c:formatCode>
                <c:ptCount val="787"/>
                <c:pt idx="0">
                  <c:v>23.6</c:v>
                </c:pt>
                <c:pt idx="1">
                  <c:v>23.6</c:v>
                </c:pt>
                <c:pt idx="2">
                  <c:v>16.3</c:v>
                </c:pt>
                <c:pt idx="3">
                  <c:v>23.6</c:v>
                </c:pt>
                <c:pt idx="4">
                  <c:v>23.6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16.3</c:v>
                </c:pt>
                <c:pt idx="22">
                  <c:v>16.3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16.3</c:v>
                </c:pt>
                <c:pt idx="28">
                  <c:v>14</c:v>
                </c:pt>
                <c:pt idx="29">
                  <c:v>23</c:v>
                </c:pt>
                <c:pt idx="30">
                  <c:v>16.3</c:v>
                </c:pt>
                <c:pt idx="31">
                  <c:v>16.3</c:v>
                </c:pt>
                <c:pt idx="32">
                  <c:v>16.3</c:v>
                </c:pt>
                <c:pt idx="33">
                  <c:v>16.3</c:v>
                </c:pt>
                <c:pt idx="34">
                  <c:v>16.3</c:v>
                </c:pt>
                <c:pt idx="35">
                  <c:v>16.3</c:v>
                </c:pt>
                <c:pt idx="36">
                  <c:v>16.3</c:v>
                </c:pt>
                <c:pt idx="37">
                  <c:v>16.3</c:v>
                </c:pt>
                <c:pt idx="38">
                  <c:v>16.3</c:v>
                </c:pt>
                <c:pt idx="39">
                  <c:v>16.3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16.3</c:v>
                </c:pt>
                <c:pt idx="63">
                  <c:v>16.3</c:v>
                </c:pt>
                <c:pt idx="64">
                  <c:v>16.3</c:v>
                </c:pt>
                <c:pt idx="65">
                  <c:v>16.3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16.3</c:v>
                </c:pt>
                <c:pt idx="89">
                  <c:v>16.3</c:v>
                </c:pt>
                <c:pt idx="90">
                  <c:v>16.3</c:v>
                </c:pt>
                <c:pt idx="91">
                  <c:v>16.3</c:v>
                </c:pt>
                <c:pt idx="92">
                  <c:v>16.3</c:v>
                </c:pt>
                <c:pt idx="93">
                  <c:v>16.3</c:v>
                </c:pt>
                <c:pt idx="94">
                  <c:v>14.6</c:v>
                </c:pt>
                <c:pt idx="95">
                  <c:v>16.3</c:v>
                </c:pt>
                <c:pt idx="96">
                  <c:v>16.3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16.3</c:v>
                </c:pt>
                <c:pt idx="110">
                  <c:v>16.3</c:v>
                </c:pt>
                <c:pt idx="111">
                  <c:v>16.3</c:v>
                </c:pt>
                <c:pt idx="112">
                  <c:v>16.3</c:v>
                </c:pt>
                <c:pt idx="113">
                  <c:v>16.3</c:v>
                </c:pt>
                <c:pt idx="114">
                  <c:v>16.3</c:v>
                </c:pt>
                <c:pt idx="115">
                  <c:v>16.3</c:v>
                </c:pt>
                <c:pt idx="116">
                  <c:v>16.3</c:v>
                </c:pt>
                <c:pt idx="117">
                  <c:v>16.3</c:v>
                </c:pt>
                <c:pt idx="118">
                  <c:v>16.3</c:v>
                </c:pt>
                <c:pt idx="119">
                  <c:v>16.3</c:v>
                </c:pt>
                <c:pt idx="120">
                  <c:v>16.3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16.3</c:v>
                </c:pt>
                <c:pt idx="144">
                  <c:v>16.3</c:v>
                </c:pt>
                <c:pt idx="145">
                  <c:v>16.3</c:v>
                </c:pt>
                <c:pt idx="146">
                  <c:v>16.3</c:v>
                </c:pt>
                <c:pt idx="147">
                  <c:v>16.3</c:v>
                </c:pt>
                <c:pt idx="148">
                  <c:v>16.3</c:v>
                </c:pt>
                <c:pt idx="149">
                  <c:v>16.3</c:v>
                </c:pt>
                <c:pt idx="150">
                  <c:v>16.3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16.3</c:v>
                </c:pt>
                <c:pt idx="156">
                  <c:v>16.3</c:v>
                </c:pt>
                <c:pt idx="157">
                  <c:v>16.3</c:v>
                </c:pt>
                <c:pt idx="158">
                  <c:v>15.3</c:v>
                </c:pt>
                <c:pt idx="159">
                  <c:v>16.3</c:v>
                </c:pt>
                <c:pt idx="160">
                  <c:v>16.3</c:v>
                </c:pt>
                <c:pt idx="161">
                  <c:v>16.3</c:v>
                </c:pt>
                <c:pt idx="162">
                  <c:v>16.3</c:v>
                </c:pt>
                <c:pt idx="163">
                  <c:v>16.3</c:v>
                </c:pt>
                <c:pt idx="164">
                  <c:v>16.3</c:v>
                </c:pt>
                <c:pt idx="165">
                  <c:v>16.3</c:v>
                </c:pt>
                <c:pt idx="166">
                  <c:v>16.3</c:v>
                </c:pt>
                <c:pt idx="167">
                  <c:v>16.3</c:v>
                </c:pt>
                <c:pt idx="168">
                  <c:v>16.3</c:v>
                </c:pt>
                <c:pt idx="169">
                  <c:v>16.3</c:v>
                </c:pt>
                <c:pt idx="170">
                  <c:v>16.3</c:v>
                </c:pt>
                <c:pt idx="171">
                  <c:v>16.3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16.3</c:v>
                </c:pt>
                <c:pt idx="192">
                  <c:v>16.3</c:v>
                </c:pt>
                <c:pt idx="193">
                  <c:v>16.3</c:v>
                </c:pt>
                <c:pt idx="194">
                  <c:v>16.3</c:v>
                </c:pt>
                <c:pt idx="195">
                  <c:v>16.3</c:v>
                </c:pt>
                <c:pt idx="196">
                  <c:v>16.3</c:v>
                </c:pt>
                <c:pt idx="197">
                  <c:v>16.3</c:v>
                </c:pt>
                <c:pt idx="198">
                  <c:v>16.3</c:v>
                </c:pt>
                <c:pt idx="199">
                  <c:v>16.3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16.3</c:v>
                </c:pt>
                <c:pt idx="209">
                  <c:v>16.3</c:v>
                </c:pt>
                <c:pt idx="210">
                  <c:v>16.3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16.3</c:v>
                </c:pt>
                <c:pt idx="218">
                  <c:v>16.3</c:v>
                </c:pt>
                <c:pt idx="219">
                  <c:v>16.3</c:v>
                </c:pt>
                <c:pt idx="220">
                  <c:v>16.3</c:v>
                </c:pt>
                <c:pt idx="221">
                  <c:v>16.3</c:v>
                </c:pt>
                <c:pt idx="222">
                  <c:v>16.3</c:v>
                </c:pt>
                <c:pt idx="223">
                  <c:v>16.3</c:v>
                </c:pt>
                <c:pt idx="224">
                  <c:v>16.3</c:v>
                </c:pt>
                <c:pt idx="225">
                  <c:v>16.3</c:v>
                </c:pt>
                <c:pt idx="226">
                  <c:v>16.3</c:v>
                </c:pt>
                <c:pt idx="227">
                  <c:v>16.3</c:v>
                </c:pt>
                <c:pt idx="228">
                  <c:v>16.3</c:v>
                </c:pt>
                <c:pt idx="229">
                  <c:v>16.3</c:v>
                </c:pt>
                <c:pt idx="230">
                  <c:v>16.3</c:v>
                </c:pt>
                <c:pt idx="231">
                  <c:v>16.3</c:v>
                </c:pt>
                <c:pt idx="232">
                  <c:v>16.3</c:v>
                </c:pt>
                <c:pt idx="233">
                  <c:v>16.3</c:v>
                </c:pt>
                <c:pt idx="234">
                  <c:v>16.3</c:v>
                </c:pt>
                <c:pt idx="235">
                  <c:v>16.3</c:v>
                </c:pt>
                <c:pt idx="236">
                  <c:v>16.3</c:v>
                </c:pt>
                <c:pt idx="237">
                  <c:v>16.3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16.3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16.3</c:v>
                </c:pt>
                <c:pt idx="254">
                  <c:v>16.3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16.3</c:v>
                </c:pt>
                <c:pt idx="279">
                  <c:v>16.3</c:v>
                </c:pt>
                <c:pt idx="280">
                  <c:v>16.3</c:v>
                </c:pt>
                <c:pt idx="281">
                  <c:v>16.3</c:v>
                </c:pt>
                <c:pt idx="282">
                  <c:v>16.3</c:v>
                </c:pt>
                <c:pt idx="283">
                  <c:v>16.3</c:v>
                </c:pt>
                <c:pt idx="284">
                  <c:v>16.3</c:v>
                </c:pt>
                <c:pt idx="285">
                  <c:v>16.3</c:v>
                </c:pt>
                <c:pt idx="286">
                  <c:v>16.3</c:v>
                </c:pt>
                <c:pt idx="287">
                  <c:v>16.3</c:v>
                </c:pt>
                <c:pt idx="288">
                  <c:v>16.3</c:v>
                </c:pt>
                <c:pt idx="289">
                  <c:v>16.3</c:v>
                </c:pt>
                <c:pt idx="290">
                  <c:v>16.3</c:v>
                </c:pt>
                <c:pt idx="291">
                  <c:v>16.3</c:v>
                </c:pt>
                <c:pt idx="292">
                  <c:v>16.3</c:v>
                </c:pt>
                <c:pt idx="293">
                  <c:v>16.3</c:v>
                </c:pt>
                <c:pt idx="294">
                  <c:v>16.3</c:v>
                </c:pt>
                <c:pt idx="295">
                  <c:v>16.3</c:v>
                </c:pt>
                <c:pt idx="296">
                  <c:v>16.3</c:v>
                </c:pt>
                <c:pt idx="297">
                  <c:v>16.3</c:v>
                </c:pt>
                <c:pt idx="298">
                  <c:v>16.3</c:v>
                </c:pt>
                <c:pt idx="299">
                  <c:v>16.3</c:v>
                </c:pt>
                <c:pt idx="300">
                  <c:v>16.3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16.3</c:v>
                </c:pt>
                <c:pt idx="321">
                  <c:v>16.3</c:v>
                </c:pt>
                <c:pt idx="322">
                  <c:v>16.3</c:v>
                </c:pt>
                <c:pt idx="323">
                  <c:v>16.3</c:v>
                </c:pt>
                <c:pt idx="324">
                  <c:v>16.3</c:v>
                </c:pt>
                <c:pt idx="325">
                  <c:v>16.3</c:v>
                </c:pt>
                <c:pt idx="326">
                  <c:v>16.3</c:v>
                </c:pt>
                <c:pt idx="327">
                  <c:v>16.3</c:v>
                </c:pt>
                <c:pt idx="328">
                  <c:v>16.3</c:v>
                </c:pt>
                <c:pt idx="329">
                  <c:v>16.3</c:v>
                </c:pt>
                <c:pt idx="330">
                  <c:v>16.3</c:v>
                </c:pt>
                <c:pt idx="331">
                  <c:v>16.3</c:v>
                </c:pt>
                <c:pt idx="332">
                  <c:v>16.3</c:v>
                </c:pt>
                <c:pt idx="333">
                  <c:v>16.3</c:v>
                </c:pt>
                <c:pt idx="334">
                  <c:v>16.3</c:v>
                </c:pt>
                <c:pt idx="335">
                  <c:v>16.3</c:v>
                </c:pt>
                <c:pt idx="336">
                  <c:v>16.3</c:v>
                </c:pt>
                <c:pt idx="337">
                  <c:v>16.3</c:v>
                </c:pt>
                <c:pt idx="338">
                  <c:v>16.3</c:v>
                </c:pt>
                <c:pt idx="339">
                  <c:v>16.3</c:v>
                </c:pt>
                <c:pt idx="340">
                  <c:v>16.3</c:v>
                </c:pt>
                <c:pt idx="341">
                  <c:v>16.3</c:v>
                </c:pt>
                <c:pt idx="342">
                  <c:v>16.3</c:v>
                </c:pt>
                <c:pt idx="343">
                  <c:v>16.3</c:v>
                </c:pt>
                <c:pt idx="344">
                  <c:v>16.3</c:v>
                </c:pt>
                <c:pt idx="345">
                  <c:v>16.3</c:v>
                </c:pt>
                <c:pt idx="346">
                  <c:v>16.3</c:v>
                </c:pt>
                <c:pt idx="347">
                  <c:v>16.3</c:v>
                </c:pt>
                <c:pt idx="348">
                  <c:v>16.3</c:v>
                </c:pt>
                <c:pt idx="349">
                  <c:v>16.3</c:v>
                </c:pt>
                <c:pt idx="350">
                  <c:v>16.3</c:v>
                </c:pt>
                <c:pt idx="351">
                  <c:v>16.3</c:v>
                </c:pt>
                <c:pt idx="352">
                  <c:v>16.3</c:v>
                </c:pt>
                <c:pt idx="353">
                  <c:v>16.3</c:v>
                </c:pt>
                <c:pt idx="354">
                  <c:v>16.3</c:v>
                </c:pt>
                <c:pt idx="355">
                  <c:v>16.3</c:v>
                </c:pt>
                <c:pt idx="356">
                  <c:v>16.3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16.3</c:v>
                </c:pt>
                <c:pt idx="377">
                  <c:v>16.3</c:v>
                </c:pt>
                <c:pt idx="378">
                  <c:v>16.3</c:v>
                </c:pt>
                <c:pt idx="379">
                  <c:v>16.3</c:v>
                </c:pt>
                <c:pt idx="380">
                  <c:v>16.3</c:v>
                </c:pt>
                <c:pt idx="381">
                  <c:v>16.3</c:v>
                </c:pt>
                <c:pt idx="382">
                  <c:v>16.3</c:v>
                </c:pt>
                <c:pt idx="383">
                  <c:v>16.3</c:v>
                </c:pt>
                <c:pt idx="384">
                  <c:v>16.3</c:v>
                </c:pt>
                <c:pt idx="385">
                  <c:v>16.3</c:v>
                </c:pt>
                <c:pt idx="386">
                  <c:v>16.3</c:v>
                </c:pt>
                <c:pt idx="387">
                  <c:v>16.3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16.3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16.3</c:v>
                </c:pt>
                <c:pt idx="401">
                  <c:v>14</c:v>
                </c:pt>
                <c:pt idx="402">
                  <c:v>16.3</c:v>
                </c:pt>
                <c:pt idx="403">
                  <c:v>16.3</c:v>
                </c:pt>
                <c:pt idx="404">
                  <c:v>16.3</c:v>
                </c:pt>
                <c:pt idx="405">
                  <c:v>16.3</c:v>
                </c:pt>
                <c:pt idx="406">
                  <c:v>16.3</c:v>
                </c:pt>
                <c:pt idx="407">
                  <c:v>14</c:v>
                </c:pt>
                <c:pt idx="408">
                  <c:v>16.3</c:v>
                </c:pt>
                <c:pt idx="409">
                  <c:v>16.3</c:v>
                </c:pt>
                <c:pt idx="410">
                  <c:v>16.3</c:v>
                </c:pt>
                <c:pt idx="411">
                  <c:v>16.3</c:v>
                </c:pt>
                <c:pt idx="412">
                  <c:v>16.3</c:v>
                </c:pt>
                <c:pt idx="413">
                  <c:v>16.3</c:v>
                </c:pt>
                <c:pt idx="414">
                  <c:v>16.3</c:v>
                </c:pt>
                <c:pt idx="415">
                  <c:v>16.3</c:v>
                </c:pt>
                <c:pt idx="416">
                  <c:v>16.3</c:v>
                </c:pt>
                <c:pt idx="417">
                  <c:v>16.3</c:v>
                </c:pt>
                <c:pt idx="418">
                  <c:v>16.3</c:v>
                </c:pt>
                <c:pt idx="419">
                  <c:v>16.3</c:v>
                </c:pt>
                <c:pt idx="420">
                  <c:v>16.3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16.3</c:v>
                </c:pt>
                <c:pt idx="430">
                  <c:v>16.3</c:v>
                </c:pt>
                <c:pt idx="431">
                  <c:v>16.3</c:v>
                </c:pt>
                <c:pt idx="432">
                  <c:v>16.3</c:v>
                </c:pt>
                <c:pt idx="433">
                  <c:v>16.3</c:v>
                </c:pt>
                <c:pt idx="434">
                  <c:v>16.3</c:v>
                </c:pt>
                <c:pt idx="435">
                  <c:v>16.3</c:v>
                </c:pt>
                <c:pt idx="436">
                  <c:v>16.3</c:v>
                </c:pt>
                <c:pt idx="437">
                  <c:v>16.3</c:v>
                </c:pt>
                <c:pt idx="438">
                  <c:v>19</c:v>
                </c:pt>
                <c:pt idx="439">
                  <c:v>17</c:v>
                </c:pt>
                <c:pt idx="440">
                  <c:v>80</c:v>
                </c:pt>
                <c:pt idx="441">
                  <c:v>80</c:v>
                </c:pt>
                <c:pt idx="442">
                  <c:v>16.3</c:v>
                </c:pt>
                <c:pt idx="443">
                  <c:v>16.3</c:v>
                </c:pt>
                <c:pt idx="444">
                  <c:v>16.3</c:v>
                </c:pt>
                <c:pt idx="445">
                  <c:v>16.3</c:v>
                </c:pt>
                <c:pt idx="446">
                  <c:v>16.3</c:v>
                </c:pt>
                <c:pt idx="447">
                  <c:v>16.3</c:v>
                </c:pt>
                <c:pt idx="448">
                  <c:v>16.3</c:v>
                </c:pt>
                <c:pt idx="449">
                  <c:v>16.3</c:v>
                </c:pt>
                <c:pt idx="450">
                  <c:v>16.3</c:v>
                </c:pt>
                <c:pt idx="451">
                  <c:v>16.3</c:v>
                </c:pt>
                <c:pt idx="452">
                  <c:v>18.489999999999998</c:v>
                </c:pt>
                <c:pt idx="453">
                  <c:v>18.489999999999998</c:v>
                </c:pt>
                <c:pt idx="454">
                  <c:v>18.489999999999998</c:v>
                </c:pt>
                <c:pt idx="455">
                  <c:v>16.3</c:v>
                </c:pt>
                <c:pt idx="456">
                  <c:v>16.3</c:v>
                </c:pt>
                <c:pt idx="457">
                  <c:v>16.3</c:v>
                </c:pt>
                <c:pt idx="458">
                  <c:v>16.3</c:v>
                </c:pt>
                <c:pt idx="459">
                  <c:v>16.3</c:v>
                </c:pt>
                <c:pt idx="460">
                  <c:v>16.3</c:v>
                </c:pt>
                <c:pt idx="461">
                  <c:v>16.3</c:v>
                </c:pt>
                <c:pt idx="462">
                  <c:v>16.3</c:v>
                </c:pt>
                <c:pt idx="463">
                  <c:v>11.5</c:v>
                </c:pt>
                <c:pt idx="464">
                  <c:v>8.1</c:v>
                </c:pt>
                <c:pt idx="465">
                  <c:v>9.4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11.5</c:v>
                </c:pt>
                <c:pt idx="471">
                  <c:v>11.5</c:v>
                </c:pt>
                <c:pt idx="472">
                  <c:v>18</c:v>
                </c:pt>
                <c:pt idx="473">
                  <c:v>12</c:v>
                </c:pt>
                <c:pt idx="474">
                  <c:v>18</c:v>
                </c:pt>
                <c:pt idx="475">
                  <c:v>12</c:v>
                </c:pt>
                <c:pt idx="476">
                  <c:v>16.3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16.3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11</c:v>
                </c:pt>
                <c:pt idx="498">
                  <c:v>11</c:v>
                </c:pt>
                <c:pt idx="499">
                  <c:v>11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11.2</c:v>
                </c:pt>
                <c:pt idx="517">
                  <c:v>11.2</c:v>
                </c:pt>
                <c:pt idx="518">
                  <c:v>12</c:v>
                </c:pt>
                <c:pt idx="519">
                  <c:v>11.2</c:v>
                </c:pt>
                <c:pt idx="520">
                  <c:v>11.2</c:v>
                </c:pt>
                <c:pt idx="521">
                  <c:v>12</c:v>
                </c:pt>
                <c:pt idx="522">
                  <c:v>12</c:v>
                </c:pt>
                <c:pt idx="523">
                  <c:v>9.5</c:v>
                </c:pt>
                <c:pt idx="524">
                  <c:v>9.5</c:v>
                </c:pt>
                <c:pt idx="525">
                  <c:v>9.5</c:v>
                </c:pt>
                <c:pt idx="526">
                  <c:v>18.2</c:v>
                </c:pt>
                <c:pt idx="527">
                  <c:v>18.399999999999999</c:v>
                </c:pt>
                <c:pt idx="528">
                  <c:v>9.5</c:v>
                </c:pt>
                <c:pt idx="529">
                  <c:v>10.6</c:v>
                </c:pt>
                <c:pt idx="530">
                  <c:v>10.1</c:v>
                </c:pt>
                <c:pt idx="531">
                  <c:v>11.3</c:v>
                </c:pt>
                <c:pt idx="532">
                  <c:v>15.1</c:v>
                </c:pt>
                <c:pt idx="533">
                  <c:v>15.1</c:v>
                </c:pt>
                <c:pt idx="534">
                  <c:v>10.1</c:v>
                </c:pt>
                <c:pt idx="535">
                  <c:v>15.1</c:v>
                </c:pt>
                <c:pt idx="536">
                  <c:v>12.55</c:v>
                </c:pt>
                <c:pt idx="537">
                  <c:v>12.55</c:v>
                </c:pt>
                <c:pt idx="538">
                  <c:v>12.55</c:v>
                </c:pt>
                <c:pt idx="539">
                  <c:v>12.55</c:v>
                </c:pt>
                <c:pt idx="540">
                  <c:v>7.8</c:v>
                </c:pt>
                <c:pt idx="541">
                  <c:v>7.8</c:v>
                </c:pt>
                <c:pt idx="542">
                  <c:v>12.55</c:v>
                </c:pt>
                <c:pt idx="543">
                  <c:v>7.7</c:v>
                </c:pt>
                <c:pt idx="544">
                  <c:v>9.3000000000000007</c:v>
                </c:pt>
                <c:pt idx="545">
                  <c:v>9.3000000000000007</c:v>
                </c:pt>
                <c:pt idx="546">
                  <c:v>16.3</c:v>
                </c:pt>
                <c:pt idx="547">
                  <c:v>18</c:v>
                </c:pt>
                <c:pt idx="548">
                  <c:v>18</c:v>
                </c:pt>
                <c:pt idx="549">
                  <c:v>18</c:v>
                </c:pt>
                <c:pt idx="550">
                  <c:v>16.3</c:v>
                </c:pt>
                <c:pt idx="551">
                  <c:v>15.71</c:v>
                </c:pt>
                <c:pt idx="552">
                  <c:v>16.3</c:v>
                </c:pt>
                <c:pt idx="553">
                  <c:v>16.3</c:v>
                </c:pt>
                <c:pt idx="554">
                  <c:v>16.3</c:v>
                </c:pt>
                <c:pt idx="555">
                  <c:v>16.3</c:v>
                </c:pt>
                <c:pt idx="556">
                  <c:v>16.3</c:v>
                </c:pt>
                <c:pt idx="557">
                  <c:v>16.3</c:v>
                </c:pt>
                <c:pt idx="558">
                  <c:v>16.3</c:v>
                </c:pt>
                <c:pt idx="559">
                  <c:v>16.3</c:v>
                </c:pt>
                <c:pt idx="560">
                  <c:v>5.3</c:v>
                </c:pt>
                <c:pt idx="561">
                  <c:v>13</c:v>
                </c:pt>
                <c:pt idx="562">
                  <c:v>13</c:v>
                </c:pt>
                <c:pt idx="563">
                  <c:v>16.3</c:v>
                </c:pt>
                <c:pt idx="564">
                  <c:v>17</c:v>
                </c:pt>
                <c:pt idx="565">
                  <c:v>16.3</c:v>
                </c:pt>
                <c:pt idx="566">
                  <c:v>16.3</c:v>
                </c:pt>
                <c:pt idx="567">
                  <c:v>16.3</c:v>
                </c:pt>
                <c:pt idx="568">
                  <c:v>16.3</c:v>
                </c:pt>
                <c:pt idx="569">
                  <c:v>27.39</c:v>
                </c:pt>
                <c:pt idx="570">
                  <c:v>27.39</c:v>
                </c:pt>
                <c:pt idx="571">
                  <c:v>27.39</c:v>
                </c:pt>
                <c:pt idx="572">
                  <c:v>27.39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21.4</c:v>
                </c:pt>
                <c:pt idx="581">
                  <c:v>21.4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18.899999999999999</c:v>
                </c:pt>
                <c:pt idx="586">
                  <c:v>18.899999999999999</c:v>
                </c:pt>
                <c:pt idx="587">
                  <c:v>16.3</c:v>
                </c:pt>
                <c:pt idx="588">
                  <c:v>16.3</c:v>
                </c:pt>
                <c:pt idx="589">
                  <c:v>16.3</c:v>
                </c:pt>
                <c:pt idx="590">
                  <c:v>16.3</c:v>
                </c:pt>
                <c:pt idx="591">
                  <c:v>16.3</c:v>
                </c:pt>
                <c:pt idx="592">
                  <c:v>16.3</c:v>
                </c:pt>
                <c:pt idx="593">
                  <c:v>16.3</c:v>
                </c:pt>
                <c:pt idx="594">
                  <c:v>16.3</c:v>
                </c:pt>
                <c:pt idx="595">
                  <c:v>16.3</c:v>
                </c:pt>
                <c:pt idx="596">
                  <c:v>16.3</c:v>
                </c:pt>
                <c:pt idx="597">
                  <c:v>16.3</c:v>
                </c:pt>
                <c:pt idx="598">
                  <c:v>21.4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18.489999999999998</c:v>
                </c:pt>
                <c:pt idx="605">
                  <c:v>18.489999999999998</c:v>
                </c:pt>
                <c:pt idx="606">
                  <c:v>23.65</c:v>
                </c:pt>
                <c:pt idx="607">
                  <c:v>23.65</c:v>
                </c:pt>
                <c:pt idx="608">
                  <c:v>23.65</c:v>
                </c:pt>
                <c:pt idx="609">
                  <c:v>23.65</c:v>
                </c:pt>
                <c:pt idx="610">
                  <c:v>16.3</c:v>
                </c:pt>
                <c:pt idx="611">
                  <c:v>16.3</c:v>
                </c:pt>
                <c:pt idx="612">
                  <c:v>16.3</c:v>
                </c:pt>
                <c:pt idx="613">
                  <c:v>16.3</c:v>
                </c:pt>
                <c:pt idx="614">
                  <c:v>10.7</c:v>
                </c:pt>
                <c:pt idx="615">
                  <c:v>10.3</c:v>
                </c:pt>
                <c:pt idx="616">
                  <c:v>11.4</c:v>
                </c:pt>
                <c:pt idx="617">
                  <c:v>11.4</c:v>
                </c:pt>
                <c:pt idx="618">
                  <c:v>11.4</c:v>
                </c:pt>
                <c:pt idx="619">
                  <c:v>10.8</c:v>
                </c:pt>
                <c:pt idx="620">
                  <c:v>10.8</c:v>
                </c:pt>
                <c:pt idx="621">
                  <c:v>10.8</c:v>
                </c:pt>
                <c:pt idx="622">
                  <c:v>13.93</c:v>
                </c:pt>
                <c:pt idx="623">
                  <c:v>16.3</c:v>
                </c:pt>
                <c:pt idx="624">
                  <c:v>16.3</c:v>
                </c:pt>
                <c:pt idx="625">
                  <c:v>16.3</c:v>
                </c:pt>
                <c:pt idx="626">
                  <c:v>13.1</c:v>
                </c:pt>
                <c:pt idx="627">
                  <c:v>13.1</c:v>
                </c:pt>
                <c:pt idx="628">
                  <c:v>13.1</c:v>
                </c:pt>
                <c:pt idx="629">
                  <c:v>13.1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16.38</c:v>
                </c:pt>
                <c:pt idx="635">
                  <c:v>13.3</c:v>
                </c:pt>
                <c:pt idx="636">
                  <c:v>13.3</c:v>
                </c:pt>
                <c:pt idx="637">
                  <c:v>16.38</c:v>
                </c:pt>
                <c:pt idx="638">
                  <c:v>16.3</c:v>
                </c:pt>
                <c:pt idx="639">
                  <c:v>16.3</c:v>
                </c:pt>
                <c:pt idx="640">
                  <c:v>16.3</c:v>
                </c:pt>
                <c:pt idx="641">
                  <c:v>16.3</c:v>
                </c:pt>
                <c:pt idx="642">
                  <c:v>15.1</c:v>
                </c:pt>
                <c:pt idx="643">
                  <c:v>16.3</c:v>
                </c:pt>
                <c:pt idx="644">
                  <c:v>16.3</c:v>
                </c:pt>
                <c:pt idx="645">
                  <c:v>7.32</c:v>
                </c:pt>
                <c:pt idx="646">
                  <c:v>18</c:v>
                </c:pt>
                <c:pt idx="647">
                  <c:v>18</c:v>
                </c:pt>
                <c:pt idx="648">
                  <c:v>20.7</c:v>
                </c:pt>
                <c:pt idx="649">
                  <c:v>16.3</c:v>
                </c:pt>
                <c:pt idx="650">
                  <c:v>16.3</c:v>
                </c:pt>
                <c:pt idx="651">
                  <c:v>16.3</c:v>
                </c:pt>
                <c:pt idx="652">
                  <c:v>16.3</c:v>
                </c:pt>
                <c:pt idx="653">
                  <c:v>16.3</c:v>
                </c:pt>
                <c:pt idx="654">
                  <c:v>16.3</c:v>
                </c:pt>
                <c:pt idx="655">
                  <c:v>16.3</c:v>
                </c:pt>
                <c:pt idx="656">
                  <c:v>16.3</c:v>
                </c:pt>
                <c:pt idx="657">
                  <c:v>16.3</c:v>
                </c:pt>
                <c:pt idx="658">
                  <c:v>15.7</c:v>
                </c:pt>
                <c:pt idx="659">
                  <c:v>15.7</c:v>
                </c:pt>
                <c:pt idx="660">
                  <c:v>15.7</c:v>
                </c:pt>
                <c:pt idx="661">
                  <c:v>15.7</c:v>
                </c:pt>
                <c:pt idx="662">
                  <c:v>19</c:v>
                </c:pt>
                <c:pt idx="663">
                  <c:v>15.7</c:v>
                </c:pt>
                <c:pt idx="664">
                  <c:v>19</c:v>
                </c:pt>
                <c:pt idx="665">
                  <c:v>19</c:v>
                </c:pt>
                <c:pt idx="666">
                  <c:v>19</c:v>
                </c:pt>
                <c:pt idx="667">
                  <c:v>9.4</c:v>
                </c:pt>
                <c:pt idx="668">
                  <c:v>12.3</c:v>
                </c:pt>
                <c:pt idx="669">
                  <c:v>12.3</c:v>
                </c:pt>
                <c:pt idx="670">
                  <c:v>9.4</c:v>
                </c:pt>
                <c:pt idx="671">
                  <c:v>9.4</c:v>
                </c:pt>
                <c:pt idx="672">
                  <c:v>28.09</c:v>
                </c:pt>
                <c:pt idx="673">
                  <c:v>28.09</c:v>
                </c:pt>
                <c:pt idx="674">
                  <c:v>28.09</c:v>
                </c:pt>
                <c:pt idx="675">
                  <c:v>28.09</c:v>
                </c:pt>
                <c:pt idx="676">
                  <c:v>16.3</c:v>
                </c:pt>
                <c:pt idx="677">
                  <c:v>16.3</c:v>
                </c:pt>
                <c:pt idx="678">
                  <c:v>21.56</c:v>
                </c:pt>
                <c:pt idx="679">
                  <c:v>16.3</c:v>
                </c:pt>
                <c:pt idx="680">
                  <c:v>16.3</c:v>
                </c:pt>
                <c:pt idx="681">
                  <c:v>16.3</c:v>
                </c:pt>
                <c:pt idx="682">
                  <c:v>16.3</c:v>
                </c:pt>
                <c:pt idx="683">
                  <c:v>26.82</c:v>
                </c:pt>
                <c:pt idx="684">
                  <c:v>26.32</c:v>
                </c:pt>
                <c:pt idx="685">
                  <c:v>26.32</c:v>
                </c:pt>
                <c:pt idx="686">
                  <c:v>12</c:v>
                </c:pt>
                <c:pt idx="687">
                  <c:v>14.5</c:v>
                </c:pt>
                <c:pt idx="688">
                  <c:v>12</c:v>
                </c:pt>
                <c:pt idx="689">
                  <c:v>14.5</c:v>
                </c:pt>
                <c:pt idx="690">
                  <c:v>14.5</c:v>
                </c:pt>
                <c:pt idx="691">
                  <c:v>12</c:v>
                </c:pt>
                <c:pt idx="692">
                  <c:v>18</c:v>
                </c:pt>
                <c:pt idx="693">
                  <c:v>18</c:v>
                </c:pt>
                <c:pt idx="694">
                  <c:v>12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18</c:v>
                </c:pt>
                <c:pt idx="699">
                  <c:v>18</c:v>
                </c:pt>
                <c:pt idx="700">
                  <c:v>21.38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15.29</c:v>
                </c:pt>
                <c:pt idx="705">
                  <c:v>15.29</c:v>
                </c:pt>
                <c:pt idx="706">
                  <c:v>21.38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17.010000000000002</c:v>
                </c:pt>
                <c:pt idx="711">
                  <c:v>17.010000000000002</c:v>
                </c:pt>
                <c:pt idx="712">
                  <c:v>15.29</c:v>
                </c:pt>
                <c:pt idx="713">
                  <c:v>17.010000000000002</c:v>
                </c:pt>
                <c:pt idx="714">
                  <c:v>21.38</c:v>
                </c:pt>
                <c:pt idx="715">
                  <c:v>15.29</c:v>
                </c:pt>
                <c:pt idx="716">
                  <c:v>15.29</c:v>
                </c:pt>
                <c:pt idx="717">
                  <c:v>16.3</c:v>
                </c:pt>
                <c:pt idx="718">
                  <c:v>16.3</c:v>
                </c:pt>
                <c:pt idx="719">
                  <c:v>16.3</c:v>
                </c:pt>
                <c:pt idx="720">
                  <c:v>16.3</c:v>
                </c:pt>
                <c:pt idx="721">
                  <c:v>16.3</c:v>
                </c:pt>
                <c:pt idx="722">
                  <c:v>16.3</c:v>
                </c:pt>
                <c:pt idx="723">
                  <c:v>16.3</c:v>
                </c:pt>
                <c:pt idx="724">
                  <c:v>8.4</c:v>
                </c:pt>
                <c:pt idx="725">
                  <c:v>13.1</c:v>
                </c:pt>
                <c:pt idx="726">
                  <c:v>15.01</c:v>
                </c:pt>
                <c:pt idx="727">
                  <c:v>16.3</c:v>
                </c:pt>
                <c:pt idx="728">
                  <c:v>16.3</c:v>
                </c:pt>
                <c:pt idx="729">
                  <c:v>4.45</c:v>
                </c:pt>
                <c:pt idx="730">
                  <c:v>16.3</c:v>
                </c:pt>
                <c:pt idx="731">
                  <c:v>16.3</c:v>
                </c:pt>
                <c:pt idx="732">
                  <c:v>16.3</c:v>
                </c:pt>
                <c:pt idx="733">
                  <c:v>16.3</c:v>
                </c:pt>
                <c:pt idx="734">
                  <c:v>16.3</c:v>
                </c:pt>
                <c:pt idx="735">
                  <c:v>16.3</c:v>
                </c:pt>
                <c:pt idx="736">
                  <c:v>16.3</c:v>
                </c:pt>
                <c:pt idx="737">
                  <c:v>16.3</c:v>
                </c:pt>
                <c:pt idx="738">
                  <c:v>16.3</c:v>
                </c:pt>
                <c:pt idx="739">
                  <c:v>16.3</c:v>
                </c:pt>
                <c:pt idx="740">
                  <c:v>16.3</c:v>
                </c:pt>
                <c:pt idx="741">
                  <c:v>16.3</c:v>
                </c:pt>
                <c:pt idx="742">
                  <c:v>16.3</c:v>
                </c:pt>
                <c:pt idx="743">
                  <c:v>16.3</c:v>
                </c:pt>
                <c:pt idx="744">
                  <c:v>16.3</c:v>
                </c:pt>
                <c:pt idx="745">
                  <c:v>16.3</c:v>
                </c:pt>
                <c:pt idx="746">
                  <c:v>16.3</c:v>
                </c:pt>
                <c:pt idx="747">
                  <c:v>16.3</c:v>
                </c:pt>
                <c:pt idx="748">
                  <c:v>16.3</c:v>
                </c:pt>
                <c:pt idx="749">
                  <c:v>13.8</c:v>
                </c:pt>
                <c:pt idx="750">
                  <c:v>13.8</c:v>
                </c:pt>
                <c:pt idx="751">
                  <c:v>13.8</c:v>
                </c:pt>
                <c:pt idx="752">
                  <c:v>13.8</c:v>
                </c:pt>
                <c:pt idx="753">
                  <c:v>12.8</c:v>
                </c:pt>
                <c:pt idx="754">
                  <c:v>12.8</c:v>
                </c:pt>
                <c:pt idx="755">
                  <c:v>16.3</c:v>
                </c:pt>
                <c:pt idx="756">
                  <c:v>16.3</c:v>
                </c:pt>
                <c:pt idx="757">
                  <c:v>16.3</c:v>
                </c:pt>
                <c:pt idx="758">
                  <c:v>16.3</c:v>
                </c:pt>
                <c:pt idx="759">
                  <c:v>16.3</c:v>
                </c:pt>
                <c:pt idx="760">
                  <c:v>16.3</c:v>
                </c:pt>
                <c:pt idx="761">
                  <c:v>16.3</c:v>
                </c:pt>
                <c:pt idx="762">
                  <c:v>16.3</c:v>
                </c:pt>
                <c:pt idx="763">
                  <c:v>16.3</c:v>
                </c:pt>
                <c:pt idx="764">
                  <c:v>16.3</c:v>
                </c:pt>
                <c:pt idx="765">
                  <c:v>16.3</c:v>
                </c:pt>
                <c:pt idx="766">
                  <c:v>16.3</c:v>
                </c:pt>
                <c:pt idx="767">
                  <c:v>16.3</c:v>
                </c:pt>
                <c:pt idx="768">
                  <c:v>16.3</c:v>
                </c:pt>
                <c:pt idx="769">
                  <c:v>16.3</c:v>
                </c:pt>
                <c:pt idx="770">
                  <c:v>16.3</c:v>
                </c:pt>
                <c:pt idx="771">
                  <c:v>16.3</c:v>
                </c:pt>
                <c:pt idx="772">
                  <c:v>16.3</c:v>
                </c:pt>
                <c:pt idx="773">
                  <c:v>16.3</c:v>
                </c:pt>
                <c:pt idx="774">
                  <c:v>16.3</c:v>
                </c:pt>
                <c:pt idx="775">
                  <c:v>16.3</c:v>
                </c:pt>
                <c:pt idx="776">
                  <c:v>16.3</c:v>
                </c:pt>
                <c:pt idx="777">
                  <c:v>16.3</c:v>
                </c:pt>
                <c:pt idx="778">
                  <c:v>16.3</c:v>
                </c:pt>
                <c:pt idx="779">
                  <c:v>16.3</c:v>
                </c:pt>
                <c:pt idx="780">
                  <c:v>16.3</c:v>
                </c:pt>
                <c:pt idx="781">
                  <c:v>16.3</c:v>
                </c:pt>
                <c:pt idx="782">
                  <c:v>16.3</c:v>
                </c:pt>
                <c:pt idx="783">
                  <c:v>16.3</c:v>
                </c:pt>
                <c:pt idx="784">
                  <c:v>18</c:v>
                </c:pt>
                <c:pt idx="785">
                  <c:v>18</c:v>
                </c:pt>
                <c:pt idx="78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FE-4FC5-8ADB-6D13B1027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41184"/>
        <c:axId val="2037822944"/>
      </c:scatterChart>
      <c:valAx>
        <c:axId val="203784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822944"/>
        <c:crosses val="autoZero"/>
        <c:crossBetween val="midCat"/>
      </c:valAx>
      <c:valAx>
        <c:axId val="203782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841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City Mileage VS </a:t>
            </a:r>
            <a:r>
              <a:rPr lang="en-US" dirty="0" err="1"/>
              <a:t>Fuel_Tank_Capacity_litre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5'!$O$1</c:f>
              <c:strCache>
                <c:ptCount val="1"/>
                <c:pt idx="0">
                  <c:v>Fuel_Tank_Capacity_litre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'Task 5'!$N$2:$N$788</c:f>
              <c:numCache>
                <c:formatCode>General</c:formatCode>
                <c:ptCount val="787"/>
                <c:pt idx="0">
                  <c:v>23.6</c:v>
                </c:pt>
                <c:pt idx="1">
                  <c:v>23.6</c:v>
                </c:pt>
                <c:pt idx="2">
                  <c:v>16.3</c:v>
                </c:pt>
                <c:pt idx="3">
                  <c:v>23.6</c:v>
                </c:pt>
                <c:pt idx="4">
                  <c:v>23.6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16.3</c:v>
                </c:pt>
                <c:pt idx="22">
                  <c:v>16.3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16.3</c:v>
                </c:pt>
                <c:pt idx="28">
                  <c:v>14</c:v>
                </c:pt>
                <c:pt idx="29">
                  <c:v>23</c:v>
                </c:pt>
                <c:pt idx="30">
                  <c:v>16.3</c:v>
                </c:pt>
                <c:pt idx="31">
                  <c:v>16.3</c:v>
                </c:pt>
                <c:pt idx="32">
                  <c:v>16.3</c:v>
                </c:pt>
                <c:pt idx="33">
                  <c:v>16.3</c:v>
                </c:pt>
                <c:pt idx="34">
                  <c:v>16.3</c:v>
                </c:pt>
                <c:pt idx="35">
                  <c:v>16.3</c:v>
                </c:pt>
                <c:pt idx="36">
                  <c:v>16.3</c:v>
                </c:pt>
                <c:pt idx="37">
                  <c:v>16.3</c:v>
                </c:pt>
                <c:pt idx="38">
                  <c:v>16.3</c:v>
                </c:pt>
                <c:pt idx="39">
                  <c:v>16.3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16.3</c:v>
                </c:pt>
                <c:pt idx="63">
                  <c:v>16.3</c:v>
                </c:pt>
                <c:pt idx="64">
                  <c:v>16.3</c:v>
                </c:pt>
                <c:pt idx="65">
                  <c:v>16.3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16.3</c:v>
                </c:pt>
                <c:pt idx="89">
                  <c:v>16.3</c:v>
                </c:pt>
                <c:pt idx="90">
                  <c:v>16.3</c:v>
                </c:pt>
                <c:pt idx="91">
                  <c:v>16.3</c:v>
                </c:pt>
                <c:pt idx="92">
                  <c:v>16.3</c:v>
                </c:pt>
                <c:pt idx="93">
                  <c:v>16.3</c:v>
                </c:pt>
                <c:pt idx="94">
                  <c:v>14.6</c:v>
                </c:pt>
                <c:pt idx="95">
                  <c:v>16.3</c:v>
                </c:pt>
                <c:pt idx="96">
                  <c:v>16.3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16.3</c:v>
                </c:pt>
                <c:pt idx="110">
                  <c:v>16.3</c:v>
                </c:pt>
                <c:pt idx="111">
                  <c:v>16.3</c:v>
                </c:pt>
                <c:pt idx="112">
                  <c:v>16.3</c:v>
                </c:pt>
                <c:pt idx="113">
                  <c:v>16.3</c:v>
                </c:pt>
                <c:pt idx="114">
                  <c:v>16.3</c:v>
                </c:pt>
                <c:pt idx="115">
                  <c:v>16.3</c:v>
                </c:pt>
                <c:pt idx="116">
                  <c:v>16.3</c:v>
                </c:pt>
                <c:pt idx="117">
                  <c:v>16.3</c:v>
                </c:pt>
                <c:pt idx="118">
                  <c:v>16.3</c:v>
                </c:pt>
                <c:pt idx="119">
                  <c:v>16.3</c:v>
                </c:pt>
                <c:pt idx="120">
                  <c:v>16.3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16.3</c:v>
                </c:pt>
                <c:pt idx="144">
                  <c:v>16.3</c:v>
                </c:pt>
                <c:pt idx="145">
                  <c:v>16.3</c:v>
                </c:pt>
                <c:pt idx="146">
                  <c:v>16.3</c:v>
                </c:pt>
                <c:pt idx="147">
                  <c:v>16.3</c:v>
                </c:pt>
                <c:pt idx="148">
                  <c:v>16.3</c:v>
                </c:pt>
                <c:pt idx="149">
                  <c:v>16.3</c:v>
                </c:pt>
                <c:pt idx="150">
                  <c:v>16.3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16.3</c:v>
                </c:pt>
                <c:pt idx="156">
                  <c:v>16.3</c:v>
                </c:pt>
                <c:pt idx="157">
                  <c:v>16.3</c:v>
                </c:pt>
                <c:pt idx="158">
                  <c:v>15.3</c:v>
                </c:pt>
                <c:pt idx="159">
                  <c:v>16.3</c:v>
                </c:pt>
                <c:pt idx="160">
                  <c:v>16.3</c:v>
                </c:pt>
                <c:pt idx="161">
                  <c:v>16.3</c:v>
                </c:pt>
                <c:pt idx="162">
                  <c:v>16.3</c:v>
                </c:pt>
                <c:pt idx="163">
                  <c:v>16.3</c:v>
                </c:pt>
                <c:pt idx="164">
                  <c:v>16.3</c:v>
                </c:pt>
                <c:pt idx="165">
                  <c:v>16.3</c:v>
                </c:pt>
                <c:pt idx="166">
                  <c:v>16.3</c:v>
                </c:pt>
                <c:pt idx="167">
                  <c:v>16.3</c:v>
                </c:pt>
                <c:pt idx="168">
                  <c:v>16.3</c:v>
                </c:pt>
                <c:pt idx="169">
                  <c:v>16.3</c:v>
                </c:pt>
                <c:pt idx="170">
                  <c:v>16.3</c:v>
                </c:pt>
                <c:pt idx="171">
                  <c:v>16.3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16.3</c:v>
                </c:pt>
                <c:pt idx="192">
                  <c:v>16.3</c:v>
                </c:pt>
                <c:pt idx="193">
                  <c:v>16.3</c:v>
                </c:pt>
                <c:pt idx="194">
                  <c:v>16.3</c:v>
                </c:pt>
                <c:pt idx="195">
                  <c:v>16.3</c:v>
                </c:pt>
                <c:pt idx="196">
                  <c:v>16.3</c:v>
                </c:pt>
                <c:pt idx="197">
                  <c:v>16.3</c:v>
                </c:pt>
                <c:pt idx="198">
                  <c:v>16.3</c:v>
                </c:pt>
                <c:pt idx="199">
                  <c:v>16.3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16.3</c:v>
                </c:pt>
                <c:pt idx="209">
                  <c:v>16.3</c:v>
                </c:pt>
                <c:pt idx="210">
                  <c:v>16.3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16.3</c:v>
                </c:pt>
                <c:pt idx="218">
                  <c:v>16.3</c:v>
                </c:pt>
                <c:pt idx="219">
                  <c:v>16.3</c:v>
                </c:pt>
                <c:pt idx="220">
                  <c:v>16.3</c:v>
                </c:pt>
                <c:pt idx="221">
                  <c:v>16.3</c:v>
                </c:pt>
                <c:pt idx="222">
                  <c:v>16.3</c:v>
                </c:pt>
                <c:pt idx="223">
                  <c:v>16.3</c:v>
                </c:pt>
                <c:pt idx="224">
                  <c:v>16.3</c:v>
                </c:pt>
                <c:pt idx="225">
                  <c:v>16.3</c:v>
                </c:pt>
                <c:pt idx="226">
                  <c:v>16.3</c:v>
                </c:pt>
                <c:pt idx="227">
                  <c:v>16.3</c:v>
                </c:pt>
                <c:pt idx="228">
                  <c:v>16.3</c:v>
                </c:pt>
                <c:pt idx="229">
                  <c:v>16.3</c:v>
                </c:pt>
                <c:pt idx="230">
                  <c:v>16.3</c:v>
                </c:pt>
                <c:pt idx="231">
                  <c:v>16.3</c:v>
                </c:pt>
                <c:pt idx="232">
                  <c:v>16.3</c:v>
                </c:pt>
                <c:pt idx="233">
                  <c:v>16.3</c:v>
                </c:pt>
                <c:pt idx="234">
                  <c:v>16.3</c:v>
                </c:pt>
                <c:pt idx="235">
                  <c:v>16.3</c:v>
                </c:pt>
                <c:pt idx="236">
                  <c:v>16.3</c:v>
                </c:pt>
                <c:pt idx="237">
                  <c:v>16.3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16.3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16.3</c:v>
                </c:pt>
                <c:pt idx="254">
                  <c:v>16.3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16.3</c:v>
                </c:pt>
                <c:pt idx="279">
                  <c:v>16.3</c:v>
                </c:pt>
                <c:pt idx="280">
                  <c:v>16.3</c:v>
                </c:pt>
                <c:pt idx="281">
                  <c:v>16.3</c:v>
                </c:pt>
                <c:pt idx="282">
                  <c:v>16.3</c:v>
                </c:pt>
                <c:pt idx="283">
                  <c:v>16.3</c:v>
                </c:pt>
                <c:pt idx="284">
                  <c:v>16.3</c:v>
                </c:pt>
                <c:pt idx="285">
                  <c:v>16.3</c:v>
                </c:pt>
                <c:pt idx="286">
                  <c:v>16.3</c:v>
                </c:pt>
                <c:pt idx="287">
                  <c:v>16.3</c:v>
                </c:pt>
                <c:pt idx="288">
                  <c:v>16.3</c:v>
                </c:pt>
                <c:pt idx="289">
                  <c:v>16.3</c:v>
                </c:pt>
                <c:pt idx="290">
                  <c:v>16.3</c:v>
                </c:pt>
                <c:pt idx="291">
                  <c:v>16.3</c:v>
                </c:pt>
                <c:pt idx="292">
                  <c:v>16.3</c:v>
                </c:pt>
                <c:pt idx="293">
                  <c:v>16.3</c:v>
                </c:pt>
                <c:pt idx="294">
                  <c:v>16.3</c:v>
                </c:pt>
                <c:pt idx="295">
                  <c:v>16.3</c:v>
                </c:pt>
                <c:pt idx="296">
                  <c:v>16.3</c:v>
                </c:pt>
                <c:pt idx="297">
                  <c:v>16.3</c:v>
                </c:pt>
                <c:pt idx="298">
                  <c:v>16.3</c:v>
                </c:pt>
                <c:pt idx="299">
                  <c:v>16.3</c:v>
                </c:pt>
                <c:pt idx="300">
                  <c:v>16.3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16.3</c:v>
                </c:pt>
                <c:pt idx="321">
                  <c:v>16.3</c:v>
                </c:pt>
                <c:pt idx="322">
                  <c:v>16.3</c:v>
                </c:pt>
                <c:pt idx="323">
                  <c:v>16.3</c:v>
                </c:pt>
                <c:pt idx="324">
                  <c:v>16.3</c:v>
                </c:pt>
                <c:pt idx="325">
                  <c:v>16.3</c:v>
                </c:pt>
                <c:pt idx="326">
                  <c:v>16.3</c:v>
                </c:pt>
                <c:pt idx="327">
                  <c:v>16.3</c:v>
                </c:pt>
                <c:pt idx="328">
                  <c:v>16.3</c:v>
                </c:pt>
                <c:pt idx="329">
                  <c:v>16.3</c:v>
                </c:pt>
                <c:pt idx="330">
                  <c:v>16.3</c:v>
                </c:pt>
                <c:pt idx="331">
                  <c:v>16.3</c:v>
                </c:pt>
                <c:pt idx="332">
                  <c:v>16.3</c:v>
                </c:pt>
                <c:pt idx="333">
                  <c:v>16.3</c:v>
                </c:pt>
                <c:pt idx="334">
                  <c:v>16.3</c:v>
                </c:pt>
                <c:pt idx="335">
                  <c:v>16.3</c:v>
                </c:pt>
                <c:pt idx="336">
                  <c:v>16.3</c:v>
                </c:pt>
                <c:pt idx="337">
                  <c:v>16.3</c:v>
                </c:pt>
                <c:pt idx="338">
                  <c:v>16.3</c:v>
                </c:pt>
                <c:pt idx="339">
                  <c:v>16.3</c:v>
                </c:pt>
                <c:pt idx="340">
                  <c:v>16.3</c:v>
                </c:pt>
                <c:pt idx="341">
                  <c:v>16.3</c:v>
                </c:pt>
                <c:pt idx="342">
                  <c:v>16.3</c:v>
                </c:pt>
                <c:pt idx="343">
                  <c:v>16.3</c:v>
                </c:pt>
                <c:pt idx="344">
                  <c:v>16.3</c:v>
                </c:pt>
                <c:pt idx="345">
                  <c:v>16.3</c:v>
                </c:pt>
                <c:pt idx="346">
                  <c:v>16.3</c:v>
                </c:pt>
                <c:pt idx="347">
                  <c:v>16.3</c:v>
                </c:pt>
                <c:pt idx="348">
                  <c:v>16.3</c:v>
                </c:pt>
                <c:pt idx="349">
                  <c:v>16.3</c:v>
                </c:pt>
                <c:pt idx="350">
                  <c:v>16.3</c:v>
                </c:pt>
                <c:pt idx="351">
                  <c:v>16.3</c:v>
                </c:pt>
                <c:pt idx="352">
                  <c:v>16.3</c:v>
                </c:pt>
                <c:pt idx="353">
                  <c:v>16.3</c:v>
                </c:pt>
                <c:pt idx="354">
                  <c:v>16.3</c:v>
                </c:pt>
                <c:pt idx="355">
                  <c:v>16.3</c:v>
                </c:pt>
                <c:pt idx="356">
                  <c:v>16.3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16.3</c:v>
                </c:pt>
                <c:pt idx="377">
                  <c:v>16.3</c:v>
                </c:pt>
                <c:pt idx="378">
                  <c:v>16.3</c:v>
                </c:pt>
                <c:pt idx="379">
                  <c:v>16.3</c:v>
                </c:pt>
                <c:pt idx="380">
                  <c:v>16.3</c:v>
                </c:pt>
                <c:pt idx="381">
                  <c:v>16.3</c:v>
                </c:pt>
                <c:pt idx="382">
                  <c:v>16.3</c:v>
                </c:pt>
                <c:pt idx="383">
                  <c:v>16.3</c:v>
                </c:pt>
                <c:pt idx="384">
                  <c:v>16.3</c:v>
                </c:pt>
                <c:pt idx="385">
                  <c:v>16.3</c:v>
                </c:pt>
                <c:pt idx="386">
                  <c:v>16.3</c:v>
                </c:pt>
                <c:pt idx="387">
                  <c:v>16.3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16.3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16.3</c:v>
                </c:pt>
                <c:pt idx="401">
                  <c:v>14</c:v>
                </c:pt>
                <c:pt idx="402">
                  <c:v>16.3</c:v>
                </c:pt>
                <c:pt idx="403">
                  <c:v>16.3</c:v>
                </c:pt>
                <c:pt idx="404">
                  <c:v>16.3</c:v>
                </c:pt>
                <c:pt idx="405">
                  <c:v>16.3</c:v>
                </c:pt>
                <c:pt idx="406">
                  <c:v>16.3</c:v>
                </c:pt>
                <c:pt idx="407">
                  <c:v>14</c:v>
                </c:pt>
                <c:pt idx="408">
                  <c:v>16.3</c:v>
                </c:pt>
                <c:pt idx="409">
                  <c:v>16.3</c:v>
                </c:pt>
                <c:pt idx="410">
                  <c:v>16.3</c:v>
                </c:pt>
                <c:pt idx="411">
                  <c:v>16.3</c:v>
                </c:pt>
                <c:pt idx="412">
                  <c:v>16.3</c:v>
                </c:pt>
                <c:pt idx="413">
                  <c:v>16.3</c:v>
                </c:pt>
                <c:pt idx="414">
                  <c:v>16.3</c:v>
                </c:pt>
                <c:pt idx="415">
                  <c:v>16.3</c:v>
                </c:pt>
                <c:pt idx="416">
                  <c:v>16.3</c:v>
                </c:pt>
                <c:pt idx="417">
                  <c:v>16.3</c:v>
                </c:pt>
                <c:pt idx="418">
                  <c:v>16.3</c:v>
                </c:pt>
                <c:pt idx="419">
                  <c:v>16.3</c:v>
                </c:pt>
                <c:pt idx="420">
                  <c:v>16.3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16.3</c:v>
                </c:pt>
                <c:pt idx="430">
                  <c:v>16.3</c:v>
                </c:pt>
                <c:pt idx="431">
                  <c:v>16.3</c:v>
                </c:pt>
                <c:pt idx="432">
                  <c:v>16.3</c:v>
                </c:pt>
                <c:pt idx="433">
                  <c:v>16.3</c:v>
                </c:pt>
                <c:pt idx="434">
                  <c:v>16.3</c:v>
                </c:pt>
                <c:pt idx="435">
                  <c:v>16.3</c:v>
                </c:pt>
                <c:pt idx="436">
                  <c:v>16.3</c:v>
                </c:pt>
                <c:pt idx="437">
                  <c:v>16.3</c:v>
                </c:pt>
                <c:pt idx="438">
                  <c:v>19</c:v>
                </c:pt>
                <c:pt idx="439">
                  <c:v>17</c:v>
                </c:pt>
                <c:pt idx="440">
                  <c:v>80</c:v>
                </c:pt>
                <c:pt idx="441">
                  <c:v>80</c:v>
                </c:pt>
                <c:pt idx="442">
                  <c:v>16.3</c:v>
                </c:pt>
                <c:pt idx="443">
                  <c:v>16.3</c:v>
                </c:pt>
                <c:pt idx="444">
                  <c:v>16.3</c:v>
                </c:pt>
                <c:pt idx="445">
                  <c:v>16.3</c:v>
                </c:pt>
                <c:pt idx="446">
                  <c:v>16.3</c:v>
                </c:pt>
                <c:pt idx="447">
                  <c:v>16.3</c:v>
                </c:pt>
                <c:pt idx="448">
                  <c:v>16.3</c:v>
                </c:pt>
                <c:pt idx="449">
                  <c:v>16.3</c:v>
                </c:pt>
                <c:pt idx="450">
                  <c:v>16.3</c:v>
                </c:pt>
                <c:pt idx="451">
                  <c:v>16.3</c:v>
                </c:pt>
                <c:pt idx="452">
                  <c:v>18.489999999999998</c:v>
                </c:pt>
                <c:pt idx="453">
                  <c:v>18.489999999999998</c:v>
                </c:pt>
                <c:pt idx="454">
                  <c:v>18.489999999999998</c:v>
                </c:pt>
                <c:pt idx="455">
                  <c:v>16.3</c:v>
                </c:pt>
                <c:pt idx="456">
                  <c:v>16.3</c:v>
                </c:pt>
                <c:pt idx="457">
                  <c:v>16.3</c:v>
                </c:pt>
                <c:pt idx="458">
                  <c:v>16.3</c:v>
                </c:pt>
                <c:pt idx="459">
                  <c:v>16.3</c:v>
                </c:pt>
                <c:pt idx="460">
                  <c:v>16.3</c:v>
                </c:pt>
                <c:pt idx="461">
                  <c:v>16.3</c:v>
                </c:pt>
                <c:pt idx="462">
                  <c:v>16.3</c:v>
                </c:pt>
                <c:pt idx="463">
                  <c:v>11.5</c:v>
                </c:pt>
                <c:pt idx="464">
                  <c:v>8.1</c:v>
                </c:pt>
                <c:pt idx="465">
                  <c:v>9.4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11.5</c:v>
                </c:pt>
                <c:pt idx="471">
                  <c:v>11.5</c:v>
                </c:pt>
                <c:pt idx="472">
                  <c:v>18</c:v>
                </c:pt>
                <c:pt idx="473">
                  <c:v>12</c:v>
                </c:pt>
                <c:pt idx="474">
                  <c:v>18</c:v>
                </c:pt>
                <c:pt idx="475">
                  <c:v>12</c:v>
                </c:pt>
                <c:pt idx="476">
                  <c:v>16.3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16.3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11</c:v>
                </c:pt>
                <c:pt idx="498">
                  <c:v>11</c:v>
                </c:pt>
                <c:pt idx="499">
                  <c:v>11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11.2</c:v>
                </c:pt>
                <c:pt idx="517">
                  <c:v>11.2</c:v>
                </c:pt>
                <c:pt idx="518">
                  <c:v>12</c:v>
                </c:pt>
                <c:pt idx="519">
                  <c:v>11.2</c:v>
                </c:pt>
                <c:pt idx="520">
                  <c:v>11.2</c:v>
                </c:pt>
                <c:pt idx="521">
                  <c:v>12</c:v>
                </c:pt>
                <c:pt idx="522">
                  <c:v>12</c:v>
                </c:pt>
                <c:pt idx="523">
                  <c:v>9.5</c:v>
                </c:pt>
                <c:pt idx="524">
                  <c:v>9.5</c:v>
                </c:pt>
                <c:pt idx="525">
                  <c:v>9.5</c:v>
                </c:pt>
                <c:pt idx="526">
                  <c:v>18.2</c:v>
                </c:pt>
                <c:pt idx="527">
                  <c:v>18.399999999999999</c:v>
                </c:pt>
                <c:pt idx="528">
                  <c:v>9.5</c:v>
                </c:pt>
                <c:pt idx="529">
                  <c:v>10.6</c:v>
                </c:pt>
                <c:pt idx="530">
                  <c:v>10.1</c:v>
                </c:pt>
                <c:pt idx="531">
                  <c:v>11.3</c:v>
                </c:pt>
                <c:pt idx="532">
                  <c:v>15.1</c:v>
                </c:pt>
                <c:pt idx="533">
                  <c:v>15.1</c:v>
                </c:pt>
                <c:pt idx="534">
                  <c:v>10.1</c:v>
                </c:pt>
                <c:pt idx="535">
                  <c:v>15.1</c:v>
                </c:pt>
                <c:pt idx="536">
                  <c:v>12.55</c:v>
                </c:pt>
                <c:pt idx="537">
                  <c:v>12.55</c:v>
                </c:pt>
                <c:pt idx="538">
                  <c:v>12.55</c:v>
                </c:pt>
                <c:pt idx="539">
                  <c:v>12.55</c:v>
                </c:pt>
                <c:pt idx="540">
                  <c:v>7.8</c:v>
                </c:pt>
                <c:pt idx="541">
                  <c:v>7.8</c:v>
                </c:pt>
                <c:pt idx="542">
                  <c:v>12.55</c:v>
                </c:pt>
                <c:pt idx="543">
                  <c:v>7.7</c:v>
                </c:pt>
                <c:pt idx="544">
                  <c:v>9.3000000000000007</c:v>
                </c:pt>
                <c:pt idx="545">
                  <c:v>9.3000000000000007</c:v>
                </c:pt>
                <c:pt idx="546">
                  <c:v>16.3</c:v>
                </c:pt>
                <c:pt idx="547">
                  <c:v>18</c:v>
                </c:pt>
                <c:pt idx="548">
                  <c:v>18</c:v>
                </c:pt>
                <c:pt idx="549">
                  <c:v>18</c:v>
                </c:pt>
                <c:pt idx="550">
                  <c:v>16.3</c:v>
                </c:pt>
                <c:pt idx="551">
                  <c:v>15.71</c:v>
                </c:pt>
                <c:pt idx="552">
                  <c:v>16.3</c:v>
                </c:pt>
                <c:pt idx="553">
                  <c:v>16.3</c:v>
                </c:pt>
                <c:pt idx="554">
                  <c:v>16.3</c:v>
                </c:pt>
                <c:pt idx="555">
                  <c:v>16.3</c:v>
                </c:pt>
                <c:pt idx="556">
                  <c:v>16.3</c:v>
                </c:pt>
                <c:pt idx="557">
                  <c:v>16.3</c:v>
                </c:pt>
                <c:pt idx="558">
                  <c:v>16.3</c:v>
                </c:pt>
                <c:pt idx="559">
                  <c:v>16.3</c:v>
                </c:pt>
                <c:pt idx="560">
                  <c:v>5.3</c:v>
                </c:pt>
                <c:pt idx="561">
                  <c:v>13</c:v>
                </c:pt>
                <c:pt idx="562">
                  <c:v>13</c:v>
                </c:pt>
                <c:pt idx="563">
                  <c:v>16.3</c:v>
                </c:pt>
                <c:pt idx="564">
                  <c:v>17</c:v>
                </c:pt>
                <c:pt idx="565">
                  <c:v>16.3</c:v>
                </c:pt>
                <c:pt idx="566">
                  <c:v>16.3</c:v>
                </c:pt>
                <c:pt idx="567">
                  <c:v>16.3</c:v>
                </c:pt>
                <c:pt idx="568">
                  <c:v>16.3</c:v>
                </c:pt>
                <c:pt idx="569">
                  <c:v>27.39</c:v>
                </c:pt>
                <c:pt idx="570">
                  <c:v>27.39</c:v>
                </c:pt>
                <c:pt idx="571">
                  <c:v>27.39</c:v>
                </c:pt>
                <c:pt idx="572">
                  <c:v>27.39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21.4</c:v>
                </c:pt>
                <c:pt idx="581">
                  <c:v>21.4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18.899999999999999</c:v>
                </c:pt>
                <c:pt idx="586">
                  <c:v>18.899999999999999</c:v>
                </c:pt>
                <c:pt idx="587">
                  <c:v>16.3</c:v>
                </c:pt>
                <c:pt idx="588">
                  <c:v>16.3</c:v>
                </c:pt>
                <c:pt idx="589">
                  <c:v>16.3</c:v>
                </c:pt>
                <c:pt idx="590">
                  <c:v>16.3</c:v>
                </c:pt>
                <c:pt idx="591">
                  <c:v>16.3</c:v>
                </c:pt>
                <c:pt idx="592">
                  <c:v>16.3</c:v>
                </c:pt>
                <c:pt idx="593">
                  <c:v>16.3</c:v>
                </c:pt>
                <c:pt idx="594">
                  <c:v>16.3</c:v>
                </c:pt>
                <c:pt idx="595">
                  <c:v>16.3</c:v>
                </c:pt>
                <c:pt idx="596">
                  <c:v>16.3</c:v>
                </c:pt>
                <c:pt idx="597">
                  <c:v>16.3</c:v>
                </c:pt>
                <c:pt idx="598">
                  <c:v>21.4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18.489999999999998</c:v>
                </c:pt>
                <c:pt idx="605">
                  <c:v>18.489999999999998</c:v>
                </c:pt>
                <c:pt idx="606">
                  <c:v>23.65</c:v>
                </c:pt>
                <c:pt idx="607">
                  <c:v>23.65</c:v>
                </c:pt>
                <c:pt idx="608">
                  <c:v>23.65</c:v>
                </c:pt>
                <c:pt idx="609">
                  <c:v>23.65</c:v>
                </c:pt>
                <c:pt idx="610">
                  <c:v>16.3</c:v>
                </c:pt>
                <c:pt idx="611">
                  <c:v>16.3</c:v>
                </c:pt>
                <c:pt idx="612">
                  <c:v>16.3</c:v>
                </c:pt>
                <c:pt idx="613">
                  <c:v>16.3</c:v>
                </c:pt>
                <c:pt idx="614">
                  <c:v>10.7</c:v>
                </c:pt>
                <c:pt idx="615">
                  <c:v>10.3</c:v>
                </c:pt>
                <c:pt idx="616">
                  <c:v>11.4</c:v>
                </c:pt>
                <c:pt idx="617">
                  <c:v>11.4</c:v>
                </c:pt>
                <c:pt idx="618">
                  <c:v>11.4</c:v>
                </c:pt>
                <c:pt idx="619">
                  <c:v>10.8</c:v>
                </c:pt>
                <c:pt idx="620">
                  <c:v>10.8</c:v>
                </c:pt>
                <c:pt idx="621">
                  <c:v>10.8</c:v>
                </c:pt>
                <c:pt idx="622">
                  <c:v>13.93</c:v>
                </c:pt>
                <c:pt idx="623">
                  <c:v>16.3</c:v>
                </c:pt>
                <c:pt idx="624">
                  <c:v>16.3</c:v>
                </c:pt>
                <c:pt idx="625">
                  <c:v>16.3</c:v>
                </c:pt>
                <c:pt idx="626">
                  <c:v>13.1</c:v>
                </c:pt>
                <c:pt idx="627">
                  <c:v>13.1</c:v>
                </c:pt>
                <c:pt idx="628">
                  <c:v>13.1</c:v>
                </c:pt>
                <c:pt idx="629">
                  <c:v>13.1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16.38</c:v>
                </c:pt>
                <c:pt idx="635">
                  <c:v>13.3</c:v>
                </c:pt>
                <c:pt idx="636">
                  <c:v>13.3</c:v>
                </c:pt>
                <c:pt idx="637">
                  <c:v>16.38</c:v>
                </c:pt>
                <c:pt idx="638">
                  <c:v>16.3</c:v>
                </c:pt>
                <c:pt idx="639">
                  <c:v>16.3</c:v>
                </c:pt>
                <c:pt idx="640">
                  <c:v>16.3</c:v>
                </c:pt>
                <c:pt idx="641">
                  <c:v>16.3</c:v>
                </c:pt>
                <c:pt idx="642">
                  <c:v>15.1</c:v>
                </c:pt>
                <c:pt idx="643">
                  <c:v>16.3</c:v>
                </c:pt>
                <c:pt idx="644">
                  <c:v>16.3</c:v>
                </c:pt>
                <c:pt idx="645">
                  <c:v>7.32</c:v>
                </c:pt>
                <c:pt idx="646">
                  <c:v>18</c:v>
                </c:pt>
                <c:pt idx="647">
                  <c:v>18</c:v>
                </c:pt>
                <c:pt idx="648">
                  <c:v>20.7</c:v>
                </c:pt>
                <c:pt idx="649">
                  <c:v>16.3</c:v>
                </c:pt>
                <c:pt idx="650">
                  <c:v>16.3</c:v>
                </c:pt>
                <c:pt idx="651">
                  <c:v>16.3</c:v>
                </c:pt>
                <c:pt idx="652">
                  <c:v>16.3</c:v>
                </c:pt>
                <c:pt idx="653">
                  <c:v>16.3</c:v>
                </c:pt>
                <c:pt idx="654">
                  <c:v>16.3</c:v>
                </c:pt>
                <c:pt idx="655">
                  <c:v>16.3</c:v>
                </c:pt>
                <c:pt idx="656">
                  <c:v>16.3</c:v>
                </c:pt>
                <c:pt idx="657">
                  <c:v>16.3</c:v>
                </c:pt>
                <c:pt idx="658">
                  <c:v>15.7</c:v>
                </c:pt>
                <c:pt idx="659">
                  <c:v>15.7</c:v>
                </c:pt>
                <c:pt idx="660">
                  <c:v>15.7</c:v>
                </c:pt>
                <c:pt idx="661">
                  <c:v>15.7</c:v>
                </c:pt>
                <c:pt idx="662">
                  <c:v>19</c:v>
                </c:pt>
                <c:pt idx="663">
                  <c:v>15.7</c:v>
                </c:pt>
                <c:pt idx="664">
                  <c:v>19</c:v>
                </c:pt>
                <c:pt idx="665">
                  <c:v>19</c:v>
                </c:pt>
                <c:pt idx="666">
                  <c:v>19</c:v>
                </c:pt>
                <c:pt idx="667">
                  <c:v>9.4</c:v>
                </c:pt>
                <c:pt idx="668">
                  <c:v>12.3</c:v>
                </c:pt>
                <c:pt idx="669">
                  <c:v>12.3</c:v>
                </c:pt>
                <c:pt idx="670">
                  <c:v>9.4</c:v>
                </c:pt>
                <c:pt idx="671">
                  <c:v>9.4</c:v>
                </c:pt>
                <c:pt idx="672">
                  <c:v>28.09</c:v>
                </c:pt>
                <c:pt idx="673">
                  <c:v>28.09</c:v>
                </c:pt>
                <c:pt idx="674">
                  <c:v>28.09</c:v>
                </c:pt>
                <c:pt idx="675">
                  <c:v>28.09</c:v>
                </c:pt>
                <c:pt idx="676">
                  <c:v>16.3</c:v>
                </c:pt>
                <c:pt idx="677">
                  <c:v>16.3</c:v>
                </c:pt>
                <c:pt idx="678">
                  <c:v>21.56</c:v>
                </c:pt>
                <c:pt idx="679">
                  <c:v>16.3</c:v>
                </c:pt>
                <c:pt idx="680">
                  <c:v>16.3</c:v>
                </c:pt>
                <c:pt idx="681">
                  <c:v>16.3</c:v>
                </c:pt>
                <c:pt idx="682">
                  <c:v>16.3</c:v>
                </c:pt>
                <c:pt idx="683">
                  <c:v>26.82</c:v>
                </c:pt>
                <c:pt idx="684">
                  <c:v>26.32</c:v>
                </c:pt>
                <c:pt idx="685">
                  <c:v>26.32</c:v>
                </c:pt>
                <c:pt idx="686">
                  <c:v>12</c:v>
                </c:pt>
                <c:pt idx="687">
                  <c:v>14.5</c:v>
                </c:pt>
                <c:pt idx="688">
                  <c:v>12</c:v>
                </c:pt>
                <c:pt idx="689">
                  <c:v>14.5</c:v>
                </c:pt>
                <c:pt idx="690">
                  <c:v>14.5</c:v>
                </c:pt>
                <c:pt idx="691">
                  <c:v>12</c:v>
                </c:pt>
                <c:pt idx="692">
                  <c:v>18</c:v>
                </c:pt>
                <c:pt idx="693">
                  <c:v>18</c:v>
                </c:pt>
                <c:pt idx="694">
                  <c:v>12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18</c:v>
                </c:pt>
                <c:pt idx="699">
                  <c:v>18</c:v>
                </c:pt>
                <c:pt idx="700">
                  <c:v>21.38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15.29</c:v>
                </c:pt>
                <c:pt idx="705">
                  <c:v>15.29</c:v>
                </c:pt>
                <c:pt idx="706">
                  <c:v>21.38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17.010000000000002</c:v>
                </c:pt>
                <c:pt idx="711">
                  <c:v>17.010000000000002</c:v>
                </c:pt>
                <c:pt idx="712">
                  <c:v>15.29</c:v>
                </c:pt>
                <c:pt idx="713">
                  <c:v>17.010000000000002</c:v>
                </c:pt>
                <c:pt idx="714">
                  <c:v>21.38</c:v>
                </c:pt>
                <c:pt idx="715">
                  <c:v>15.29</c:v>
                </c:pt>
                <c:pt idx="716">
                  <c:v>15.29</c:v>
                </c:pt>
                <c:pt idx="717">
                  <c:v>16.3</c:v>
                </c:pt>
                <c:pt idx="718">
                  <c:v>16.3</c:v>
                </c:pt>
                <c:pt idx="719">
                  <c:v>16.3</c:v>
                </c:pt>
                <c:pt idx="720">
                  <c:v>16.3</c:v>
                </c:pt>
                <c:pt idx="721">
                  <c:v>16.3</c:v>
                </c:pt>
                <c:pt idx="722">
                  <c:v>16.3</c:v>
                </c:pt>
                <c:pt idx="723">
                  <c:v>16.3</c:v>
                </c:pt>
                <c:pt idx="724">
                  <c:v>8.4</c:v>
                </c:pt>
                <c:pt idx="725">
                  <c:v>13.1</c:v>
                </c:pt>
                <c:pt idx="726">
                  <c:v>15.01</c:v>
                </c:pt>
                <c:pt idx="727">
                  <c:v>16.3</c:v>
                </c:pt>
                <c:pt idx="728">
                  <c:v>16.3</c:v>
                </c:pt>
                <c:pt idx="729">
                  <c:v>4.45</c:v>
                </c:pt>
                <c:pt idx="730">
                  <c:v>16.3</c:v>
                </c:pt>
                <c:pt idx="731">
                  <c:v>16.3</c:v>
                </c:pt>
                <c:pt idx="732">
                  <c:v>16.3</c:v>
                </c:pt>
                <c:pt idx="733">
                  <c:v>16.3</c:v>
                </c:pt>
                <c:pt idx="734">
                  <c:v>16.3</c:v>
                </c:pt>
                <c:pt idx="735">
                  <c:v>16.3</c:v>
                </c:pt>
                <c:pt idx="736">
                  <c:v>16.3</c:v>
                </c:pt>
                <c:pt idx="737">
                  <c:v>16.3</c:v>
                </c:pt>
                <c:pt idx="738">
                  <c:v>16.3</c:v>
                </c:pt>
                <c:pt idx="739">
                  <c:v>16.3</c:v>
                </c:pt>
                <c:pt idx="740">
                  <c:v>16.3</c:v>
                </c:pt>
                <c:pt idx="741">
                  <c:v>16.3</c:v>
                </c:pt>
                <c:pt idx="742">
                  <c:v>16.3</c:v>
                </c:pt>
                <c:pt idx="743">
                  <c:v>16.3</c:v>
                </c:pt>
                <c:pt idx="744">
                  <c:v>16.3</c:v>
                </c:pt>
                <c:pt idx="745">
                  <c:v>16.3</c:v>
                </c:pt>
                <c:pt idx="746">
                  <c:v>16.3</c:v>
                </c:pt>
                <c:pt idx="747">
                  <c:v>16.3</c:v>
                </c:pt>
                <c:pt idx="748">
                  <c:v>16.3</c:v>
                </c:pt>
                <c:pt idx="749">
                  <c:v>13.8</c:v>
                </c:pt>
                <c:pt idx="750">
                  <c:v>13.8</c:v>
                </c:pt>
                <c:pt idx="751">
                  <c:v>13.8</c:v>
                </c:pt>
                <c:pt idx="752">
                  <c:v>13.8</c:v>
                </c:pt>
                <c:pt idx="753">
                  <c:v>12.8</c:v>
                </c:pt>
                <c:pt idx="754">
                  <c:v>12.8</c:v>
                </c:pt>
                <c:pt idx="755">
                  <c:v>16.3</c:v>
                </c:pt>
                <c:pt idx="756">
                  <c:v>16.3</c:v>
                </c:pt>
                <c:pt idx="757">
                  <c:v>16.3</c:v>
                </c:pt>
                <c:pt idx="758">
                  <c:v>16.3</c:v>
                </c:pt>
                <c:pt idx="759">
                  <c:v>16.3</c:v>
                </c:pt>
                <c:pt idx="760">
                  <c:v>16.3</c:v>
                </c:pt>
                <c:pt idx="761">
                  <c:v>16.3</c:v>
                </c:pt>
                <c:pt idx="762">
                  <c:v>16.3</c:v>
                </c:pt>
                <c:pt idx="763">
                  <c:v>16.3</c:v>
                </c:pt>
                <c:pt idx="764">
                  <c:v>16.3</c:v>
                </c:pt>
                <c:pt idx="765">
                  <c:v>16.3</c:v>
                </c:pt>
                <c:pt idx="766">
                  <c:v>16.3</c:v>
                </c:pt>
                <c:pt idx="767">
                  <c:v>16.3</c:v>
                </c:pt>
                <c:pt idx="768">
                  <c:v>16.3</c:v>
                </c:pt>
                <c:pt idx="769">
                  <c:v>16.3</c:v>
                </c:pt>
                <c:pt idx="770">
                  <c:v>16.3</c:v>
                </c:pt>
                <c:pt idx="771">
                  <c:v>16.3</c:v>
                </c:pt>
                <c:pt idx="772">
                  <c:v>16.3</c:v>
                </c:pt>
                <c:pt idx="773">
                  <c:v>16.3</c:v>
                </c:pt>
                <c:pt idx="774">
                  <c:v>16.3</c:v>
                </c:pt>
                <c:pt idx="775">
                  <c:v>16.3</c:v>
                </c:pt>
                <c:pt idx="776">
                  <c:v>16.3</c:v>
                </c:pt>
                <c:pt idx="777">
                  <c:v>16.3</c:v>
                </c:pt>
                <c:pt idx="778">
                  <c:v>16.3</c:v>
                </c:pt>
                <c:pt idx="779">
                  <c:v>16.3</c:v>
                </c:pt>
                <c:pt idx="780">
                  <c:v>16.3</c:v>
                </c:pt>
                <c:pt idx="781">
                  <c:v>16.3</c:v>
                </c:pt>
                <c:pt idx="782">
                  <c:v>16.3</c:v>
                </c:pt>
                <c:pt idx="783">
                  <c:v>16.3</c:v>
                </c:pt>
                <c:pt idx="784">
                  <c:v>18</c:v>
                </c:pt>
                <c:pt idx="785">
                  <c:v>18</c:v>
                </c:pt>
                <c:pt idx="786">
                  <c:v>18</c:v>
                </c:pt>
              </c:numCache>
            </c:numRef>
          </c:xVal>
          <c:yVal>
            <c:numRef>
              <c:f>'Task 5'!$O$2:$O$788</c:f>
              <c:numCache>
                <c:formatCode>General</c:formatCode>
                <c:ptCount val="787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45</c:v>
                </c:pt>
                <c:pt idx="449">
                  <c:v>45</c:v>
                </c:pt>
                <c:pt idx="450">
                  <c:v>45</c:v>
                </c:pt>
                <c:pt idx="451">
                  <c:v>45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45</c:v>
                </c:pt>
                <c:pt idx="462">
                  <c:v>45</c:v>
                </c:pt>
                <c:pt idx="463">
                  <c:v>60</c:v>
                </c:pt>
                <c:pt idx="464">
                  <c:v>80</c:v>
                </c:pt>
                <c:pt idx="465">
                  <c:v>80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55</c:v>
                </c:pt>
                <c:pt idx="473">
                  <c:v>55</c:v>
                </c:pt>
                <c:pt idx="474">
                  <c:v>55</c:v>
                </c:pt>
                <c:pt idx="475">
                  <c:v>55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70</c:v>
                </c:pt>
                <c:pt idx="496">
                  <c:v>70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60</c:v>
                </c:pt>
                <c:pt idx="501">
                  <c:v>60</c:v>
                </c:pt>
                <c:pt idx="502">
                  <c:v>60</c:v>
                </c:pt>
                <c:pt idx="503">
                  <c:v>45</c:v>
                </c:pt>
                <c:pt idx="504">
                  <c:v>60</c:v>
                </c:pt>
                <c:pt idx="505">
                  <c:v>60</c:v>
                </c:pt>
                <c:pt idx="506">
                  <c:v>45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43</c:v>
                </c:pt>
                <c:pt idx="527">
                  <c:v>43</c:v>
                </c:pt>
                <c:pt idx="528">
                  <c:v>55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66</c:v>
                </c:pt>
                <c:pt idx="535">
                  <c:v>66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80</c:v>
                </c:pt>
                <c:pt idx="545">
                  <c:v>80</c:v>
                </c:pt>
                <c:pt idx="546">
                  <c:v>63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61</c:v>
                </c:pt>
                <c:pt idx="551">
                  <c:v>51</c:v>
                </c:pt>
                <c:pt idx="552">
                  <c:v>40</c:v>
                </c:pt>
                <c:pt idx="553">
                  <c:v>40</c:v>
                </c:pt>
                <c:pt idx="554">
                  <c:v>59</c:v>
                </c:pt>
                <c:pt idx="555">
                  <c:v>60</c:v>
                </c:pt>
                <c:pt idx="556">
                  <c:v>68</c:v>
                </c:pt>
                <c:pt idx="557">
                  <c:v>68</c:v>
                </c:pt>
                <c:pt idx="558">
                  <c:v>52</c:v>
                </c:pt>
                <c:pt idx="559">
                  <c:v>52</c:v>
                </c:pt>
                <c:pt idx="560">
                  <c:v>93</c:v>
                </c:pt>
                <c:pt idx="561">
                  <c:v>35</c:v>
                </c:pt>
                <c:pt idx="562">
                  <c:v>36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42</c:v>
                </c:pt>
                <c:pt idx="568">
                  <c:v>40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37</c:v>
                </c:pt>
                <c:pt idx="581">
                  <c:v>37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37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48</c:v>
                </c:pt>
                <c:pt idx="607">
                  <c:v>48</c:v>
                </c:pt>
                <c:pt idx="608">
                  <c:v>48</c:v>
                </c:pt>
                <c:pt idx="609">
                  <c:v>48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45</c:v>
                </c:pt>
                <c:pt idx="624">
                  <c:v>45</c:v>
                </c:pt>
                <c:pt idx="625">
                  <c:v>45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62</c:v>
                </c:pt>
                <c:pt idx="637">
                  <c:v>62</c:v>
                </c:pt>
                <c:pt idx="638">
                  <c:v>55</c:v>
                </c:pt>
                <c:pt idx="639">
                  <c:v>66</c:v>
                </c:pt>
                <c:pt idx="640">
                  <c:v>55</c:v>
                </c:pt>
                <c:pt idx="641">
                  <c:v>66</c:v>
                </c:pt>
                <c:pt idx="642">
                  <c:v>43</c:v>
                </c:pt>
                <c:pt idx="643">
                  <c:v>80</c:v>
                </c:pt>
                <c:pt idx="644">
                  <c:v>80</c:v>
                </c:pt>
                <c:pt idx="645">
                  <c:v>60</c:v>
                </c:pt>
                <c:pt idx="646">
                  <c:v>35</c:v>
                </c:pt>
                <c:pt idx="647">
                  <c:v>35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37</c:v>
                </c:pt>
                <c:pt idx="657">
                  <c:v>37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43</c:v>
                </c:pt>
                <c:pt idx="666">
                  <c:v>43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60</c:v>
                </c:pt>
                <c:pt idx="671">
                  <c:v>60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43</c:v>
                </c:pt>
                <c:pt idx="685">
                  <c:v>43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70</c:v>
                </c:pt>
                <c:pt idx="725">
                  <c:v>70</c:v>
                </c:pt>
                <c:pt idx="726">
                  <c:v>70</c:v>
                </c:pt>
                <c:pt idx="727">
                  <c:v>88</c:v>
                </c:pt>
                <c:pt idx="728">
                  <c:v>88</c:v>
                </c:pt>
                <c:pt idx="729">
                  <c:v>70</c:v>
                </c:pt>
                <c:pt idx="730">
                  <c:v>66</c:v>
                </c:pt>
                <c:pt idx="731">
                  <c:v>68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32</c:v>
                </c:pt>
                <c:pt idx="745">
                  <c:v>32</c:v>
                </c:pt>
                <c:pt idx="746">
                  <c:v>35</c:v>
                </c:pt>
                <c:pt idx="747">
                  <c:v>35</c:v>
                </c:pt>
                <c:pt idx="748">
                  <c:v>35</c:v>
                </c:pt>
                <c:pt idx="749">
                  <c:v>60</c:v>
                </c:pt>
                <c:pt idx="750">
                  <c:v>60</c:v>
                </c:pt>
                <c:pt idx="751">
                  <c:v>60</c:v>
                </c:pt>
                <c:pt idx="752">
                  <c:v>45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45</c:v>
                </c:pt>
                <c:pt idx="757">
                  <c:v>50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42</c:v>
                </c:pt>
                <c:pt idx="771">
                  <c:v>42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06-43EE-98F7-573A4DAC9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7828224"/>
        <c:axId val="2037823904"/>
      </c:scatterChart>
      <c:valAx>
        <c:axId val="203782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823904"/>
        <c:crosses val="autoZero"/>
        <c:crossBetween val="midCat"/>
      </c:valAx>
      <c:valAx>
        <c:axId val="203782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782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[BARATH S P - PROJECT 1- EXCEL.xlsb]P2 TASK 1!PivotTable6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ManuFacture</a:t>
            </a:r>
            <a:r>
              <a:rPr lang="en-US" baseline="0"/>
              <a:t> VS Variant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'P2 TASK 1'!$G$3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'P2 TASK 1'!$F$4:$F$14</c:f>
              <c:strCache>
                <c:ptCount val="10"/>
                <c:pt idx="0">
                  <c:v>Suzuki</c:v>
                </c:pt>
                <c:pt idx="1">
                  <c:v>Hyundai</c:v>
                </c:pt>
                <c:pt idx="2">
                  <c:v>Mahindra</c:v>
                </c:pt>
                <c:pt idx="3">
                  <c:v>Tata</c:v>
                </c:pt>
                <c:pt idx="4">
                  <c:v>Toyota</c:v>
                </c:pt>
                <c:pt idx="5">
                  <c:v>Ford</c:v>
                </c:pt>
                <c:pt idx="6">
                  <c:v>Skoda</c:v>
                </c:pt>
                <c:pt idx="7">
                  <c:v>Bmw</c:v>
                </c:pt>
                <c:pt idx="8">
                  <c:v>Renault</c:v>
                </c:pt>
                <c:pt idx="9">
                  <c:v>Volkswagen</c:v>
                </c:pt>
              </c:strCache>
            </c:strRef>
          </c:cat>
          <c:val>
            <c:numRef>
              <c:f>'P2 TASK 1'!$G$4:$G$14</c:f>
              <c:numCache>
                <c:formatCode>General</c:formatCode>
                <c:ptCount val="10"/>
                <c:pt idx="0">
                  <c:v>163</c:v>
                </c:pt>
                <c:pt idx="1">
                  <c:v>130</c:v>
                </c:pt>
                <c:pt idx="2">
                  <c:v>119</c:v>
                </c:pt>
                <c:pt idx="3">
                  <c:v>100</c:v>
                </c:pt>
                <c:pt idx="4">
                  <c:v>82</c:v>
                </c:pt>
                <c:pt idx="5">
                  <c:v>43</c:v>
                </c:pt>
                <c:pt idx="6">
                  <c:v>43</c:v>
                </c:pt>
                <c:pt idx="7">
                  <c:v>37</c:v>
                </c:pt>
                <c:pt idx="8">
                  <c:v>36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EB-4156-AECE-0EF0749CFDB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03183856"/>
        <c:axId val="2103188656"/>
      </c:barChart>
      <c:catAx>
        <c:axId val="2103183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88656"/>
        <c:crosses val="autoZero"/>
        <c:auto val="1"/>
        <c:lblAlgn val="ctr"/>
        <c:lblOffset val="100"/>
        <c:noMultiLvlLbl val="0"/>
      </c:catAx>
      <c:valAx>
        <c:axId val="210318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183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City</a:t>
            </a:r>
            <a:r>
              <a:rPr lang="en-US" baseline="0"/>
              <a:t> Mileage vs </a:t>
            </a:r>
            <a:r>
              <a:rPr lang="en-US"/>
              <a:t>Fuel_Tank_Capacity_litre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3'!$B$1</c:f>
              <c:strCache>
                <c:ptCount val="1"/>
                <c:pt idx="0">
                  <c:v>Fuel_Tank_Capacity_litre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'P2 TASK 3'!$A$2:$A$788</c:f>
              <c:numCache>
                <c:formatCode>General</c:formatCode>
                <c:ptCount val="787"/>
                <c:pt idx="0">
                  <c:v>23.6</c:v>
                </c:pt>
                <c:pt idx="1">
                  <c:v>23.6</c:v>
                </c:pt>
                <c:pt idx="2">
                  <c:v>16.3</c:v>
                </c:pt>
                <c:pt idx="3">
                  <c:v>23.6</c:v>
                </c:pt>
                <c:pt idx="4">
                  <c:v>23.6</c:v>
                </c:pt>
                <c:pt idx="5">
                  <c:v>23.6</c:v>
                </c:pt>
                <c:pt idx="6">
                  <c:v>25.17</c:v>
                </c:pt>
                <c:pt idx="7">
                  <c:v>25.17</c:v>
                </c:pt>
                <c:pt idx="8">
                  <c:v>25.17</c:v>
                </c:pt>
                <c:pt idx="9">
                  <c:v>25.17</c:v>
                </c:pt>
                <c:pt idx="10">
                  <c:v>25.17</c:v>
                </c:pt>
                <c:pt idx="11">
                  <c:v>25.17</c:v>
                </c:pt>
                <c:pt idx="12">
                  <c:v>25.17</c:v>
                </c:pt>
                <c:pt idx="13">
                  <c:v>25.17</c:v>
                </c:pt>
                <c:pt idx="14">
                  <c:v>25.17</c:v>
                </c:pt>
                <c:pt idx="15">
                  <c:v>25.17</c:v>
                </c:pt>
                <c:pt idx="16">
                  <c:v>25.17</c:v>
                </c:pt>
                <c:pt idx="17">
                  <c:v>25.17</c:v>
                </c:pt>
                <c:pt idx="18">
                  <c:v>12</c:v>
                </c:pt>
                <c:pt idx="19">
                  <c:v>12</c:v>
                </c:pt>
                <c:pt idx="20">
                  <c:v>11</c:v>
                </c:pt>
                <c:pt idx="21">
                  <c:v>16.3</c:v>
                </c:pt>
                <c:pt idx="22">
                  <c:v>16.3</c:v>
                </c:pt>
                <c:pt idx="23">
                  <c:v>14</c:v>
                </c:pt>
                <c:pt idx="24">
                  <c:v>14</c:v>
                </c:pt>
                <c:pt idx="25">
                  <c:v>19</c:v>
                </c:pt>
                <c:pt idx="26">
                  <c:v>14</c:v>
                </c:pt>
                <c:pt idx="27">
                  <c:v>16.3</c:v>
                </c:pt>
                <c:pt idx="28">
                  <c:v>14</c:v>
                </c:pt>
                <c:pt idx="29">
                  <c:v>23</c:v>
                </c:pt>
                <c:pt idx="30">
                  <c:v>16.3</c:v>
                </c:pt>
                <c:pt idx="31">
                  <c:v>16.3</c:v>
                </c:pt>
                <c:pt idx="32">
                  <c:v>16.3</c:v>
                </c:pt>
                <c:pt idx="33">
                  <c:v>16.3</c:v>
                </c:pt>
                <c:pt idx="34">
                  <c:v>16.3</c:v>
                </c:pt>
                <c:pt idx="35">
                  <c:v>16.3</c:v>
                </c:pt>
                <c:pt idx="36">
                  <c:v>16.3</c:v>
                </c:pt>
                <c:pt idx="37">
                  <c:v>16.3</c:v>
                </c:pt>
                <c:pt idx="38">
                  <c:v>16.3</c:v>
                </c:pt>
                <c:pt idx="39">
                  <c:v>16.3</c:v>
                </c:pt>
                <c:pt idx="40">
                  <c:v>23.84</c:v>
                </c:pt>
                <c:pt idx="41">
                  <c:v>23.84</c:v>
                </c:pt>
                <c:pt idx="42">
                  <c:v>23.84</c:v>
                </c:pt>
                <c:pt idx="43">
                  <c:v>23.84</c:v>
                </c:pt>
                <c:pt idx="44">
                  <c:v>23.84</c:v>
                </c:pt>
                <c:pt idx="45">
                  <c:v>23.84</c:v>
                </c:pt>
                <c:pt idx="46">
                  <c:v>23.84</c:v>
                </c:pt>
                <c:pt idx="47">
                  <c:v>23</c:v>
                </c:pt>
                <c:pt idx="48">
                  <c:v>23</c:v>
                </c:pt>
                <c:pt idx="49">
                  <c:v>23</c:v>
                </c:pt>
                <c:pt idx="50">
                  <c:v>23</c:v>
                </c:pt>
                <c:pt idx="51">
                  <c:v>23</c:v>
                </c:pt>
                <c:pt idx="52">
                  <c:v>23</c:v>
                </c:pt>
                <c:pt idx="53">
                  <c:v>23</c:v>
                </c:pt>
                <c:pt idx="54">
                  <c:v>23</c:v>
                </c:pt>
                <c:pt idx="55">
                  <c:v>20.89</c:v>
                </c:pt>
                <c:pt idx="56">
                  <c:v>20.89</c:v>
                </c:pt>
                <c:pt idx="57">
                  <c:v>20.89</c:v>
                </c:pt>
                <c:pt idx="58">
                  <c:v>20.89</c:v>
                </c:pt>
                <c:pt idx="59">
                  <c:v>20.89</c:v>
                </c:pt>
                <c:pt idx="60">
                  <c:v>15.1</c:v>
                </c:pt>
                <c:pt idx="61">
                  <c:v>20.89</c:v>
                </c:pt>
                <c:pt idx="62">
                  <c:v>16.3</c:v>
                </c:pt>
                <c:pt idx="63">
                  <c:v>16.3</c:v>
                </c:pt>
                <c:pt idx="64">
                  <c:v>16.3</c:v>
                </c:pt>
                <c:pt idx="65">
                  <c:v>16.3</c:v>
                </c:pt>
                <c:pt idx="66">
                  <c:v>15.1</c:v>
                </c:pt>
                <c:pt idx="67">
                  <c:v>15.1</c:v>
                </c:pt>
                <c:pt idx="68">
                  <c:v>20.3</c:v>
                </c:pt>
                <c:pt idx="69">
                  <c:v>15.1</c:v>
                </c:pt>
                <c:pt idx="70">
                  <c:v>20.3</c:v>
                </c:pt>
                <c:pt idx="71">
                  <c:v>20.3</c:v>
                </c:pt>
                <c:pt idx="72">
                  <c:v>15.1</c:v>
                </c:pt>
                <c:pt idx="73">
                  <c:v>20.3</c:v>
                </c:pt>
                <c:pt idx="74">
                  <c:v>15.1</c:v>
                </c:pt>
                <c:pt idx="75">
                  <c:v>20.3</c:v>
                </c:pt>
                <c:pt idx="76">
                  <c:v>15.1</c:v>
                </c:pt>
                <c:pt idx="77">
                  <c:v>20.3</c:v>
                </c:pt>
                <c:pt idx="78">
                  <c:v>15.1</c:v>
                </c:pt>
                <c:pt idx="79">
                  <c:v>20.3</c:v>
                </c:pt>
                <c:pt idx="80">
                  <c:v>22.95</c:v>
                </c:pt>
                <c:pt idx="81">
                  <c:v>22.95</c:v>
                </c:pt>
                <c:pt idx="82">
                  <c:v>22.95</c:v>
                </c:pt>
                <c:pt idx="83">
                  <c:v>22.95</c:v>
                </c:pt>
                <c:pt idx="84">
                  <c:v>17.57</c:v>
                </c:pt>
                <c:pt idx="85">
                  <c:v>17.57</c:v>
                </c:pt>
                <c:pt idx="86">
                  <c:v>17.57</c:v>
                </c:pt>
                <c:pt idx="87">
                  <c:v>17.57</c:v>
                </c:pt>
                <c:pt idx="88">
                  <c:v>16.3</c:v>
                </c:pt>
                <c:pt idx="89">
                  <c:v>16.3</c:v>
                </c:pt>
                <c:pt idx="90">
                  <c:v>16.3</c:v>
                </c:pt>
                <c:pt idx="91">
                  <c:v>16.3</c:v>
                </c:pt>
                <c:pt idx="92">
                  <c:v>16.3</c:v>
                </c:pt>
                <c:pt idx="93">
                  <c:v>16.3</c:v>
                </c:pt>
                <c:pt idx="94">
                  <c:v>14.6</c:v>
                </c:pt>
                <c:pt idx="95">
                  <c:v>16.3</c:v>
                </c:pt>
                <c:pt idx="96">
                  <c:v>16.3</c:v>
                </c:pt>
                <c:pt idx="97">
                  <c:v>13.3</c:v>
                </c:pt>
                <c:pt idx="98">
                  <c:v>18.399999999999999</c:v>
                </c:pt>
                <c:pt idx="99">
                  <c:v>13.3</c:v>
                </c:pt>
                <c:pt idx="100">
                  <c:v>18.399999999999999</c:v>
                </c:pt>
                <c:pt idx="101">
                  <c:v>13.3</c:v>
                </c:pt>
                <c:pt idx="102">
                  <c:v>18.399999999999999</c:v>
                </c:pt>
                <c:pt idx="103">
                  <c:v>13.3</c:v>
                </c:pt>
                <c:pt idx="104">
                  <c:v>18.399999999999999</c:v>
                </c:pt>
                <c:pt idx="105">
                  <c:v>13.3</c:v>
                </c:pt>
                <c:pt idx="106">
                  <c:v>13.3</c:v>
                </c:pt>
                <c:pt idx="107">
                  <c:v>13.3</c:v>
                </c:pt>
                <c:pt idx="108">
                  <c:v>18.399999999999999</c:v>
                </c:pt>
                <c:pt idx="109">
                  <c:v>16.3</c:v>
                </c:pt>
                <c:pt idx="110">
                  <c:v>16.3</c:v>
                </c:pt>
                <c:pt idx="111">
                  <c:v>16.3</c:v>
                </c:pt>
                <c:pt idx="112">
                  <c:v>16.3</c:v>
                </c:pt>
                <c:pt idx="113">
                  <c:v>16.3</c:v>
                </c:pt>
                <c:pt idx="114">
                  <c:v>16.3</c:v>
                </c:pt>
                <c:pt idx="115">
                  <c:v>16.3</c:v>
                </c:pt>
                <c:pt idx="116">
                  <c:v>16.3</c:v>
                </c:pt>
                <c:pt idx="117">
                  <c:v>16.3</c:v>
                </c:pt>
                <c:pt idx="118">
                  <c:v>16.3</c:v>
                </c:pt>
                <c:pt idx="119">
                  <c:v>16.3</c:v>
                </c:pt>
                <c:pt idx="120">
                  <c:v>16.3</c:v>
                </c:pt>
                <c:pt idx="121">
                  <c:v>14</c:v>
                </c:pt>
                <c:pt idx="122">
                  <c:v>14</c:v>
                </c:pt>
                <c:pt idx="123">
                  <c:v>14</c:v>
                </c:pt>
                <c:pt idx="124">
                  <c:v>19</c:v>
                </c:pt>
                <c:pt idx="125">
                  <c:v>19</c:v>
                </c:pt>
                <c:pt idx="126">
                  <c:v>19</c:v>
                </c:pt>
                <c:pt idx="127">
                  <c:v>17</c:v>
                </c:pt>
                <c:pt idx="128">
                  <c:v>19</c:v>
                </c:pt>
                <c:pt idx="129">
                  <c:v>16.3</c:v>
                </c:pt>
                <c:pt idx="130">
                  <c:v>16.3</c:v>
                </c:pt>
                <c:pt idx="131">
                  <c:v>28.4</c:v>
                </c:pt>
                <c:pt idx="132">
                  <c:v>16.3</c:v>
                </c:pt>
                <c:pt idx="133">
                  <c:v>28.4</c:v>
                </c:pt>
                <c:pt idx="134">
                  <c:v>16.3</c:v>
                </c:pt>
                <c:pt idx="135">
                  <c:v>28.4</c:v>
                </c:pt>
                <c:pt idx="136">
                  <c:v>28.4</c:v>
                </c:pt>
                <c:pt idx="137">
                  <c:v>16.3</c:v>
                </c:pt>
                <c:pt idx="138">
                  <c:v>16.3</c:v>
                </c:pt>
                <c:pt idx="139">
                  <c:v>16.3</c:v>
                </c:pt>
                <c:pt idx="140">
                  <c:v>28.4</c:v>
                </c:pt>
                <c:pt idx="141">
                  <c:v>28.4</c:v>
                </c:pt>
                <c:pt idx="142">
                  <c:v>28.4</c:v>
                </c:pt>
                <c:pt idx="143">
                  <c:v>16.3</c:v>
                </c:pt>
                <c:pt idx="144">
                  <c:v>16.3</c:v>
                </c:pt>
                <c:pt idx="145">
                  <c:v>16.3</c:v>
                </c:pt>
                <c:pt idx="146">
                  <c:v>16.3</c:v>
                </c:pt>
                <c:pt idx="147">
                  <c:v>16.3</c:v>
                </c:pt>
                <c:pt idx="148">
                  <c:v>16.3</c:v>
                </c:pt>
                <c:pt idx="149">
                  <c:v>16.3</c:v>
                </c:pt>
                <c:pt idx="150">
                  <c:v>16.3</c:v>
                </c:pt>
                <c:pt idx="151">
                  <c:v>15.3</c:v>
                </c:pt>
                <c:pt idx="152">
                  <c:v>15.3</c:v>
                </c:pt>
                <c:pt idx="153">
                  <c:v>15.3</c:v>
                </c:pt>
                <c:pt idx="154">
                  <c:v>15.3</c:v>
                </c:pt>
                <c:pt idx="155">
                  <c:v>16.3</c:v>
                </c:pt>
                <c:pt idx="156">
                  <c:v>16.3</c:v>
                </c:pt>
                <c:pt idx="157">
                  <c:v>16.3</c:v>
                </c:pt>
                <c:pt idx="158">
                  <c:v>15.3</c:v>
                </c:pt>
                <c:pt idx="159">
                  <c:v>16.3</c:v>
                </c:pt>
                <c:pt idx="160">
                  <c:v>16.3</c:v>
                </c:pt>
                <c:pt idx="161">
                  <c:v>16.3</c:v>
                </c:pt>
                <c:pt idx="162">
                  <c:v>16.3</c:v>
                </c:pt>
                <c:pt idx="163">
                  <c:v>16.3</c:v>
                </c:pt>
                <c:pt idx="164">
                  <c:v>16.3</c:v>
                </c:pt>
                <c:pt idx="165">
                  <c:v>16.3</c:v>
                </c:pt>
                <c:pt idx="166">
                  <c:v>16.3</c:v>
                </c:pt>
                <c:pt idx="167">
                  <c:v>16.3</c:v>
                </c:pt>
                <c:pt idx="168">
                  <c:v>16.3</c:v>
                </c:pt>
                <c:pt idx="169">
                  <c:v>16.3</c:v>
                </c:pt>
                <c:pt idx="170">
                  <c:v>16.3</c:v>
                </c:pt>
                <c:pt idx="171">
                  <c:v>16.3</c:v>
                </c:pt>
                <c:pt idx="172">
                  <c:v>13.6</c:v>
                </c:pt>
                <c:pt idx="173">
                  <c:v>13.6</c:v>
                </c:pt>
                <c:pt idx="174">
                  <c:v>20.32</c:v>
                </c:pt>
                <c:pt idx="175">
                  <c:v>20.3</c:v>
                </c:pt>
                <c:pt idx="176">
                  <c:v>20.32</c:v>
                </c:pt>
                <c:pt idx="177">
                  <c:v>13.6</c:v>
                </c:pt>
                <c:pt idx="178">
                  <c:v>13.6</c:v>
                </c:pt>
                <c:pt idx="179">
                  <c:v>20.3</c:v>
                </c:pt>
                <c:pt idx="180">
                  <c:v>20.32</c:v>
                </c:pt>
                <c:pt idx="181">
                  <c:v>13.6</c:v>
                </c:pt>
                <c:pt idx="182">
                  <c:v>15</c:v>
                </c:pt>
                <c:pt idx="183">
                  <c:v>16.78</c:v>
                </c:pt>
                <c:pt idx="184">
                  <c:v>18.100000000000001</c:v>
                </c:pt>
                <c:pt idx="185">
                  <c:v>18.100000000000001</c:v>
                </c:pt>
                <c:pt idx="186">
                  <c:v>16.78</c:v>
                </c:pt>
                <c:pt idx="187">
                  <c:v>18.100000000000001</c:v>
                </c:pt>
                <c:pt idx="188">
                  <c:v>18</c:v>
                </c:pt>
                <c:pt idx="189">
                  <c:v>18</c:v>
                </c:pt>
                <c:pt idx="190">
                  <c:v>18</c:v>
                </c:pt>
                <c:pt idx="191">
                  <c:v>16.3</c:v>
                </c:pt>
                <c:pt idx="192">
                  <c:v>16.3</c:v>
                </c:pt>
                <c:pt idx="193">
                  <c:v>16.3</c:v>
                </c:pt>
                <c:pt idx="194">
                  <c:v>16.3</c:v>
                </c:pt>
                <c:pt idx="195">
                  <c:v>16.3</c:v>
                </c:pt>
                <c:pt idx="196">
                  <c:v>16.3</c:v>
                </c:pt>
                <c:pt idx="197">
                  <c:v>16.3</c:v>
                </c:pt>
                <c:pt idx="198">
                  <c:v>16.3</c:v>
                </c:pt>
                <c:pt idx="199">
                  <c:v>16.3</c:v>
                </c:pt>
                <c:pt idx="200">
                  <c:v>11.3</c:v>
                </c:pt>
                <c:pt idx="201">
                  <c:v>15.1</c:v>
                </c:pt>
                <c:pt idx="202">
                  <c:v>15.1</c:v>
                </c:pt>
                <c:pt idx="203">
                  <c:v>15.1</c:v>
                </c:pt>
                <c:pt idx="204">
                  <c:v>15.1</c:v>
                </c:pt>
                <c:pt idx="205">
                  <c:v>16</c:v>
                </c:pt>
                <c:pt idx="206">
                  <c:v>16</c:v>
                </c:pt>
                <c:pt idx="207">
                  <c:v>16</c:v>
                </c:pt>
                <c:pt idx="208">
                  <c:v>16.3</c:v>
                </c:pt>
                <c:pt idx="209">
                  <c:v>16.3</c:v>
                </c:pt>
                <c:pt idx="210">
                  <c:v>16.3</c:v>
                </c:pt>
                <c:pt idx="211">
                  <c:v>10</c:v>
                </c:pt>
                <c:pt idx="212">
                  <c:v>12.5</c:v>
                </c:pt>
                <c:pt idx="213">
                  <c:v>7</c:v>
                </c:pt>
                <c:pt idx="214">
                  <c:v>13.5</c:v>
                </c:pt>
                <c:pt idx="215">
                  <c:v>13.5</c:v>
                </c:pt>
                <c:pt idx="216">
                  <c:v>13.5</c:v>
                </c:pt>
                <c:pt idx="217">
                  <c:v>16.3</c:v>
                </c:pt>
                <c:pt idx="218">
                  <c:v>16.3</c:v>
                </c:pt>
                <c:pt idx="219">
                  <c:v>16.3</c:v>
                </c:pt>
                <c:pt idx="220">
                  <c:v>16.3</c:v>
                </c:pt>
                <c:pt idx="221">
                  <c:v>16.3</c:v>
                </c:pt>
                <c:pt idx="222">
                  <c:v>16.3</c:v>
                </c:pt>
                <c:pt idx="223">
                  <c:v>16.3</c:v>
                </c:pt>
                <c:pt idx="224">
                  <c:v>16.3</c:v>
                </c:pt>
                <c:pt idx="225">
                  <c:v>16.3</c:v>
                </c:pt>
                <c:pt idx="226">
                  <c:v>16.3</c:v>
                </c:pt>
                <c:pt idx="227">
                  <c:v>16.3</c:v>
                </c:pt>
                <c:pt idx="228">
                  <c:v>16.3</c:v>
                </c:pt>
                <c:pt idx="229">
                  <c:v>16.3</c:v>
                </c:pt>
                <c:pt idx="230">
                  <c:v>16.3</c:v>
                </c:pt>
                <c:pt idx="231">
                  <c:v>16.3</c:v>
                </c:pt>
                <c:pt idx="232">
                  <c:v>16.3</c:v>
                </c:pt>
                <c:pt idx="233">
                  <c:v>16.3</c:v>
                </c:pt>
                <c:pt idx="234">
                  <c:v>16.3</c:v>
                </c:pt>
                <c:pt idx="235">
                  <c:v>16.3</c:v>
                </c:pt>
                <c:pt idx="236">
                  <c:v>16.3</c:v>
                </c:pt>
                <c:pt idx="237">
                  <c:v>16.3</c:v>
                </c:pt>
                <c:pt idx="238">
                  <c:v>23</c:v>
                </c:pt>
                <c:pt idx="239">
                  <c:v>23</c:v>
                </c:pt>
                <c:pt idx="240">
                  <c:v>23</c:v>
                </c:pt>
                <c:pt idx="241">
                  <c:v>23</c:v>
                </c:pt>
                <c:pt idx="242">
                  <c:v>23</c:v>
                </c:pt>
                <c:pt idx="243">
                  <c:v>16.3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18.899999999999999</c:v>
                </c:pt>
                <c:pt idx="252">
                  <c:v>18.899999999999999</c:v>
                </c:pt>
                <c:pt idx="253">
                  <c:v>16.3</c:v>
                </c:pt>
                <c:pt idx="254">
                  <c:v>16.3</c:v>
                </c:pt>
                <c:pt idx="255">
                  <c:v>15.5</c:v>
                </c:pt>
                <c:pt idx="256">
                  <c:v>15.5</c:v>
                </c:pt>
                <c:pt idx="257">
                  <c:v>22.25</c:v>
                </c:pt>
                <c:pt idx="258">
                  <c:v>22.25</c:v>
                </c:pt>
                <c:pt idx="259">
                  <c:v>22.25</c:v>
                </c:pt>
                <c:pt idx="260">
                  <c:v>15.5</c:v>
                </c:pt>
                <c:pt idx="261">
                  <c:v>15.5</c:v>
                </c:pt>
                <c:pt idx="262">
                  <c:v>22.25</c:v>
                </c:pt>
                <c:pt idx="263">
                  <c:v>15.5</c:v>
                </c:pt>
                <c:pt idx="264">
                  <c:v>22.25</c:v>
                </c:pt>
                <c:pt idx="265">
                  <c:v>15.5</c:v>
                </c:pt>
                <c:pt idx="266">
                  <c:v>22.25</c:v>
                </c:pt>
                <c:pt idx="267">
                  <c:v>15.5</c:v>
                </c:pt>
                <c:pt idx="268">
                  <c:v>15.5</c:v>
                </c:pt>
                <c:pt idx="269">
                  <c:v>15.5</c:v>
                </c:pt>
                <c:pt idx="270">
                  <c:v>22.25</c:v>
                </c:pt>
                <c:pt idx="271">
                  <c:v>22.25</c:v>
                </c:pt>
                <c:pt idx="272">
                  <c:v>22.25</c:v>
                </c:pt>
                <c:pt idx="273">
                  <c:v>22.25</c:v>
                </c:pt>
                <c:pt idx="274">
                  <c:v>22.25</c:v>
                </c:pt>
                <c:pt idx="275">
                  <c:v>15.5</c:v>
                </c:pt>
                <c:pt idx="276">
                  <c:v>15.5</c:v>
                </c:pt>
                <c:pt idx="277">
                  <c:v>12.6</c:v>
                </c:pt>
                <c:pt idx="278">
                  <c:v>16.3</c:v>
                </c:pt>
                <c:pt idx="279">
                  <c:v>16.3</c:v>
                </c:pt>
                <c:pt idx="280">
                  <c:v>16.3</c:v>
                </c:pt>
                <c:pt idx="281">
                  <c:v>16.3</c:v>
                </c:pt>
                <c:pt idx="282">
                  <c:v>16.3</c:v>
                </c:pt>
                <c:pt idx="283">
                  <c:v>16.3</c:v>
                </c:pt>
                <c:pt idx="284">
                  <c:v>16.3</c:v>
                </c:pt>
                <c:pt idx="285">
                  <c:v>16.3</c:v>
                </c:pt>
                <c:pt idx="286">
                  <c:v>16.3</c:v>
                </c:pt>
                <c:pt idx="287">
                  <c:v>16.3</c:v>
                </c:pt>
                <c:pt idx="288">
                  <c:v>16.3</c:v>
                </c:pt>
                <c:pt idx="289">
                  <c:v>16.3</c:v>
                </c:pt>
                <c:pt idx="290">
                  <c:v>16.3</c:v>
                </c:pt>
                <c:pt idx="291">
                  <c:v>16.3</c:v>
                </c:pt>
                <c:pt idx="292">
                  <c:v>16.3</c:v>
                </c:pt>
                <c:pt idx="293">
                  <c:v>16.3</c:v>
                </c:pt>
                <c:pt idx="294">
                  <c:v>16.3</c:v>
                </c:pt>
                <c:pt idx="295">
                  <c:v>16.3</c:v>
                </c:pt>
                <c:pt idx="296">
                  <c:v>16.3</c:v>
                </c:pt>
                <c:pt idx="297">
                  <c:v>16.3</c:v>
                </c:pt>
                <c:pt idx="298">
                  <c:v>16.3</c:v>
                </c:pt>
                <c:pt idx="299">
                  <c:v>16.3</c:v>
                </c:pt>
                <c:pt idx="300">
                  <c:v>16.3</c:v>
                </c:pt>
                <c:pt idx="301">
                  <c:v>24.12</c:v>
                </c:pt>
                <c:pt idx="302">
                  <c:v>24.12</c:v>
                </c:pt>
                <c:pt idx="303">
                  <c:v>24.12</c:v>
                </c:pt>
                <c:pt idx="304">
                  <c:v>24.12</c:v>
                </c:pt>
                <c:pt idx="305">
                  <c:v>24.12</c:v>
                </c:pt>
                <c:pt idx="306">
                  <c:v>24.12</c:v>
                </c:pt>
                <c:pt idx="307">
                  <c:v>13.2</c:v>
                </c:pt>
                <c:pt idx="308">
                  <c:v>19.2</c:v>
                </c:pt>
                <c:pt idx="309">
                  <c:v>13.2</c:v>
                </c:pt>
                <c:pt idx="310">
                  <c:v>13.2</c:v>
                </c:pt>
                <c:pt idx="311">
                  <c:v>13.2</c:v>
                </c:pt>
                <c:pt idx="312">
                  <c:v>19.2</c:v>
                </c:pt>
                <c:pt idx="313">
                  <c:v>19.2</c:v>
                </c:pt>
                <c:pt idx="314">
                  <c:v>19.2</c:v>
                </c:pt>
                <c:pt idx="315">
                  <c:v>19.2</c:v>
                </c:pt>
                <c:pt idx="316">
                  <c:v>19.2</c:v>
                </c:pt>
                <c:pt idx="317">
                  <c:v>19.2</c:v>
                </c:pt>
                <c:pt idx="318">
                  <c:v>10.199999999999999</c:v>
                </c:pt>
                <c:pt idx="319">
                  <c:v>10.199999999999999</c:v>
                </c:pt>
                <c:pt idx="320">
                  <c:v>16.3</c:v>
                </c:pt>
                <c:pt idx="321">
                  <c:v>16.3</c:v>
                </c:pt>
                <c:pt idx="322">
                  <c:v>16.3</c:v>
                </c:pt>
                <c:pt idx="323">
                  <c:v>16.3</c:v>
                </c:pt>
                <c:pt idx="324">
                  <c:v>16.3</c:v>
                </c:pt>
                <c:pt idx="325">
                  <c:v>16.3</c:v>
                </c:pt>
                <c:pt idx="326">
                  <c:v>16.3</c:v>
                </c:pt>
                <c:pt idx="327">
                  <c:v>16.3</c:v>
                </c:pt>
                <c:pt idx="328">
                  <c:v>16.3</c:v>
                </c:pt>
                <c:pt idx="329">
                  <c:v>16.3</c:v>
                </c:pt>
                <c:pt idx="330">
                  <c:v>16.3</c:v>
                </c:pt>
                <c:pt idx="331">
                  <c:v>16.3</c:v>
                </c:pt>
                <c:pt idx="332">
                  <c:v>16.3</c:v>
                </c:pt>
                <c:pt idx="333">
                  <c:v>16.3</c:v>
                </c:pt>
                <c:pt idx="334">
                  <c:v>16.3</c:v>
                </c:pt>
                <c:pt idx="335">
                  <c:v>16.3</c:v>
                </c:pt>
                <c:pt idx="336">
                  <c:v>16.3</c:v>
                </c:pt>
                <c:pt idx="337">
                  <c:v>16.3</c:v>
                </c:pt>
                <c:pt idx="338">
                  <c:v>16.3</c:v>
                </c:pt>
                <c:pt idx="339">
                  <c:v>16.3</c:v>
                </c:pt>
                <c:pt idx="340">
                  <c:v>16.3</c:v>
                </c:pt>
                <c:pt idx="341">
                  <c:v>16.3</c:v>
                </c:pt>
                <c:pt idx="342">
                  <c:v>16.3</c:v>
                </c:pt>
                <c:pt idx="343">
                  <c:v>16.3</c:v>
                </c:pt>
                <c:pt idx="344">
                  <c:v>16.3</c:v>
                </c:pt>
                <c:pt idx="345">
                  <c:v>16.3</c:v>
                </c:pt>
                <c:pt idx="346">
                  <c:v>16.3</c:v>
                </c:pt>
                <c:pt idx="347">
                  <c:v>16.3</c:v>
                </c:pt>
                <c:pt idx="348">
                  <c:v>16.3</c:v>
                </c:pt>
                <c:pt idx="349">
                  <c:v>16.3</c:v>
                </c:pt>
                <c:pt idx="350">
                  <c:v>16.3</c:v>
                </c:pt>
                <c:pt idx="351">
                  <c:v>16.3</c:v>
                </c:pt>
                <c:pt idx="352">
                  <c:v>16.3</c:v>
                </c:pt>
                <c:pt idx="353">
                  <c:v>16.3</c:v>
                </c:pt>
                <c:pt idx="354">
                  <c:v>16.3</c:v>
                </c:pt>
                <c:pt idx="355">
                  <c:v>16.3</c:v>
                </c:pt>
                <c:pt idx="356">
                  <c:v>16.3</c:v>
                </c:pt>
                <c:pt idx="357">
                  <c:v>12.4</c:v>
                </c:pt>
                <c:pt idx="358">
                  <c:v>12.4</c:v>
                </c:pt>
                <c:pt idx="359">
                  <c:v>12.4</c:v>
                </c:pt>
                <c:pt idx="360">
                  <c:v>12.4</c:v>
                </c:pt>
                <c:pt idx="361">
                  <c:v>9.4</c:v>
                </c:pt>
                <c:pt idx="362">
                  <c:v>12.4</c:v>
                </c:pt>
                <c:pt idx="363">
                  <c:v>20</c:v>
                </c:pt>
                <c:pt idx="364">
                  <c:v>20</c:v>
                </c:pt>
                <c:pt idx="365">
                  <c:v>20</c:v>
                </c:pt>
                <c:pt idx="366">
                  <c:v>20</c:v>
                </c:pt>
                <c:pt idx="367">
                  <c:v>20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20</c:v>
                </c:pt>
                <c:pt idx="372">
                  <c:v>15</c:v>
                </c:pt>
                <c:pt idx="373">
                  <c:v>15</c:v>
                </c:pt>
                <c:pt idx="374">
                  <c:v>15</c:v>
                </c:pt>
                <c:pt idx="375">
                  <c:v>21.19</c:v>
                </c:pt>
                <c:pt idx="376">
                  <c:v>16.3</c:v>
                </c:pt>
                <c:pt idx="377">
                  <c:v>16.3</c:v>
                </c:pt>
                <c:pt idx="378">
                  <c:v>16.3</c:v>
                </c:pt>
                <c:pt idx="379">
                  <c:v>16.3</c:v>
                </c:pt>
                <c:pt idx="380">
                  <c:v>16.3</c:v>
                </c:pt>
                <c:pt idx="381">
                  <c:v>16.3</c:v>
                </c:pt>
                <c:pt idx="382">
                  <c:v>16.3</c:v>
                </c:pt>
                <c:pt idx="383">
                  <c:v>16.3</c:v>
                </c:pt>
                <c:pt idx="384">
                  <c:v>16.3</c:v>
                </c:pt>
                <c:pt idx="385">
                  <c:v>16.3</c:v>
                </c:pt>
                <c:pt idx="386">
                  <c:v>16.3</c:v>
                </c:pt>
                <c:pt idx="387">
                  <c:v>16.3</c:v>
                </c:pt>
                <c:pt idx="388">
                  <c:v>10.199999999999999</c:v>
                </c:pt>
                <c:pt idx="389">
                  <c:v>10</c:v>
                </c:pt>
                <c:pt idx="390">
                  <c:v>10</c:v>
                </c:pt>
                <c:pt idx="391">
                  <c:v>16</c:v>
                </c:pt>
                <c:pt idx="392">
                  <c:v>16</c:v>
                </c:pt>
                <c:pt idx="393">
                  <c:v>16</c:v>
                </c:pt>
                <c:pt idx="394">
                  <c:v>16</c:v>
                </c:pt>
                <c:pt idx="395">
                  <c:v>16</c:v>
                </c:pt>
                <c:pt idx="396">
                  <c:v>16</c:v>
                </c:pt>
                <c:pt idx="397">
                  <c:v>16.3</c:v>
                </c:pt>
                <c:pt idx="398">
                  <c:v>19.899999999999999</c:v>
                </c:pt>
                <c:pt idx="399">
                  <c:v>19.899999999999999</c:v>
                </c:pt>
                <c:pt idx="400">
                  <c:v>16.3</c:v>
                </c:pt>
                <c:pt idx="401">
                  <c:v>14</c:v>
                </c:pt>
                <c:pt idx="402">
                  <c:v>16.3</c:v>
                </c:pt>
                <c:pt idx="403">
                  <c:v>16.3</c:v>
                </c:pt>
                <c:pt idx="404">
                  <c:v>16.3</c:v>
                </c:pt>
                <c:pt idx="405">
                  <c:v>16.3</c:v>
                </c:pt>
                <c:pt idx="406">
                  <c:v>16.3</c:v>
                </c:pt>
                <c:pt idx="407">
                  <c:v>14</c:v>
                </c:pt>
                <c:pt idx="408">
                  <c:v>16.3</c:v>
                </c:pt>
                <c:pt idx="409">
                  <c:v>16.3</c:v>
                </c:pt>
                <c:pt idx="410">
                  <c:v>16.3</c:v>
                </c:pt>
                <c:pt idx="411">
                  <c:v>16.3</c:v>
                </c:pt>
                <c:pt idx="412">
                  <c:v>16.3</c:v>
                </c:pt>
                <c:pt idx="413">
                  <c:v>16.3</c:v>
                </c:pt>
                <c:pt idx="414">
                  <c:v>16.3</c:v>
                </c:pt>
                <c:pt idx="415">
                  <c:v>16.3</c:v>
                </c:pt>
                <c:pt idx="416">
                  <c:v>16.3</c:v>
                </c:pt>
                <c:pt idx="417">
                  <c:v>16.3</c:v>
                </c:pt>
                <c:pt idx="418">
                  <c:v>16.3</c:v>
                </c:pt>
                <c:pt idx="419">
                  <c:v>16.3</c:v>
                </c:pt>
                <c:pt idx="420">
                  <c:v>16.3</c:v>
                </c:pt>
                <c:pt idx="421">
                  <c:v>21.04</c:v>
                </c:pt>
                <c:pt idx="422">
                  <c:v>21.04</c:v>
                </c:pt>
                <c:pt idx="423">
                  <c:v>21.04</c:v>
                </c:pt>
                <c:pt idx="424">
                  <c:v>21.04</c:v>
                </c:pt>
                <c:pt idx="425">
                  <c:v>21.04</c:v>
                </c:pt>
                <c:pt idx="426">
                  <c:v>21.04</c:v>
                </c:pt>
                <c:pt idx="427">
                  <c:v>21.04</c:v>
                </c:pt>
                <c:pt idx="428">
                  <c:v>12.1</c:v>
                </c:pt>
                <c:pt idx="429">
                  <c:v>16.3</c:v>
                </c:pt>
                <c:pt idx="430">
                  <c:v>16.3</c:v>
                </c:pt>
                <c:pt idx="431">
                  <c:v>16.3</c:v>
                </c:pt>
                <c:pt idx="432">
                  <c:v>16.3</c:v>
                </c:pt>
                <c:pt idx="433">
                  <c:v>16.3</c:v>
                </c:pt>
                <c:pt idx="434">
                  <c:v>16.3</c:v>
                </c:pt>
                <c:pt idx="435">
                  <c:v>16.3</c:v>
                </c:pt>
                <c:pt idx="436">
                  <c:v>16.3</c:v>
                </c:pt>
                <c:pt idx="437">
                  <c:v>16.3</c:v>
                </c:pt>
                <c:pt idx="438">
                  <c:v>19</c:v>
                </c:pt>
                <c:pt idx="439">
                  <c:v>17</c:v>
                </c:pt>
                <c:pt idx="440">
                  <c:v>80</c:v>
                </c:pt>
                <c:pt idx="441">
                  <c:v>80</c:v>
                </c:pt>
                <c:pt idx="442">
                  <c:v>16.3</c:v>
                </c:pt>
                <c:pt idx="443">
                  <c:v>16.3</c:v>
                </c:pt>
                <c:pt idx="444">
                  <c:v>16.3</c:v>
                </c:pt>
                <c:pt idx="445">
                  <c:v>16.3</c:v>
                </c:pt>
                <c:pt idx="446">
                  <c:v>16.3</c:v>
                </c:pt>
                <c:pt idx="447">
                  <c:v>16.3</c:v>
                </c:pt>
                <c:pt idx="448">
                  <c:v>16.3</c:v>
                </c:pt>
                <c:pt idx="449">
                  <c:v>16.3</c:v>
                </c:pt>
                <c:pt idx="450">
                  <c:v>16.3</c:v>
                </c:pt>
                <c:pt idx="451">
                  <c:v>16.3</c:v>
                </c:pt>
                <c:pt idx="452">
                  <c:v>18.489999999999998</c:v>
                </c:pt>
                <c:pt idx="453">
                  <c:v>18.489999999999998</c:v>
                </c:pt>
                <c:pt idx="454">
                  <c:v>18.489999999999998</c:v>
                </c:pt>
                <c:pt idx="455">
                  <c:v>16.3</c:v>
                </c:pt>
                <c:pt idx="456">
                  <c:v>16.3</c:v>
                </c:pt>
                <c:pt idx="457">
                  <c:v>16.3</c:v>
                </c:pt>
                <c:pt idx="458">
                  <c:v>16.3</c:v>
                </c:pt>
                <c:pt idx="459">
                  <c:v>16.3</c:v>
                </c:pt>
                <c:pt idx="460">
                  <c:v>16.3</c:v>
                </c:pt>
                <c:pt idx="461">
                  <c:v>16.3</c:v>
                </c:pt>
                <c:pt idx="462">
                  <c:v>16.3</c:v>
                </c:pt>
                <c:pt idx="463">
                  <c:v>11.5</c:v>
                </c:pt>
                <c:pt idx="464">
                  <c:v>8.1</c:v>
                </c:pt>
                <c:pt idx="465">
                  <c:v>9.4</c:v>
                </c:pt>
                <c:pt idx="466">
                  <c:v>11.5</c:v>
                </c:pt>
                <c:pt idx="467">
                  <c:v>11.5</c:v>
                </c:pt>
                <c:pt idx="468">
                  <c:v>11.5</c:v>
                </c:pt>
                <c:pt idx="469">
                  <c:v>11.5</c:v>
                </c:pt>
                <c:pt idx="470">
                  <c:v>11.5</c:v>
                </c:pt>
                <c:pt idx="471">
                  <c:v>11.5</c:v>
                </c:pt>
                <c:pt idx="472">
                  <c:v>18</c:v>
                </c:pt>
                <c:pt idx="473">
                  <c:v>12</c:v>
                </c:pt>
                <c:pt idx="474">
                  <c:v>18</c:v>
                </c:pt>
                <c:pt idx="475">
                  <c:v>12</c:v>
                </c:pt>
                <c:pt idx="476">
                  <c:v>16.3</c:v>
                </c:pt>
                <c:pt idx="477">
                  <c:v>16</c:v>
                </c:pt>
                <c:pt idx="478">
                  <c:v>16</c:v>
                </c:pt>
                <c:pt idx="479">
                  <c:v>16</c:v>
                </c:pt>
                <c:pt idx="480">
                  <c:v>16</c:v>
                </c:pt>
                <c:pt idx="481">
                  <c:v>16</c:v>
                </c:pt>
                <c:pt idx="482">
                  <c:v>16</c:v>
                </c:pt>
                <c:pt idx="483">
                  <c:v>16</c:v>
                </c:pt>
                <c:pt idx="484">
                  <c:v>16</c:v>
                </c:pt>
                <c:pt idx="485">
                  <c:v>16.3</c:v>
                </c:pt>
                <c:pt idx="486">
                  <c:v>16</c:v>
                </c:pt>
                <c:pt idx="487">
                  <c:v>16</c:v>
                </c:pt>
                <c:pt idx="488">
                  <c:v>16</c:v>
                </c:pt>
                <c:pt idx="489">
                  <c:v>16</c:v>
                </c:pt>
                <c:pt idx="490">
                  <c:v>16</c:v>
                </c:pt>
                <c:pt idx="491">
                  <c:v>16</c:v>
                </c:pt>
                <c:pt idx="492">
                  <c:v>16</c:v>
                </c:pt>
                <c:pt idx="493">
                  <c:v>16</c:v>
                </c:pt>
                <c:pt idx="494">
                  <c:v>16</c:v>
                </c:pt>
                <c:pt idx="495">
                  <c:v>16</c:v>
                </c:pt>
                <c:pt idx="496">
                  <c:v>16</c:v>
                </c:pt>
                <c:pt idx="497">
                  <c:v>11</c:v>
                </c:pt>
                <c:pt idx="498">
                  <c:v>11</c:v>
                </c:pt>
                <c:pt idx="499">
                  <c:v>11</c:v>
                </c:pt>
                <c:pt idx="500">
                  <c:v>14</c:v>
                </c:pt>
                <c:pt idx="501">
                  <c:v>14</c:v>
                </c:pt>
                <c:pt idx="502">
                  <c:v>14</c:v>
                </c:pt>
                <c:pt idx="503">
                  <c:v>14</c:v>
                </c:pt>
                <c:pt idx="504">
                  <c:v>14</c:v>
                </c:pt>
                <c:pt idx="505">
                  <c:v>14</c:v>
                </c:pt>
                <c:pt idx="506">
                  <c:v>14</c:v>
                </c:pt>
                <c:pt idx="507">
                  <c:v>12</c:v>
                </c:pt>
                <c:pt idx="508">
                  <c:v>12</c:v>
                </c:pt>
                <c:pt idx="509">
                  <c:v>12</c:v>
                </c:pt>
                <c:pt idx="510">
                  <c:v>12</c:v>
                </c:pt>
                <c:pt idx="511">
                  <c:v>12</c:v>
                </c:pt>
                <c:pt idx="512">
                  <c:v>11.2</c:v>
                </c:pt>
                <c:pt idx="513">
                  <c:v>11.2</c:v>
                </c:pt>
                <c:pt idx="514">
                  <c:v>11.2</c:v>
                </c:pt>
                <c:pt idx="515">
                  <c:v>11.2</c:v>
                </c:pt>
                <c:pt idx="516">
                  <c:v>11.2</c:v>
                </c:pt>
                <c:pt idx="517">
                  <c:v>11.2</c:v>
                </c:pt>
                <c:pt idx="518">
                  <c:v>12</c:v>
                </c:pt>
                <c:pt idx="519">
                  <c:v>11.2</c:v>
                </c:pt>
                <c:pt idx="520">
                  <c:v>11.2</c:v>
                </c:pt>
                <c:pt idx="521">
                  <c:v>12</c:v>
                </c:pt>
                <c:pt idx="522">
                  <c:v>12</c:v>
                </c:pt>
                <c:pt idx="523">
                  <c:v>9.5</c:v>
                </c:pt>
                <c:pt idx="524">
                  <c:v>9.5</c:v>
                </c:pt>
                <c:pt idx="525">
                  <c:v>9.5</c:v>
                </c:pt>
                <c:pt idx="526">
                  <c:v>18.2</c:v>
                </c:pt>
                <c:pt idx="527">
                  <c:v>18.399999999999999</c:v>
                </c:pt>
                <c:pt idx="528">
                  <c:v>9.5</c:v>
                </c:pt>
                <c:pt idx="529">
                  <c:v>10.6</c:v>
                </c:pt>
                <c:pt idx="530">
                  <c:v>10.1</c:v>
                </c:pt>
                <c:pt idx="531">
                  <c:v>11.3</c:v>
                </c:pt>
                <c:pt idx="532">
                  <c:v>15.1</c:v>
                </c:pt>
                <c:pt idx="533">
                  <c:v>15.1</c:v>
                </c:pt>
                <c:pt idx="534">
                  <c:v>10.1</c:v>
                </c:pt>
                <c:pt idx="535">
                  <c:v>15.1</c:v>
                </c:pt>
                <c:pt idx="536">
                  <c:v>12.55</c:v>
                </c:pt>
                <c:pt idx="537">
                  <c:v>12.55</c:v>
                </c:pt>
                <c:pt idx="538">
                  <c:v>12.55</c:v>
                </c:pt>
                <c:pt idx="539">
                  <c:v>12.55</c:v>
                </c:pt>
                <c:pt idx="540">
                  <c:v>7.8</c:v>
                </c:pt>
                <c:pt idx="541">
                  <c:v>7.8</c:v>
                </c:pt>
                <c:pt idx="542">
                  <c:v>12.55</c:v>
                </c:pt>
                <c:pt idx="543">
                  <c:v>7.7</c:v>
                </c:pt>
                <c:pt idx="544">
                  <c:v>9.3000000000000007</c:v>
                </c:pt>
                <c:pt idx="545">
                  <c:v>9.3000000000000007</c:v>
                </c:pt>
                <c:pt idx="546">
                  <c:v>16.3</c:v>
                </c:pt>
                <c:pt idx="547">
                  <c:v>18</c:v>
                </c:pt>
                <c:pt idx="548">
                  <c:v>18</c:v>
                </c:pt>
                <c:pt idx="549">
                  <c:v>18</c:v>
                </c:pt>
                <c:pt idx="550">
                  <c:v>16.3</c:v>
                </c:pt>
                <c:pt idx="551">
                  <c:v>15.71</c:v>
                </c:pt>
                <c:pt idx="552">
                  <c:v>16.3</c:v>
                </c:pt>
                <c:pt idx="553">
                  <c:v>16.3</c:v>
                </c:pt>
                <c:pt idx="554">
                  <c:v>16.3</c:v>
                </c:pt>
                <c:pt idx="555">
                  <c:v>16.3</c:v>
                </c:pt>
                <c:pt idx="556">
                  <c:v>16.3</c:v>
                </c:pt>
                <c:pt idx="557">
                  <c:v>16.3</c:v>
                </c:pt>
                <c:pt idx="558">
                  <c:v>16.3</c:v>
                </c:pt>
                <c:pt idx="559">
                  <c:v>16.3</c:v>
                </c:pt>
                <c:pt idx="560">
                  <c:v>5.3</c:v>
                </c:pt>
                <c:pt idx="561">
                  <c:v>13</c:v>
                </c:pt>
                <c:pt idx="562">
                  <c:v>13</c:v>
                </c:pt>
                <c:pt idx="563">
                  <c:v>16.3</c:v>
                </c:pt>
                <c:pt idx="564">
                  <c:v>17</c:v>
                </c:pt>
                <c:pt idx="565">
                  <c:v>16.3</c:v>
                </c:pt>
                <c:pt idx="566">
                  <c:v>16.3</c:v>
                </c:pt>
                <c:pt idx="567">
                  <c:v>16.3</c:v>
                </c:pt>
                <c:pt idx="568">
                  <c:v>16.3</c:v>
                </c:pt>
                <c:pt idx="569">
                  <c:v>27.39</c:v>
                </c:pt>
                <c:pt idx="570">
                  <c:v>27.39</c:v>
                </c:pt>
                <c:pt idx="571">
                  <c:v>27.39</c:v>
                </c:pt>
                <c:pt idx="572">
                  <c:v>27.39</c:v>
                </c:pt>
                <c:pt idx="573">
                  <c:v>21.4</c:v>
                </c:pt>
                <c:pt idx="574">
                  <c:v>21.4</c:v>
                </c:pt>
                <c:pt idx="575">
                  <c:v>21.4</c:v>
                </c:pt>
                <c:pt idx="576">
                  <c:v>21.4</c:v>
                </c:pt>
                <c:pt idx="577">
                  <c:v>21.4</c:v>
                </c:pt>
                <c:pt idx="578">
                  <c:v>21.4</c:v>
                </c:pt>
                <c:pt idx="579">
                  <c:v>21.4</c:v>
                </c:pt>
                <c:pt idx="580">
                  <c:v>21.4</c:v>
                </c:pt>
                <c:pt idx="581">
                  <c:v>21.4</c:v>
                </c:pt>
                <c:pt idx="582">
                  <c:v>18.899999999999999</c:v>
                </c:pt>
                <c:pt idx="583">
                  <c:v>18.899999999999999</c:v>
                </c:pt>
                <c:pt idx="584">
                  <c:v>18.899999999999999</c:v>
                </c:pt>
                <c:pt idx="585">
                  <c:v>18.899999999999999</c:v>
                </c:pt>
                <c:pt idx="586">
                  <c:v>18.899999999999999</c:v>
                </c:pt>
                <c:pt idx="587">
                  <c:v>16.3</c:v>
                </c:pt>
                <c:pt idx="588">
                  <c:v>16.3</c:v>
                </c:pt>
                <c:pt idx="589">
                  <c:v>16.3</c:v>
                </c:pt>
                <c:pt idx="590">
                  <c:v>16.3</c:v>
                </c:pt>
                <c:pt idx="591">
                  <c:v>16.3</c:v>
                </c:pt>
                <c:pt idx="592">
                  <c:v>16.3</c:v>
                </c:pt>
                <c:pt idx="593">
                  <c:v>16.3</c:v>
                </c:pt>
                <c:pt idx="594">
                  <c:v>16.3</c:v>
                </c:pt>
                <c:pt idx="595">
                  <c:v>16.3</c:v>
                </c:pt>
                <c:pt idx="596">
                  <c:v>16.3</c:v>
                </c:pt>
                <c:pt idx="597">
                  <c:v>16.3</c:v>
                </c:pt>
                <c:pt idx="598">
                  <c:v>21.4</c:v>
                </c:pt>
                <c:pt idx="599">
                  <c:v>18.489999999999998</c:v>
                </c:pt>
                <c:pt idx="600">
                  <c:v>18.489999999999998</c:v>
                </c:pt>
                <c:pt idx="601">
                  <c:v>18.489999999999998</c:v>
                </c:pt>
                <c:pt idx="602">
                  <c:v>18.489999999999998</c:v>
                </c:pt>
                <c:pt idx="603">
                  <c:v>18.489999999999998</c:v>
                </c:pt>
                <c:pt idx="604">
                  <c:v>18.489999999999998</c:v>
                </c:pt>
                <c:pt idx="605">
                  <c:v>18.489999999999998</c:v>
                </c:pt>
                <c:pt idx="606">
                  <c:v>23.65</c:v>
                </c:pt>
                <c:pt idx="607">
                  <c:v>23.65</c:v>
                </c:pt>
                <c:pt idx="608">
                  <c:v>23.65</c:v>
                </c:pt>
                <c:pt idx="609">
                  <c:v>23.65</c:v>
                </c:pt>
                <c:pt idx="610">
                  <c:v>16.3</c:v>
                </c:pt>
                <c:pt idx="611">
                  <c:v>16.3</c:v>
                </c:pt>
                <c:pt idx="612">
                  <c:v>16.3</c:v>
                </c:pt>
                <c:pt idx="613">
                  <c:v>16.3</c:v>
                </c:pt>
                <c:pt idx="614">
                  <c:v>10.7</c:v>
                </c:pt>
                <c:pt idx="615">
                  <c:v>10.3</c:v>
                </c:pt>
                <c:pt idx="616">
                  <c:v>11.4</c:v>
                </c:pt>
                <c:pt idx="617">
                  <c:v>11.4</c:v>
                </c:pt>
                <c:pt idx="618">
                  <c:v>11.4</c:v>
                </c:pt>
                <c:pt idx="619">
                  <c:v>10.8</c:v>
                </c:pt>
                <c:pt idx="620">
                  <c:v>10.8</c:v>
                </c:pt>
                <c:pt idx="621">
                  <c:v>10.8</c:v>
                </c:pt>
                <c:pt idx="622">
                  <c:v>13.93</c:v>
                </c:pt>
                <c:pt idx="623">
                  <c:v>16.3</c:v>
                </c:pt>
                <c:pt idx="624">
                  <c:v>16.3</c:v>
                </c:pt>
                <c:pt idx="625">
                  <c:v>16.3</c:v>
                </c:pt>
                <c:pt idx="626">
                  <c:v>13.1</c:v>
                </c:pt>
                <c:pt idx="627">
                  <c:v>13.1</c:v>
                </c:pt>
                <c:pt idx="628">
                  <c:v>13.1</c:v>
                </c:pt>
                <c:pt idx="629">
                  <c:v>13.1</c:v>
                </c:pt>
                <c:pt idx="630">
                  <c:v>16.38</c:v>
                </c:pt>
                <c:pt idx="631">
                  <c:v>13.3</c:v>
                </c:pt>
                <c:pt idx="632">
                  <c:v>16.38</c:v>
                </c:pt>
                <c:pt idx="633">
                  <c:v>13.3</c:v>
                </c:pt>
                <c:pt idx="634">
                  <c:v>16.38</c:v>
                </c:pt>
                <c:pt idx="635">
                  <c:v>13.3</c:v>
                </c:pt>
                <c:pt idx="636">
                  <c:v>13.3</c:v>
                </c:pt>
                <c:pt idx="637">
                  <c:v>16.38</c:v>
                </c:pt>
                <c:pt idx="638">
                  <c:v>16.3</c:v>
                </c:pt>
                <c:pt idx="639">
                  <c:v>16.3</c:v>
                </c:pt>
                <c:pt idx="640">
                  <c:v>16.3</c:v>
                </c:pt>
                <c:pt idx="641">
                  <c:v>16.3</c:v>
                </c:pt>
                <c:pt idx="642">
                  <c:v>15.1</c:v>
                </c:pt>
                <c:pt idx="643">
                  <c:v>16.3</c:v>
                </c:pt>
                <c:pt idx="644">
                  <c:v>16.3</c:v>
                </c:pt>
                <c:pt idx="645">
                  <c:v>7.32</c:v>
                </c:pt>
                <c:pt idx="646">
                  <c:v>18</c:v>
                </c:pt>
                <c:pt idx="647">
                  <c:v>18</c:v>
                </c:pt>
                <c:pt idx="648">
                  <c:v>20.7</c:v>
                </c:pt>
                <c:pt idx="649">
                  <c:v>16.3</c:v>
                </c:pt>
                <c:pt idx="650">
                  <c:v>16.3</c:v>
                </c:pt>
                <c:pt idx="651">
                  <c:v>16.3</c:v>
                </c:pt>
                <c:pt idx="652">
                  <c:v>16.3</c:v>
                </c:pt>
                <c:pt idx="653">
                  <c:v>16.3</c:v>
                </c:pt>
                <c:pt idx="654">
                  <c:v>16.3</c:v>
                </c:pt>
                <c:pt idx="655">
                  <c:v>16.3</c:v>
                </c:pt>
                <c:pt idx="656">
                  <c:v>16.3</c:v>
                </c:pt>
                <c:pt idx="657">
                  <c:v>16.3</c:v>
                </c:pt>
                <c:pt idx="658">
                  <c:v>15.7</c:v>
                </c:pt>
                <c:pt idx="659">
                  <c:v>15.7</c:v>
                </c:pt>
                <c:pt idx="660">
                  <c:v>15.7</c:v>
                </c:pt>
                <c:pt idx="661">
                  <c:v>15.7</c:v>
                </c:pt>
                <c:pt idx="662">
                  <c:v>19</c:v>
                </c:pt>
                <c:pt idx="663">
                  <c:v>15.7</c:v>
                </c:pt>
                <c:pt idx="664">
                  <c:v>19</c:v>
                </c:pt>
                <c:pt idx="665">
                  <c:v>19</c:v>
                </c:pt>
                <c:pt idx="666">
                  <c:v>19</c:v>
                </c:pt>
                <c:pt idx="667">
                  <c:v>9.4</c:v>
                </c:pt>
                <c:pt idx="668">
                  <c:v>12.3</c:v>
                </c:pt>
                <c:pt idx="669">
                  <c:v>12.3</c:v>
                </c:pt>
                <c:pt idx="670">
                  <c:v>9.4</c:v>
                </c:pt>
                <c:pt idx="671">
                  <c:v>9.4</c:v>
                </c:pt>
                <c:pt idx="672">
                  <c:v>28.09</c:v>
                </c:pt>
                <c:pt idx="673">
                  <c:v>28.09</c:v>
                </c:pt>
                <c:pt idx="674">
                  <c:v>28.09</c:v>
                </c:pt>
                <c:pt idx="675">
                  <c:v>28.09</c:v>
                </c:pt>
                <c:pt idx="676">
                  <c:v>16.3</c:v>
                </c:pt>
                <c:pt idx="677">
                  <c:v>16.3</c:v>
                </c:pt>
                <c:pt idx="678">
                  <c:v>21.56</c:v>
                </c:pt>
                <c:pt idx="679">
                  <c:v>16.3</c:v>
                </c:pt>
                <c:pt idx="680">
                  <c:v>16.3</c:v>
                </c:pt>
                <c:pt idx="681">
                  <c:v>16.3</c:v>
                </c:pt>
                <c:pt idx="682">
                  <c:v>16.3</c:v>
                </c:pt>
                <c:pt idx="683">
                  <c:v>26.82</c:v>
                </c:pt>
                <c:pt idx="684">
                  <c:v>26.32</c:v>
                </c:pt>
                <c:pt idx="685">
                  <c:v>26.32</c:v>
                </c:pt>
                <c:pt idx="686">
                  <c:v>12</c:v>
                </c:pt>
                <c:pt idx="687">
                  <c:v>14.5</c:v>
                </c:pt>
                <c:pt idx="688">
                  <c:v>12</c:v>
                </c:pt>
                <c:pt idx="689">
                  <c:v>14.5</c:v>
                </c:pt>
                <c:pt idx="690">
                  <c:v>14.5</c:v>
                </c:pt>
                <c:pt idx="691">
                  <c:v>12</c:v>
                </c:pt>
                <c:pt idx="692">
                  <c:v>18</c:v>
                </c:pt>
                <c:pt idx="693">
                  <c:v>18</c:v>
                </c:pt>
                <c:pt idx="694">
                  <c:v>12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18</c:v>
                </c:pt>
                <c:pt idx="699">
                  <c:v>18</c:v>
                </c:pt>
                <c:pt idx="700">
                  <c:v>21.38</c:v>
                </c:pt>
                <c:pt idx="701">
                  <c:v>15.29</c:v>
                </c:pt>
                <c:pt idx="702">
                  <c:v>15.29</c:v>
                </c:pt>
                <c:pt idx="703">
                  <c:v>15.29</c:v>
                </c:pt>
                <c:pt idx="704">
                  <c:v>15.29</c:v>
                </c:pt>
                <c:pt idx="705">
                  <c:v>15.29</c:v>
                </c:pt>
                <c:pt idx="706">
                  <c:v>21.38</c:v>
                </c:pt>
                <c:pt idx="707">
                  <c:v>17.010000000000002</c:v>
                </c:pt>
                <c:pt idx="708">
                  <c:v>17.010000000000002</c:v>
                </c:pt>
                <c:pt idx="709">
                  <c:v>17.010000000000002</c:v>
                </c:pt>
                <c:pt idx="710">
                  <c:v>17.010000000000002</c:v>
                </c:pt>
                <c:pt idx="711">
                  <c:v>17.010000000000002</c:v>
                </c:pt>
                <c:pt idx="712">
                  <c:v>15.29</c:v>
                </c:pt>
                <c:pt idx="713">
                  <c:v>17.010000000000002</c:v>
                </c:pt>
                <c:pt idx="714">
                  <c:v>21.38</c:v>
                </c:pt>
                <c:pt idx="715">
                  <c:v>15.29</c:v>
                </c:pt>
                <c:pt idx="716">
                  <c:v>15.29</c:v>
                </c:pt>
                <c:pt idx="717">
                  <c:v>16.3</c:v>
                </c:pt>
                <c:pt idx="718">
                  <c:v>16.3</c:v>
                </c:pt>
                <c:pt idx="719">
                  <c:v>16.3</c:v>
                </c:pt>
                <c:pt idx="720">
                  <c:v>16.3</c:v>
                </c:pt>
                <c:pt idx="721">
                  <c:v>16.3</c:v>
                </c:pt>
                <c:pt idx="722">
                  <c:v>16.3</c:v>
                </c:pt>
                <c:pt idx="723">
                  <c:v>16.3</c:v>
                </c:pt>
                <c:pt idx="724">
                  <c:v>8.4</c:v>
                </c:pt>
                <c:pt idx="725">
                  <c:v>13.1</c:v>
                </c:pt>
                <c:pt idx="726">
                  <c:v>15.01</c:v>
                </c:pt>
                <c:pt idx="727">
                  <c:v>16.3</c:v>
                </c:pt>
                <c:pt idx="728">
                  <c:v>16.3</c:v>
                </c:pt>
                <c:pt idx="729">
                  <c:v>4.45</c:v>
                </c:pt>
                <c:pt idx="730">
                  <c:v>16.3</c:v>
                </c:pt>
                <c:pt idx="731">
                  <c:v>16.3</c:v>
                </c:pt>
                <c:pt idx="732">
                  <c:v>16.3</c:v>
                </c:pt>
                <c:pt idx="733">
                  <c:v>16.3</c:v>
                </c:pt>
                <c:pt idx="734">
                  <c:v>16.3</c:v>
                </c:pt>
                <c:pt idx="735">
                  <c:v>16.3</c:v>
                </c:pt>
                <c:pt idx="736">
                  <c:v>16.3</c:v>
                </c:pt>
                <c:pt idx="737">
                  <c:v>16.3</c:v>
                </c:pt>
                <c:pt idx="738">
                  <c:v>16.3</c:v>
                </c:pt>
                <c:pt idx="739">
                  <c:v>16.3</c:v>
                </c:pt>
                <c:pt idx="740">
                  <c:v>16.3</c:v>
                </c:pt>
                <c:pt idx="741">
                  <c:v>16.3</c:v>
                </c:pt>
                <c:pt idx="742">
                  <c:v>16.3</c:v>
                </c:pt>
                <c:pt idx="743">
                  <c:v>16.3</c:v>
                </c:pt>
                <c:pt idx="744">
                  <c:v>16.3</c:v>
                </c:pt>
                <c:pt idx="745">
                  <c:v>16.3</c:v>
                </c:pt>
                <c:pt idx="746">
                  <c:v>16.3</c:v>
                </c:pt>
                <c:pt idx="747">
                  <c:v>16.3</c:v>
                </c:pt>
                <c:pt idx="748">
                  <c:v>16.3</c:v>
                </c:pt>
                <c:pt idx="749">
                  <c:v>13.8</c:v>
                </c:pt>
                <c:pt idx="750">
                  <c:v>13.8</c:v>
                </c:pt>
                <c:pt idx="751">
                  <c:v>13.8</c:v>
                </c:pt>
                <c:pt idx="752">
                  <c:v>13.8</c:v>
                </c:pt>
                <c:pt idx="753">
                  <c:v>12.8</c:v>
                </c:pt>
                <c:pt idx="754">
                  <c:v>12.8</c:v>
                </c:pt>
                <c:pt idx="755">
                  <c:v>16.3</c:v>
                </c:pt>
                <c:pt idx="756">
                  <c:v>16.3</c:v>
                </c:pt>
                <c:pt idx="757">
                  <c:v>16.3</c:v>
                </c:pt>
                <c:pt idx="758">
                  <c:v>16.3</c:v>
                </c:pt>
                <c:pt idx="759">
                  <c:v>16.3</c:v>
                </c:pt>
                <c:pt idx="760">
                  <c:v>16.3</c:v>
                </c:pt>
                <c:pt idx="761">
                  <c:v>16.3</c:v>
                </c:pt>
                <c:pt idx="762">
                  <c:v>16.3</c:v>
                </c:pt>
                <c:pt idx="763">
                  <c:v>16.3</c:v>
                </c:pt>
                <c:pt idx="764">
                  <c:v>16.3</c:v>
                </c:pt>
                <c:pt idx="765">
                  <c:v>16.3</c:v>
                </c:pt>
                <c:pt idx="766">
                  <c:v>16.3</c:v>
                </c:pt>
                <c:pt idx="767">
                  <c:v>16.3</c:v>
                </c:pt>
                <c:pt idx="768">
                  <c:v>16.3</c:v>
                </c:pt>
                <c:pt idx="769">
                  <c:v>16.3</c:v>
                </c:pt>
                <c:pt idx="770">
                  <c:v>16.3</c:v>
                </c:pt>
                <c:pt idx="771">
                  <c:v>16.3</c:v>
                </c:pt>
                <c:pt idx="772">
                  <c:v>16.3</c:v>
                </c:pt>
                <c:pt idx="773">
                  <c:v>16.3</c:v>
                </c:pt>
                <c:pt idx="774">
                  <c:v>16.3</c:v>
                </c:pt>
                <c:pt idx="775">
                  <c:v>16.3</c:v>
                </c:pt>
                <c:pt idx="776">
                  <c:v>16.3</c:v>
                </c:pt>
                <c:pt idx="777">
                  <c:v>16.3</c:v>
                </c:pt>
                <c:pt idx="778">
                  <c:v>16.3</c:v>
                </c:pt>
                <c:pt idx="779">
                  <c:v>16.3</c:v>
                </c:pt>
                <c:pt idx="780">
                  <c:v>16.3</c:v>
                </c:pt>
                <c:pt idx="781">
                  <c:v>16.3</c:v>
                </c:pt>
                <c:pt idx="782">
                  <c:v>16.3</c:v>
                </c:pt>
                <c:pt idx="783">
                  <c:v>16.3</c:v>
                </c:pt>
                <c:pt idx="784">
                  <c:v>18</c:v>
                </c:pt>
                <c:pt idx="785">
                  <c:v>18</c:v>
                </c:pt>
                <c:pt idx="786">
                  <c:v>18</c:v>
                </c:pt>
              </c:numCache>
            </c:numRef>
          </c:xVal>
          <c:yVal>
            <c:numRef>
              <c:f>'P2 TASK 3'!$B$2:$B$788</c:f>
              <c:numCache>
                <c:formatCode>General</c:formatCode>
                <c:ptCount val="787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45</c:v>
                </c:pt>
                <c:pt idx="449">
                  <c:v>45</c:v>
                </c:pt>
                <c:pt idx="450">
                  <c:v>45</c:v>
                </c:pt>
                <c:pt idx="451">
                  <c:v>45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45</c:v>
                </c:pt>
                <c:pt idx="462">
                  <c:v>45</c:v>
                </c:pt>
                <c:pt idx="463">
                  <c:v>60</c:v>
                </c:pt>
                <c:pt idx="464">
                  <c:v>80</c:v>
                </c:pt>
                <c:pt idx="465">
                  <c:v>80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55</c:v>
                </c:pt>
                <c:pt idx="473">
                  <c:v>55</c:v>
                </c:pt>
                <c:pt idx="474">
                  <c:v>55</c:v>
                </c:pt>
                <c:pt idx="475">
                  <c:v>55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70</c:v>
                </c:pt>
                <c:pt idx="496">
                  <c:v>70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60</c:v>
                </c:pt>
                <c:pt idx="501">
                  <c:v>60</c:v>
                </c:pt>
                <c:pt idx="502">
                  <c:v>60</c:v>
                </c:pt>
                <c:pt idx="503">
                  <c:v>45</c:v>
                </c:pt>
                <c:pt idx="504">
                  <c:v>60</c:v>
                </c:pt>
                <c:pt idx="505">
                  <c:v>60</c:v>
                </c:pt>
                <c:pt idx="506">
                  <c:v>45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43</c:v>
                </c:pt>
                <c:pt idx="527">
                  <c:v>43</c:v>
                </c:pt>
                <c:pt idx="528">
                  <c:v>55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66</c:v>
                </c:pt>
                <c:pt idx="535">
                  <c:v>66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80</c:v>
                </c:pt>
                <c:pt idx="545">
                  <c:v>80</c:v>
                </c:pt>
                <c:pt idx="546">
                  <c:v>63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61</c:v>
                </c:pt>
                <c:pt idx="551">
                  <c:v>51</c:v>
                </c:pt>
                <c:pt idx="552">
                  <c:v>40</c:v>
                </c:pt>
                <c:pt idx="553">
                  <c:v>40</c:v>
                </c:pt>
                <c:pt idx="554">
                  <c:v>59</c:v>
                </c:pt>
                <c:pt idx="555">
                  <c:v>60</c:v>
                </c:pt>
                <c:pt idx="556">
                  <c:v>68</c:v>
                </c:pt>
                <c:pt idx="557">
                  <c:v>68</c:v>
                </c:pt>
                <c:pt idx="558">
                  <c:v>52</c:v>
                </c:pt>
                <c:pt idx="559">
                  <c:v>52</c:v>
                </c:pt>
                <c:pt idx="560">
                  <c:v>93</c:v>
                </c:pt>
                <c:pt idx="561">
                  <c:v>35</c:v>
                </c:pt>
                <c:pt idx="562">
                  <c:v>36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42</c:v>
                </c:pt>
                <c:pt idx="568">
                  <c:v>40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37</c:v>
                </c:pt>
                <c:pt idx="581">
                  <c:v>37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37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48</c:v>
                </c:pt>
                <c:pt idx="607">
                  <c:v>48</c:v>
                </c:pt>
                <c:pt idx="608">
                  <c:v>48</c:v>
                </c:pt>
                <c:pt idx="609">
                  <c:v>48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45</c:v>
                </c:pt>
                <c:pt idx="624">
                  <c:v>45</c:v>
                </c:pt>
                <c:pt idx="625">
                  <c:v>45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62</c:v>
                </c:pt>
                <c:pt idx="637">
                  <c:v>62</c:v>
                </c:pt>
                <c:pt idx="638">
                  <c:v>55</c:v>
                </c:pt>
                <c:pt idx="639">
                  <c:v>66</c:v>
                </c:pt>
                <c:pt idx="640">
                  <c:v>55</c:v>
                </c:pt>
                <c:pt idx="641">
                  <c:v>66</c:v>
                </c:pt>
                <c:pt idx="642">
                  <c:v>43</c:v>
                </c:pt>
                <c:pt idx="643">
                  <c:v>80</c:v>
                </c:pt>
                <c:pt idx="644">
                  <c:v>80</c:v>
                </c:pt>
                <c:pt idx="645">
                  <c:v>60</c:v>
                </c:pt>
                <c:pt idx="646">
                  <c:v>35</c:v>
                </c:pt>
                <c:pt idx="647">
                  <c:v>35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37</c:v>
                </c:pt>
                <c:pt idx="657">
                  <c:v>37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43</c:v>
                </c:pt>
                <c:pt idx="666">
                  <c:v>43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60</c:v>
                </c:pt>
                <c:pt idx="671">
                  <c:v>60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43</c:v>
                </c:pt>
                <c:pt idx="685">
                  <c:v>43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70</c:v>
                </c:pt>
                <c:pt idx="725">
                  <c:v>70</c:v>
                </c:pt>
                <c:pt idx="726">
                  <c:v>70</c:v>
                </c:pt>
                <c:pt idx="727">
                  <c:v>88</c:v>
                </c:pt>
                <c:pt idx="728">
                  <c:v>88</c:v>
                </c:pt>
                <c:pt idx="729">
                  <c:v>70</c:v>
                </c:pt>
                <c:pt idx="730">
                  <c:v>66</c:v>
                </c:pt>
                <c:pt idx="731">
                  <c:v>68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32</c:v>
                </c:pt>
                <c:pt idx="745">
                  <c:v>32</c:v>
                </c:pt>
                <c:pt idx="746">
                  <c:v>35</c:v>
                </c:pt>
                <c:pt idx="747">
                  <c:v>35</c:v>
                </c:pt>
                <c:pt idx="748">
                  <c:v>35</c:v>
                </c:pt>
                <c:pt idx="749">
                  <c:v>60</c:v>
                </c:pt>
                <c:pt idx="750">
                  <c:v>60</c:v>
                </c:pt>
                <c:pt idx="751">
                  <c:v>60</c:v>
                </c:pt>
                <c:pt idx="752">
                  <c:v>45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45</c:v>
                </c:pt>
                <c:pt idx="757">
                  <c:v>50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42</c:v>
                </c:pt>
                <c:pt idx="771">
                  <c:v>42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FC-44C6-B7EF-03513E925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8610576"/>
        <c:axId val="278594256"/>
      </c:scatterChart>
      <c:valAx>
        <c:axId val="27861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594256"/>
        <c:crosses val="autoZero"/>
        <c:crossBetween val="midCat"/>
      </c:valAx>
      <c:valAx>
        <c:axId val="27859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610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Displacement vs  Fuel_Tank_Capacity_litre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3'!$M$1</c:f>
              <c:strCache>
                <c:ptCount val="1"/>
                <c:pt idx="0">
                  <c:v>Fuel_Tank_Capacity_litre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'P2 TASK 3'!$L$2:$L$788</c:f>
              <c:numCache>
                <c:formatCode>General</c:formatCode>
                <c:ptCount val="787"/>
                <c:pt idx="0">
                  <c:v>624</c:v>
                </c:pt>
                <c:pt idx="1">
                  <c:v>624</c:v>
                </c:pt>
                <c:pt idx="2">
                  <c:v>624</c:v>
                </c:pt>
                <c:pt idx="3">
                  <c:v>624</c:v>
                </c:pt>
                <c:pt idx="4">
                  <c:v>624</c:v>
                </c:pt>
                <c:pt idx="5">
                  <c:v>624</c:v>
                </c:pt>
                <c:pt idx="6">
                  <c:v>799</c:v>
                </c:pt>
                <c:pt idx="7">
                  <c:v>799</c:v>
                </c:pt>
                <c:pt idx="8">
                  <c:v>799</c:v>
                </c:pt>
                <c:pt idx="9">
                  <c:v>799</c:v>
                </c:pt>
                <c:pt idx="10">
                  <c:v>999</c:v>
                </c:pt>
                <c:pt idx="11">
                  <c:v>999</c:v>
                </c:pt>
                <c:pt idx="12">
                  <c:v>999</c:v>
                </c:pt>
                <c:pt idx="13">
                  <c:v>999</c:v>
                </c:pt>
                <c:pt idx="14">
                  <c:v>999</c:v>
                </c:pt>
                <c:pt idx="15">
                  <c:v>999</c:v>
                </c:pt>
                <c:pt idx="16">
                  <c:v>999</c:v>
                </c:pt>
                <c:pt idx="17">
                  <c:v>999</c:v>
                </c:pt>
                <c:pt idx="18">
                  <c:v>1196</c:v>
                </c:pt>
                <c:pt idx="19">
                  <c:v>1196</c:v>
                </c:pt>
                <c:pt idx="20">
                  <c:v>1196</c:v>
                </c:pt>
                <c:pt idx="21">
                  <c:v>1196</c:v>
                </c:pt>
                <c:pt idx="22">
                  <c:v>1196</c:v>
                </c:pt>
                <c:pt idx="23">
                  <c:v>998</c:v>
                </c:pt>
                <c:pt idx="24">
                  <c:v>998</c:v>
                </c:pt>
                <c:pt idx="25">
                  <c:v>998</c:v>
                </c:pt>
                <c:pt idx="26">
                  <c:v>998</c:v>
                </c:pt>
                <c:pt idx="27">
                  <c:v>998</c:v>
                </c:pt>
                <c:pt idx="28">
                  <c:v>998</c:v>
                </c:pt>
                <c:pt idx="29">
                  <c:v>998</c:v>
                </c:pt>
                <c:pt idx="30">
                  <c:v>998</c:v>
                </c:pt>
                <c:pt idx="31">
                  <c:v>1086</c:v>
                </c:pt>
                <c:pt idx="32">
                  <c:v>1086</c:v>
                </c:pt>
                <c:pt idx="33">
                  <c:v>1086</c:v>
                </c:pt>
                <c:pt idx="34">
                  <c:v>1086</c:v>
                </c:pt>
                <c:pt idx="35">
                  <c:v>1086</c:v>
                </c:pt>
                <c:pt idx="36">
                  <c:v>1086</c:v>
                </c:pt>
                <c:pt idx="37">
                  <c:v>1086</c:v>
                </c:pt>
                <c:pt idx="38">
                  <c:v>1086</c:v>
                </c:pt>
                <c:pt idx="39">
                  <c:v>1199</c:v>
                </c:pt>
                <c:pt idx="40">
                  <c:v>1199</c:v>
                </c:pt>
                <c:pt idx="41">
                  <c:v>1199</c:v>
                </c:pt>
                <c:pt idx="42">
                  <c:v>1199</c:v>
                </c:pt>
                <c:pt idx="43">
                  <c:v>1199</c:v>
                </c:pt>
                <c:pt idx="44">
                  <c:v>1199</c:v>
                </c:pt>
                <c:pt idx="45">
                  <c:v>1199</c:v>
                </c:pt>
                <c:pt idx="46">
                  <c:v>1199</c:v>
                </c:pt>
                <c:pt idx="47">
                  <c:v>998</c:v>
                </c:pt>
                <c:pt idx="48">
                  <c:v>998</c:v>
                </c:pt>
                <c:pt idx="49">
                  <c:v>998</c:v>
                </c:pt>
                <c:pt idx="50">
                  <c:v>998</c:v>
                </c:pt>
                <c:pt idx="51">
                  <c:v>998</c:v>
                </c:pt>
                <c:pt idx="52">
                  <c:v>998</c:v>
                </c:pt>
                <c:pt idx="53">
                  <c:v>998</c:v>
                </c:pt>
                <c:pt idx="54">
                  <c:v>998</c:v>
                </c:pt>
                <c:pt idx="55">
                  <c:v>1197</c:v>
                </c:pt>
                <c:pt idx="56">
                  <c:v>1197</c:v>
                </c:pt>
                <c:pt idx="57">
                  <c:v>1197</c:v>
                </c:pt>
                <c:pt idx="58">
                  <c:v>1197</c:v>
                </c:pt>
                <c:pt idx="59">
                  <c:v>1197</c:v>
                </c:pt>
                <c:pt idx="60">
                  <c:v>1197</c:v>
                </c:pt>
                <c:pt idx="61">
                  <c:v>1197</c:v>
                </c:pt>
                <c:pt idx="62">
                  <c:v>999</c:v>
                </c:pt>
                <c:pt idx="63">
                  <c:v>999</c:v>
                </c:pt>
                <c:pt idx="64">
                  <c:v>999</c:v>
                </c:pt>
                <c:pt idx="65">
                  <c:v>999</c:v>
                </c:pt>
                <c:pt idx="66">
                  <c:v>1197</c:v>
                </c:pt>
                <c:pt idx="67">
                  <c:v>1197</c:v>
                </c:pt>
                <c:pt idx="68">
                  <c:v>1364</c:v>
                </c:pt>
                <c:pt idx="69">
                  <c:v>1197</c:v>
                </c:pt>
                <c:pt idx="70">
                  <c:v>1364</c:v>
                </c:pt>
                <c:pt idx="71">
                  <c:v>1364</c:v>
                </c:pt>
                <c:pt idx="72">
                  <c:v>1197</c:v>
                </c:pt>
                <c:pt idx="73">
                  <c:v>1364</c:v>
                </c:pt>
                <c:pt idx="74">
                  <c:v>1197</c:v>
                </c:pt>
                <c:pt idx="75">
                  <c:v>1364</c:v>
                </c:pt>
                <c:pt idx="76">
                  <c:v>1197</c:v>
                </c:pt>
                <c:pt idx="77">
                  <c:v>1364</c:v>
                </c:pt>
                <c:pt idx="78">
                  <c:v>1197</c:v>
                </c:pt>
                <c:pt idx="79">
                  <c:v>1364</c:v>
                </c:pt>
                <c:pt idx="80">
                  <c:v>1248</c:v>
                </c:pt>
                <c:pt idx="81">
                  <c:v>1248</c:v>
                </c:pt>
                <c:pt idx="82">
                  <c:v>1248</c:v>
                </c:pt>
                <c:pt idx="83">
                  <c:v>1248</c:v>
                </c:pt>
                <c:pt idx="84">
                  <c:v>1193</c:v>
                </c:pt>
                <c:pt idx="85">
                  <c:v>1193</c:v>
                </c:pt>
                <c:pt idx="86">
                  <c:v>1193</c:v>
                </c:pt>
                <c:pt idx="87">
                  <c:v>1193</c:v>
                </c:pt>
                <c:pt idx="88">
                  <c:v>1197</c:v>
                </c:pt>
                <c:pt idx="89">
                  <c:v>1197</c:v>
                </c:pt>
                <c:pt idx="90">
                  <c:v>1197</c:v>
                </c:pt>
                <c:pt idx="91">
                  <c:v>1197</c:v>
                </c:pt>
                <c:pt idx="92">
                  <c:v>1197</c:v>
                </c:pt>
                <c:pt idx="93">
                  <c:v>1197</c:v>
                </c:pt>
                <c:pt idx="94">
                  <c:v>1248</c:v>
                </c:pt>
                <c:pt idx="95">
                  <c:v>1197</c:v>
                </c:pt>
                <c:pt idx="96">
                  <c:v>1197</c:v>
                </c:pt>
                <c:pt idx="97">
                  <c:v>1197</c:v>
                </c:pt>
                <c:pt idx="98">
                  <c:v>1396</c:v>
                </c:pt>
                <c:pt idx="99">
                  <c:v>1197</c:v>
                </c:pt>
                <c:pt idx="100">
                  <c:v>1396</c:v>
                </c:pt>
                <c:pt idx="101">
                  <c:v>1197</c:v>
                </c:pt>
                <c:pt idx="102">
                  <c:v>1396</c:v>
                </c:pt>
                <c:pt idx="103">
                  <c:v>1197</c:v>
                </c:pt>
                <c:pt idx="104">
                  <c:v>1396</c:v>
                </c:pt>
                <c:pt idx="105">
                  <c:v>1197</c:v>
                </c:pt>
                <c:pt idx="106">
                  <c:v>1197</c:v>
                </c:pt>
                <c:pt idx="107">
                  <c:v>1197</c:v>
                </c:pt>
                <c:pt idx="108">
                  <c:v>1396</c:v>
                </c:pt>
                <c:pt idx="109">
                  <c:v>1197</c:v>
                </c:pt>
                <c:pt idx="110">
                  <c:v>1197</c:v>
                </c:pt>
                <c:pt idx="111">
                  <c:v>1197</c:v>
                </c:pt>
                <c:pt idx="112">
                  <c:v>1197</c:v>
                </c:pt>
                <c:pt idx="113">
                  <c:v>1197</c:v>
                </c:pt>
                <c:pt idx="114">
                  <c:v>1197</c:v>
                </c:pt>
                <c:pt idx="115">
                  <c:v>1197</c:v>
                </c:pt>
                <c:pt idx="116">
                  <c:v>998</c:v>
                </c:pt>
                <c:pt idx="117">
                  <c:v>1186</c:v>
                </c:pt>
                <c:pt idx="118">
                  <c:v>1186</c:v>
                </c:pt>
                <c:pt idx="119">
                  <c:v>1186</c:v>
                </c:pt>
                <c:pt idx="120">
                  <c:v>1186</c:v>
                </c:pt>
                <c:pt idx="121">
                  <c:v>999</c:v>
                </c:pt>
                <c:pt idx="122">
                  <c:v>999</c:v>
                </c:pt>
                <c:pt idx="123">
                  <c:v>999</c:v>
                </c:pt>
                <c:pt idx="124">
                  <c:v>1498</c:v>
                </c:pt>
                <c:pt idx="125">
                  <c:v>1498</c:v>
                </c:pt>
                <c:pt idx="126">
                  <c:v>1498</c:v>
                </c:pt>
                <c:pt idx="127">
                  <c:v>1197</c:v>
                </c:pt>
                <c:pt idx="128">
                  <c:v>1498</c:v>
                </c:pt>
                <c:pt idx="129">
                  <c:v>1197</c:v>
                </c:pt>
                <c:pt idx="130">
                  <c:v>1197</c:v>
                </c:pt>
                <c:pt idx="131">
                  <c:v>1248</c:v>
                </c:pt>
                <c:pt idx="132">
                  <c:v>1197</c:v>
                </c:pt>
                <c:pt idx="133">
                  <c:v>1248</c:v>
                </c:pt>
                <c:pt idx="134">
                  <c:v>1197</c:v>
                </c:pt>
                <c:pt idx="135">
                  <c:v>1248</c:v>
                </c:pt>
                <c:pt idx="136">
                  <c:v>1248</c:v>
                </c:pt>
                <c:pt idx="137">
                  <c:v>1197</c:v>
                </c:pt>
                <c:pt idx="138">
                  <c:v>1197</c:v>
                </c:pt>
                <c:pt idx="139">
                  <c:v>1197</c:v>
                </c:pt>
                <c:pt idx="140">
                  <c:v>1248</c:v>
                </c:pt>
                <c:pt idx="141">
                  <c:v>1248</c:v>
                </c:pt>
                <c:pt idx="142">
                  <c:v>1248</c:v>
                </c:pt>
                <c:pt idx="143">
                  <c:v>1498</c:v>
                </c:pt>
                <c:pt idx="144">
                  <c:v>1498</c:v>
                </c:pt>
                <c:pt idx="145">
                  <c:v>1498</c:v>
                </c:pt>
                <c:pt idx="146">
                  <c:v>1194</c:v>
                </c:pt>
                <c:pt idx="147">
                  <c:v>1194</c:v>
                </c:pt>
                <c:pt idx="148">
                  <c:v>1194</c:v>
                </c:pt>
                <c:pt idx="149">
                  <c:v>1194</c:v>
                </c:pt>
                <c:pt idx="150">
                  <c:v>1498</c:v>
                </c:pt>
                <c:pt idx="151">
                  <c:v>1498</c:v>
                </c:pt>
                <c:pt idx="152">
                  <c:v>1498</c:v>
                </c:pt>
                <c:pt idx="153">
                  <c:v>1498</c:v>
                </c:pt>
                <c:pt idx="154">
                  <c:v>1498</c:v>
                </c:pt>
                <c:pt idx="155">
                  <c:v>999</c:v>
                </c:pt>
                <c:pt idx="156">
                  <c:v>999</c:v>
                </c:pt>
                <c:pt idx="157">
                  <c:v>999</c:v>
                </c:pt>
                <c:pt idx="158">
                  <c:v>1498</c:v>
                </c:pt>
                <c:pt idx="159">
                  <c:v>1194</c:v>
                </c:pt>
                <c:pt idx="160">
                  <c:v>1194</c:v>
                </c:pt>
                <c:pt idx="161">
                  <c:v>1194</c:v>
                </c:pt>
                <c:pt idx="162">
                  <c:v>1498</c:v>
                </c:pt>
                <c:pt idx="163">
                  <c:v>1498</c:v>
                </c:pt>
                <c:pt idx="164">
                  <c:v>1498</c:v>
                </c:pt>
                <c:pt idx="165">
                  <c:v>1498</c:v>
                </c:pt>
                <c:pt idx="166">
                  <c:v>1498</c:v>
                </c:pt>
                <c:pt idx="167">
                  <c:v>1194</c:v>
                </c:pt>
                <c:pt idx="168">
                  <c:v>1194</c:v>
                </c:pt>
                <c:pt idx="169">
                  <c:v>1194</c:v>
                </c:pt>
                <c:pt idx="170">
                  <c:v>1194</c:v>
                </c:pt>
                <c:pt idx="171">
                  <c:v>1498</c:v>
                </c:pt>
                <c:pt idx="172">
                  <c:v>1496</c:v>
                </c:pt>
                <c:pt idx="173">
                  <c:v>1496</c:v>
                </c:pt>
                <c:pt idx="174">
                  <c:v>1364</c:v>
                </c:pt>
                <c:pt idx="175">
                  <c:v>1364</c:v>
                </c:pt>
                <c:pt idx="176">
                  <c:v>1364</c:v>
                </c:pt>
                <c:pt idx="177">
                  <c:v>1496</c:v>
                </c:pt>
                <c:pt idx="178">
                  <c:v>1496</c:v>
                </c:pt>
                <c:pt idx="179">
                  <c:v>1364</c:v>
                </c:pt>
                <c:pt idx="180">
                  <c:v>1364</c:v>
                </c:pt>
                <c:pt idx="181">
                  <c:v>1496</c:v>
                </c:pt>
                <c:pt idx="182">
                  <c:v>1496</c:v>
                </c:pt>
                <c:pt idx="183">
                  <c:v>1197</c:v>
                </c:pt>
                <c:pt idx="184">
                  <c:v>1364</c:v>
                </c:pt>
                <c:pt idx="185">
                  <c:v>1364</c:v>
                </c:pt>
                <c:pt idx="186">
                  <c:v>1197</c:v>
                </c:pt>
                <c:pt idx="187">
                  <c:v>1364</c:v>
                </c:pt>
                <c:pt idx="188">
                  <c:v>1461</c:v>
                </c:pt>
                <c:pt idx="189">
                  <c:v>1461</c:v>
                </c:pt>
                <c:pt idx="190">
                  <c:v>1461</c:v>
                </c:pt>
                <c:pt idx="191">
                  <c:v>1197</c:v>
                </c:pt>
                <c:pt idx="192">
                  <c:v>1197</c:v>
                </c:pt>
                <c:pt idx="193">
                  <c:v>1197</c:v>
                </c:pt>
                <c:pt idx="194">
                  <c:v>1197</c:v>
                </c:pt>
                <c:pt idx="195">
                  <c:v>1197</c:v>
                </c:pt>
                <c:pt idx="196">
                  <c:v>2157</c:v>
                </c:pt>
                <c:pt idx="197">
                  <c:v>2157</c:v>
                </c:pt>
                <c:pt idx="198">
                  <c:v>1968</c:v>
                </c:pt>
                <c:pt idx="199">
                  <c:v>1968</c:v>
                </c:pt>
                <c:pt idx="200">
                  <c:v>1798</c:v>
                </c:pt>
                <c:pt idx="201">
                  <c:v>1968</c:v>
                </c:pt>
                <c:pt idx="202">
                  <c:v>1968</c:v>
                </c:pt>
                <c:pt idx="203">
                  <c:v>1968</c:v>
                </c:pt>
                <c:pt idx="204">
                  <c:v>1968</c:v>
                </c:pt>
                <c:pt idx="205">
                  <c:v>1995</c:v>
                </c:pt>
                <c:pt idx="206">
                  <c:v>1998</c:v>
                </c:pt>
                <c:pt idx="207">
                  <c:v>1995</c:v>
                </c:pt>
                <c:pt idx="208">
                  <c:v>2993</c:v>
                </c:pt>
                <c:pt idx="209">
                  <c:v>2993</c:v>
                </c:pt>
                <c:pt idx="210">
                  <c:v>2998</c:v>
                </c:pt>
                <c:pt idx="211">
                  <c:v>4951</c:v>
                </c:pt>
                <c:pt idx="212">
                  <c:v>2979</c:v>
                </c:pt>
                <c:pt idx="213">
                  <c:v>2982</c:v>
                </c:pt>
                <c:pt idx="214">
                  <c:v>2993</c:v>
                </c:pt>
                <c:pt idx="215">
                  <c:v>2993</c:v>
                </c:pt>
                <c:pt idx="216">
                  <c:v>2993</c:v>
                </c:pt>
                <c:pt idx="217">
                  <c:v>2998</c:v>
                </c:pt>
                <c:pt idx="218">
                  <c:v>2998</c:v>
                </c:pt>
                <c:pt idx="219">
                  <c:v>6592</c:v>
                </c:pt>
                <c:pt idx="220">
                  <c:v>796</c:v>
                </c:pt>
                <c:pt idx="221">
                  <c:v>796</c:v>
                </c:pt>
                <c:pt idx="222">
                  <c:v>796</c:v>
                </c:pt>
                <c:pt idx="223">
                  <c:v>796</c:v>
                </c:pt>
                <c:pt idx="224">
                  <c:v>796</c:v>
                </c:pt>
                <c:pt idx="225">
                  <c:v>796</c:v>
                </c:pt>
                <c:pt idx="226">
                  <c:v>796</c:v>
                </c:pt>
                <c:pt idx="227">
                  <c:v>796</c:v>
                </c:pt>
                <c:pt idx="228">
                  <c:v>998</c:v>
                </c:pt>
                <c:pt idx="229">
                  <c:v>998</c:v>
                </c:pt>
                <c:pt idx="230">
                  <c:v>998</c:v>
                </c:pt>
                <c:pt idx="231">
                  <c:v>998</c:v>
                </c:pt>
                <c:pt idx="232">
                  <c:v>998</c:v>
                </c:pt>
                <c:pt idx="233">
                  <c:v>998</c:v>
                </c:pt>
                <c:pt idx="234">
                  <c:v>998</c:v>
                </c:pt>
                <c:pt idx="235">
                  <c:v>998</c:v>
                </c:pt>
                <c:pt idx="236">
                  <c:v>998</c:v>
                </c:pt>
                <c:pt idx="237">
                  <c:v>998</c:v>
                </c:pt>
                <c:pt idx="238">
                  <c:v>998</c:v>
                </c:pt>
                <c:pt idx="239">
                  <c:v>998</c:v>
                </c:pt>
                <c:pt idx="240">
                  <c:v>998</c:v>
                </c:pt>
                <c:pt idx="241">
                  <c:v>998</c:v>
                </c:pt>
                <c:pt idx="242">
                  <c:v>998</c:v>
                </c:pt>
                <c:pt idx="243">
                  <c:v>998</c:v>
                </c:pt>
                <c:pt idx="244">
                  <c:v>998</c:v>
                </c:pt>
                <c:pt idx="245">
                  <c:v>998</c:v>
                </c:pt>
                <c:pt idx="246">
                  <c:v>998</c:v>
                </c:pt>
                <c:pt idx="247">
                  <c:v>998</c:v>
                </c:pt>
                <c:pt idx="248">
                  <c:v>998</c:v>
                </c:pt>
                <c:pt idx="249">
                  <c:v>1120</c:v>
                </c:pt>
                <c:pt idx="250">
                  <c:v>1120</c:v>
                </c:pt>
                <c:pt idx="251">
                  <c:v>1197</c:v>
                </c:pt>
                <c:pt idx="252">
                  <c:v>1197</c:v>
                </c:pt>
                <c:pt idx="253">
                  <c:v>1197</c:v>
                </c:pt>
                <c:pt idx="254">
                  <c:v>1197</c:v>
                </c:pt>
                <c:pt idx="255">
                  <c:v>1198</c:v>
                </c:pt>
                <c:pt idx="256">
                  <c:v>1198</c:v>
                </c:pt>
                <c:pt idx="257">
                  <c:v>1198</c:v>
                </c:pt>
                <c:pt idx="258">
                  <c:v>1198</c:v>
                </c:pt>
                <c:pt idx="259">
                  <c:v>1198</c:v>
                </c:pt>
                <c:pt idx="260">
                  <c:v>1198</c:v>
                </c:pt>
                <c:pt idx="261">
                  <c:v>1198</c:v>
                </c:pt>
                <c:pt idx="262">
                  <c:v>1198</c:v>
                </c:pt>
                <c:pt idx="263">
                  <c:v>1198</c:v>
                </c:pt>
                <c:pt idx="264">
                  <c:v>1198</c:v>
                </c:pt>
                <c:pt idx="265">
                  <c:v>1198</c:v>
                </c:pt>
                <c:pt idx="266">
                  <c:v>1198</c:v>
                </c:pt>
                <c:pt idx="267">
                  <c:v>1198</c:v>
                </c:pt>
                <c:pt idx="268">
                  <c:v>1198</c:v>
                </c:pt>
                <c:pt idx="269">
                  <c:v>1198</c:v>
                </c:pt>
                <c:pt idx="270">
                  <c:v>1198</c:v>
                </c:pt>
                <c:pt idx="271">
                  <c:v>1198</c:v>
                </c:pt>
                <c:pt idx="272">
                  <c:v>1198</c:v>
                </c:pt>
                <c:pt idx="273">
                  <c:v>1198</c:v>
                </c:pt>
                <c:pt idx="274">
                  <c:v>1198</c:v>
                </c:pt>
                <c:pt idx="275">
                  <c:v>1198</c:v>
                </c:pt>
                <c:pt idx="276">
                  <c:v>1198</c:v>
                </c:pt>
                <c:pt idx="277">
                  <c:v>1197</c:v>
                </c:pt>
                <c:pt idx="278">
                  <c:v>1197</c:v>
                </c:pt>
                <c:pt idx="279">
                  <c:v>1197</c:v>
                </c:pt>
                <c:pt idx="280">
                  <c:v>1197</c:v>
                </c:pt>
                <c:pt idx="281">
                  <c:v>1197</c:v>
                </c:pt>
                <c:pt idx="282">
                  <c:v>1197</c:v>
                </c:pt>
                <c:pt idx="283">
                  <c:v>1248</c:v>
                </c:pt>
                <c:pt idx="284">
                  <c:v>1248</c:v>
                </c:pt>
                <c:pt idx="285">
                  <c:v>1248</c:v>
                </c:pt>
                <c:pt idx="286">
                  <c:v>1248</c:v>
                </c:pt>
                <c:pt idx="287">
                  <c:v>1248</c:v>
                </c:pt>
                <c:pt idx="288">
                  <c:v>1248</c:v>
                </c:pt>
                <c:pt idx="289">
                  <c:v>1197</c:v>
                </c:pt>
                <c:pt idx="290">
                  <c:v>1248</c:v>
                </c:pt>
                <c:pt idx="291">
                  <c:v>1199</c:v>
                </c:pt>
                <c:pt idx="292">
                  <c:v>1199</c:v>
                </c:pt>
                <c:pt idx="293">
                  <c:v>1199</c:v>
                </c:pt>
                <c:pt idx="294">
                  <c:v>1199</c:v>
                </c:pt>
                <c:pt idx="295">
                  <c:v>1199</c:v>
                </c:pt>
                <c:pt idx="296">
                  <c:v>1497</c:v>
                </c:pt>
                <c:pt idx="297">
                  <c:v>1497</c:v>
                </c:pt>
                <c:pt idx="298">
                  <c:v>1497</c:v>
                </c:pt>
                <c:pt idx="299">
                  <c:v>1497</c:v>
                </c:pt>
                <c:pt idx="300">
                  <c:v>1497</c:v>
                </c:pt>
                <c:pt idx="301">
                  <c:v>1199</c:v>
                </c:pt>
                <c:pt idx="302">
                  <c:v>1199</c:v>
                </c:pt>
                <c:pt idx="303">
                  <c:v>1199</c:v>
                </c:pt>
                <c:pt idx="304">
                  <c:v>1199</c:v>
                </c:pt>
                <c:pt idx="305">
                  <c:v>1199</c:v>
                </c:pt>
                <c:pt idx="306">
                  <c:v>1199</c:v>
                </c:pt>
                <c:pt idx="307">
                  <c:v>1193</c:v>
                </c:pt>
                <c:pt idx="308">
                  <c:v>1248</c:v>
                </c:pt>
                <c:pt idx="309">
                  <c:v>1193</c:v>
                </c:pt>
                <c:pt idx="310">
                  <c:v>1193</c:v>
                </c:pt>
                <c:pt idx="311">
                  <c:v>1193</c:v>
                </c:pt>
                <c:pt idx="312">
                  <c:v>1248</c:v>
                </c:pt>
                <c:pt idx="313">
                  <c:v>1248</c:v>
                </c:pt>
                <c:pt idx="314">
                  <c:v>1248</c:v>
                </c:pt>
                <c:pt idx="315">
                  <c:v>1248</c:v>
                </c:pt>
                <c:pt idx="316">
                  <c:v>1248</c:v>
                </c:pt>
                <c:pt idx="317">
                  <c:v>1248</c:v>
                </c:pt>
                <c:pt idx="318">
                  <c:v>1298</c:v>
                </c:pt>
                <c:pt idx="319">
                  <c:v>1298</c:v>
                </c:pt>
                <c:pt idx="320">
                  <c:v>1197</c:v>
                </c:pt>
                <c:pt idx="321">
                  <c:v>998</c:v>
                </c:pt>
                <c:pt idx="322">
                  <c:v>1397</c:v>
                </c:pt>
                <c:pt idx="323">
                  <c:v>998</c:v>
                </c:pt>
                <c:pt idx="324">
                  <c:v>998</c:v>
                </c:pt>
                <c:pt idx="325">
                  <c:v>998</c:v>
                </c:pt>
                <c:pt idx="326">
                  <c:v>998</c:v>
                </c:pt>
                <c:pt idx="327">
                  <c:v>998</c:v>
                </c:pt>
                <c:pt idx="328">
                  <c:v>1197</c:v>
                </c:pt>
                <c:pt idx="329">
                  <c:v>1397</c:v>
                </c:pt>
                <c:pt idx="330">
                  <c:v>1397</c:v>
                </c:pt>
                <c:pt idx="331">
                  <c:v>1397</c:v>
                </c:pt>
                <c:pt idx="332">
                  <c:v>1397</c:v>
                </c:pt>
                <c:pt idx="333">
                  <c:v>1198</c:v>
                </c:pt>
                <c:pt idx="334">
                  <c:v>1198</c:v>
                </c:pt>
                <c:pt idx="335">
                  <c:v>1198</c:v>
                </c:pt>
                <c:pt idx="336">
                  <c:v>1198</c:v>
                </c:pt>
                <c:pt idx="337">
                  <c:v>1198</c:v>
                </c:pt>
                <c:pt idx="338">
                  <c:v>1198</c:v>
                </c:pt>
                <c:pt idx="339">
                  <c:v>1198</c:v>
                </c:pt>
                <c:pt idx="340">
                  <c:v>1198</c:v>
                </c:pt>
                <c:pt idx="341">
                  <c:v>1198</c:v>
                </c:pt>
                <c:pt idx="342">
                  <c:v>1198</c:v>
                </c:pt>
                <c:pt idx="343">
                  <c:v>1198</c:v>
                </c:pt>
                <c:pt idx="344">
                  <c:v>1198</c:v>
                </c:pt>
                <c:pt idx="345">
                  <c:v>1497</c:v>
                </c:pt>
                <c:pt idx="346">
                  <c:v>1497</c:v>
                </c:pt>
                <c:pt idx="347">
                  <c:v>1497</c:v>
                </c:pt>
                <c:pt idx="348">
                  <c:v>1497</c:v>
                </c:pt>
                <c:pt idx="349">
                  <c:v>1497</c:v>
                </c:pt>
                <c:pt idx="350">
                  <c:v>1497</c:v>
                </c:pt>
                <c:pt idx="351">
                  <c:v>1497</c:v>
                </c:pt>
                <c:pt idx="352">
                  <c:v>1497</c:v>
                </c:pt>
                <c:pt idx="353">
                  <c:v>1497</c:v>
                </c:pt>
                <c:pt idx="354">
                  <c:v>1497</c:v>
                </c:pt>
                <c:pt idx="355">
                  <c:v>1497</c:v>
                </c:pt>
                <c:pt idx="356">
                  <c:v>1497</c:v>
                </c:pt>
                <c:pt idx="357">
                  <c:v>1493</c:v>
                </c:pt>
                <c:pt idx="358">
                  <c:v>1493</c:v>
                </c:pt>
                <c:pt idx="359">
                  <c:v>1493</c:v>
                </c:pt>
                <c:pt idx="360">
                  <c:v>1493</c:v>
                </c:pt>
                <c:pt idx="361">
                  <c:v>2523</c:v>
                </c:pt>
                <c:pt idx="362">
                  <c:v>2523</c:v>
                </c:pt>
                <c:pt idx="363">
                  <c:v>1248</c:v>
                </c:pt>
                <c:pt idx="364">
                  <c:v>1248</c:v>
                </c:pt>
                <c:pt idx="365">
                  <c:v>1248</c:v>
                </c:pt>
                <c:pt idx="366">
                  <c:v>1248</c:v>
                </c:pt>
                <c:pt idx="367">
                  <c:v>1248</c:v>
                </c:pt>
                <c:pt idx="368">
                  <c:v>1248</c:v>
                </c:pt>
                <c:pt idx="369">
                  <c:v>1248</c:v>
                </c:pt>
                <c:pt idx="370">
                  <c:v>1248</c:v>
                </c:pt>
                <c:pt idx="371">
                  <c:v>1248</c:v>
                </c:pt>
                <c:pt idx="372">
                  <c:v>1197</c:v>
                </c:pt>
                <c:pt idx="373">
                  <c:v>1197</c:v>
                </c:pt>
                <c:pt idx="374">
                  <c:v>1197</c:v>
                </c:pt>
                <c:pt idx="375">
                  <c:v>1396</c:v>
                </c:pt>
                <c:pt idx="376">
                  <c:v>1497</c:v>
                </c:pt>
                <c:pt idx="377">
                  <c:v>1497</c:v>
                </c:pt>
                <c:pt idx="378">
                  <c:v>1497</c:v>
                </c:pt>
                <c:pt idx="379">
                  <c:v>1497</c:v>
                </c:pt>
                <c:pt idx="380">
                  <c:v>1498</c:v>
                </c:pt>
                <c:pt idx="381">
                  <c:v>1498</c:v>
                </c:pt>
                <c:pt idx="382">
                  <c:v>1498</c:v>
                </c:pt>
                <c:pt idx="383">
                  <c:v>1498</c:v>
                </c:pt>
                <c:pt idx="384">
                  <c:v>1497</c:v>
                </c:pt>
                <c:pt idx="385">
                  <c:v>1498</c:v>
                </c:pt>
                <c:pt idx="386">
                  <c:v>1497</c:v>
                </c:pt>
                <c:pt idx="387">
                  <c:v>1498</c:v>
                </c:pt>
                <c:pt idx="388">
                  <c:v>1498</c:v>
                </c:pt>
                <c:pt idx="389">
                  <c:v>1498</c:v>
                </c:pt>
                <c:pt idx="390">
                  <c:v>1498</c:v>
                </c:pt>
                <c:pt idx="391">
                  <c:v>1461</c:v>
                </c:pt>
                <c:pt idx="392">
                  <c:v>1461</c:v>
                </c:pt>
                <c:pt idx="393">
                  <c:v>1461</c:v>
                </c:pt>
                <c:pt idx="394">
                  <c:v>1461</c:v>
                </c:pt>
                <c:pt idx="395">
                  <c:v>1461</c:v>
                </c:pt>
                <c:pt idx="396">
                  <c:v>1461</c:v>
                </c:pt>
                <c:pt idx="397">
                  <c:v>1591</c:v>
                </c:pt>
                <c:pt idx="398">
                  <c:v>1582</c:v>
                </c:pt>
                <c:pt idx="399">
                  <c:v>1582</c:v>
                </c:pt>
                <c:pt idx="400">
                  <c:v>1591</c:v>
                </c:pt>
                <c:pt idx="401">
                  <c:v>1582</c:v>
                </c:pt>
                <c:pt idx="402">
                  <c:v>1591</c:v>
                </c:pt>
                <c:pt idx="403">
                  <c:v>1396</c:v>
                </c:pt>
                <c:pt idx="404">
                  <c:v>1396</c:v>
                </c:pt>
                <c:pt idx="405">
                  <c:v>1591</c:v>
                </c:pt>
                <c:pt idx="406">
                  <c:v>1591</c:v>
                </c:pt>
                <c:pt idx="407">
                  <c:v>1582</c:v>
                </c:pt>
                <c:pt idx="408">
                  <c:v>1396</c:v>
                </c:pt>
                <c:pt idx="409">
                  <c:v>1396</c:v>
                </c:pt>
                <c:pt idx="410">
                  <c:v>1197</c:v>
                </c:pt>
                <c:pt idx="411">
                  <c:v>1197</c:v>
                </c:pt>
                <c:pt idx="412">
                  <c:v>1197</c:v>
                </c:pt>
                <c:pt idx="413">
                  <c:v>1197</c:v>
                </c:pt>
                <c:pt idx="414">
                  <c:v>1497</c:v>
                </c:pt>
                <c:pt idx="415">
                  <c:v>1497</c:v>
                </c:pt>
                <c:pt idx="416">
                  <c:v>1497</c:v>
                </c:pt>
                <c:pt idx="417">
                  <c:v>1497</c:v>
                </c:pt>
                <c:pt idx="418">
                  <c:v>1497</c:v>
                </c:pt>
                <c:pt idx="419">
                  <c:v>1497</c:v>
                </c:pt>
                <c:pt idx="420">
                  <c:v>1497</c:v>
                </c:pt>
                <c:pt idx="421">
                  <c:v>1461</c:v>
                </c:pt>
                <c:pt idx="422">
                  <c:v>1461</c:v>
                </c:pt>
                <c:pt idx="423">
                  <c:v>1461</c:v>
                </c:pt>
                <c:pt idx="424">
                  <c:v>1461</c:v>
                </c:pt>
                <c:pt idx="425">
                  <c:v>1461</c:v>
                </c:pt>
                <c:pt idx="426">
                  <c:v>1461</c:v>
                </c:pt>
                <c:pt idx="427">
                  <c:v>1461</c:v>
                </c:pt>
                <c:pt idx="428">
                  <c:v>1598</c:v>
                </c:pt>
                <c:pt idx="429">
                  <c:v>1598</c:v>
                </c:pt>
                <c:pt idx="430">
                  <c:v>1598</c:v>
                </c:pt>
                <c:pt idx="431">
                  <c:v>1197</c:v>
                </c:pt>
                <c:pt idx="432">
                  <c:v>1197</c:v>
                </c:pt>
                <c:pt idx="433">
                  <c:v>1498</c:v>
                </c:pt>
                <c:pt idx="434">
                  <c:v>1498</c:v>
                </c:pt>
                <c:pt idx="435">
                  <c:v>1498</c:v>
                </c:pt>
                <c:pt idx="436">
                  <c:v>1498</c:v>
                </c:pt>
                <c:pt idx="437">
                  <c:v>1498</c:v>
                </c:pt>
                <c:pt idx="438">
                  <c:v>1498</c:v>
                </c:pt>
                <c:pt idx="439">
                  <c:v>1197</c:v>
                </c:pt>
                <c:pt idx="440">
                  <c:v>1397</c:v>
                </c:pt>
                <c:pt idx="441">
                  <c:v>1397</c:v>
                </c:pt>
                <c:pt idx="442">
                  <c:v>1397</c:v>
                </c:pt>
                <c:pt idx="443">
                  <c:v>1397</c:v>
                </c:pt>
                <c:pt idx="444">
                  <c:v>1397</c:v>
                </c:pt>
                <c:pt idx="445">
                  <c:v>2498</c:v>
                </c:pt>
                <c:pt idx="446">
                  <c:v>2498</c:v>
                </c:pt>
                <c:pt idx="447">
                  <c:v>2498</c:v>
                </c:pt>
                <c:pt idx="448">
                  <c:v>1462</c:v>
                </c:pt>
                <c:pt idx="449">
                  <c:v>1462</c:v>
                </c:pt>
                <c:pt idx="450">
                  <c:v>1462</c:v>
                </c:pt>
                <c:pt idx="451">
                  <c:v>1462</c:v>
                </c:pt>
                <c:pt idx="452">
                  <c:v>2179</c:v>
                </c:pt>
                <c:pt idx="453">
                  <c:v>2179</c:v>
                </c:pt>
                <c:pt idx="454">
                  <c:v>2179</c:v>
                </c:pt>
                <c:pt idx="455">
                  <c:v>1497</c:v>
                </c:pt>
                <c:pt idx="456">
                  <c:v>1497</c:v>
                </c:pt>
                <c:pt idx="457">
                  <c:v>1497</c:v>
                </c:pt>
                <c:pt idx="458">
                  <c:v>1497</c:v>
                </c:pt>
                <c:pt idx="459">
                  <c:v>1497</c:v>
                </c:pt>
                <c:pt idx="460">
                  <c:v>1497</c:v>
                </c:pt>
                <c:pt idx="461">
                  <c:v>1497</c:v>
                </c:pt>
                <c:pt idx="462">
                  <c:v>1497</c:v>
                </c:pt>
                <c:pt idx="463">
                  <c:v>2523</c:v>
                </c:pt>
                <c:pt idx="464">
                  <c:v>2179</c:v>
                </c:pt>
                <c:pt idx="465">
                  <c:v>2179</c:v>
                </c:pt>
                <c:pt idx="466">
                  <c:v>2179</c:v>
                </c:pt>
                <c:pt idx="467">
                  <c:v>2179</c:v>
                </c:pt>
                <c:pt idx="468">
                  <c:v>2179</c:v>
                </c:pt>
                <c:pt idx="469">
                  <c:v>2179</c:v>
                </c:pt>
                <c:pt idx="470">
                  <c:v>2179</c:v>
                </c:pt>
                <c:pt idx="471">
                  <c:v>2179</c:v>
                </c:pt>
                <c:pt idx="472">
                  <c:v>1498</c:v>
                </c:pt>
                <c:pt idx="473">
                  <c:v>1598</c:v>
                </c:pt>
                <c:pt idx="474">
                  <c:v>1498</c:v>
                </c:pt>
                <c:pt idx="475">
                  <c:v>1598</c:v>
                </c:pt>
                <c:pt idx="476">
                  <c:v>2179</c:v>
                </c:pt>
                <c:pt idx="477">
                  <c:v>2179</c:v>
                </c:pt>
                <c:pt idx="478">
                  <c:v>2179</c:v>
                </c:pt>
                <c:pt idx="479">
                  <c:v>2179</c:v>
                </c:pt>
                <c:pt idx="480">
                  <c:v>2179</c:v>
                </c:pt>
                <c:pt idx="481">
                  <c:v>2179</c:v>
                </c:pt>
                <c:pt idx="482">
                  <c:v>2179</c:v>
                </c:pt>
                <c:pt idx="483">
                  <c:v>2179</c:v>
                </c:pt>
                <c:pt idx="484">
                  <c:v>2179</c:v>
                </c:pt>
                <c:pt idx="485">
                  <c:v>2179</c:v>
                </c:pt>
                <c:pt idx="486">
                  <c:v>2179</c:v>
                </c:pt>
                <c:pt idx="487">
                  <c:v>2179</c:v>
                </c:pt>
                <c:pt idx="488">
                  <c:v>2179</c:v>
                </c:pt>
                <c:pt idx="489">
                  <c:v>2179</c:v>
                </c:pt>
                <c:pt idx="490">
                  <c:v>2179</c:v>
                </c:pt>
                <c:pt idx="491">
                  <c:v>2179</c:v>
                </c:pt>
                <c:pt idx="492">
                  <c:v>2179</c:v>
                </c:pt>
                <c:pt idx="493">
                  <c:v>2179</c:v>
                </c:pt>
                <c:pt idx="494">
                  <c:v>2179</c:v>
                </c:pt>
                <c:pt idx="495">
                  <c:v>2179</c:v>
                </c:pt>
                <c:pt idx="496">
                  <c:v>2179</c:v>
                </c:pt>
                <c:pt idx="497">
                  <c:v>72</c:v>
                </c:pt>
                <c:pt idx="498">
                  <c:v>72</c:v>
                </c:pt>
                <c:pt idx="499">
                  <c:v>72</c:v>
                </c:pt>
                <c:pt idx="500">
                  <c:v>2179</c:v>
                </c:pt>
                <c:pt idx="501">
                  <c:v>2179</c:v>
                </c:pt>
                <c:pt idx="502">
                  <c:v>2179</c:v>
                </c:pt>
                <c:pt idx="503">
                  <c:v>2179</c:v>
                </c:pt>
                <c:pt idx="504">
                  <c:v>2179</c:v>
                </c:pt>
                <c:pt idx="505">
                  <c:v>2179</c:v>
                </c:pt>
                <c:pt idx="506">
                  <c:v>2179</c:v>
                </c:pt>
                <c:pt idx="507">
                  <c:v>2393</c:v>
                </c:pt>
                <c:pt idx="508">
                  <c:v>2393</c:v>
                </c:pt>
                <c:pt idx="509">
                  <c:v>2393</c:v>
                </c:pt>
                <c:pt idx="510">
                  <c:v>2393</c:v>
                </c:pt>
                <c:pt idx="511">
                  <c:v>2393</c:v>
                </c:pt>
                <c:pt idx="512">
                  <c:v>2694</c:v>
                </c:pt>
                <c:pt idx="513">
                  <c:v>2694</c:v>
                </c:pt>
                <c:pt idx="514">
                  <c:v>2393</c:v>
                </c:pt>
                <c:pt idx="515">
                  <c:v>2393</c:v>
                </c:pt>
                <c:pt idx="516">
                  <c:v>2755</c:v>
                </c:pt>
                <c:pt idx="517">
                  <c:v>2755</c:v>
                </c:pt>
                <c:pt idx="518">
                  <c:v>2393</c:v>
                </c:pt>
                <c:pt idx="519">
                  <c:v>2393</c:v>
                </c:pt>
                <c:pt idx="520">
                  <c:v>2694</c:v>
                </c:pt>
                <c:pt idx="521">
                  <c:v>2393</c:v>
                </c:pt>
                <c:pt idx="522">
                  <c:v>2393</c:v>
                </c:pt>
                <c:pt idx="523">
                  <c:v>1798</c:v>
                </c:pt>
                <c:pt idx="524">
                  <c:v>1798</c:v>
                </c:pt>
                <c:pt idx="525">
                  <c:v>1798</c:v>
                </c:pt>
                <c:pt idx="526">
                  <c:v>1364</c:v>
                </c:pt>
                <c:pt idx="527">
                  <c:v>1364</c:v>
                </c:pt>
                <c:pt idx="528">
                  <c:v>1798</c:v>
                </c:pt>
                <c:pt idx="529">
                  <c:v>1798</c:v>
                </c:pt>
                <c:pt idx="530">
                  <c:v>1798</c:v>
                </c:pt>
                <c:pt idx="531">
                  <c:v>1798</c:v>
                </c:pt>
                <c:pt idx="532">
                  <c:v>1968</c:v>
                </c:pt>
                <c:pt idx="533">
                  <c:v>1968</c:v>
                </c:pt>
                <c:pt idx="534">
                  <c:v>1798</c:v>
                </c:pt>
                <c:pt idx="535">
                  <c:v>1968</c:v>
                </c:pt>
                <c:pt idx="536">
                  <c:v>2755</c:v>
                </c:pt>
                <c:pt idx="537">
                  <c:v>2755</c:v>
                </c:pt>
                <c:pt idx="538">
                  <c:v>2755</c:v>
                </c:pt>
                <c:pt idx="539">
                  <c:v>2755</c:v>
                </c:pt>
                <c:pt idx="540">
                  <c:v>2694</c:v>
                </c:pt>
                <c:pt idx="541">
                  <c:v>2694</c:v>
                </c:pt>
                <c:pt idx="542">
                  <c:v>2755</c:v>
                </c:pt>
                <c:pt idx="543">
                  <c:v>3198</c:v>
                </c:pt>
                <c:pt idx="544">
                  <c:v>2198</c:v>
                </c:pt>
                <c:pt idx="545">
                  <c:v>2198</c:v>
                </c:pt>
                <c:pt idx="546">
                  <c:v>1968</c:v>
                </c:pt>
                <c:pt idx="547">
                  <c:v>1995</c:v>
                </c:pt>
                <c:pt idx="548">
                  <c:v>1995</c:v>
                </c:pt>
                <c:pt idx="549">
                  <c:v>1995</c:v>
                </c:pt>
                <c:pt idx="550">
                  <c:v>1995</c:v>
                </c:pt>
                <c:pt idx="551">
                  <c:v>1998</c:v>
                </c:pt>
                <c:pt idx="552">
                  <c:v>1995</c:v>
                </c:pt>
                <c:pt idx="553">
                  <c:v>1995</c:v>
                </c:pt>
                <c:pt idx="554">
                  <c:v>1998</c:v>
                </c:pt>
                <c:pt idx="555">
                  <c:v>1995</c:v>
                </c:pt>
                <c:pt idx="556">
                  <c:v>2993</c:v>
                </c:pt>
                <c:pt idx="557">
                  <c:v>1998</c:v>
                </c:pt>
                <c:pt idx="558">
                  <c:v>1998</c:v>
                </c:pt>
                <c:pt idx="559">
                  <c:v>2998</c:v>
                </c:pt>
                <c:pt idx="560">
                  <c:v>4461</c:v>
                </c:pt>
                <c:pt idx="561">
                  <c:v>796</c:v>
                </c:pt>
                <c:pt idx="562">
                  <c:v>796</c:v>
                </c:pt>
                <c:pt idx="563">
                  <c:v>1194</c:v>
                </c:pt>
                <c:pt idx="564">
                  <c:v>1498</c:v>
                </c:pt>
                <c:pt idx="565">
                  <c:v>1196</c:v>
                </c:pt>
                <c:pt idx="566">
                  <c:v>1498</c:v>
                </c:pt>
                <c:pt idx="567">
                  <c:v>1194</c:v>
                </c:pt>
                <c:pt idx="568">
                  <c:v>1498</c:v>
                </c:pt>
                <c:pt idx="569">
                  <c:v>1248</c:v>
                </c:pt>
                <c:pt idx="570">
                  <c:v>1248</c:v>
                </c:pt>
                <c:pt idx="571">
                  <c:v>1248</c:v>
                </c:pt>
                <c:pt idx="572">
                  <c:v>1248</c:v>
                </c:pt>
                <c:pt idx="573">
                  <c:v>1197</c:v>
                </c:pt>
                <c:pt idx="574">
                  <c:v>1197</c:v>
                </c:pt>
                <c:pt idx="575">
                  <c:v>1197</c:v>
                </c:pt>
                <c:pt idx="576">
                  <c:v>1197</c:v>
                </c:pt>
                <c:pt idx="577">
                  <c:v>1197</c:v>
                </c:pt>
                <c:pt idx="578">
                  <c:v>1197</c:v>
                </c:pt>
                <c:pt idx="579">
                  <c:v>1197</c:v>
                </c:pt>
                <c:pt idx="580">
                  <c:v>1197</c:v>
                </c:pt>
                <c:pt idx="581">
                  <c:v>1197</c:v>
                </c:pt>
                <c:pt idx="582">
                  <c:v>1197</c:v>
                </c:pt>
                <c:pt idx="583">
                  <c:v>1197</c:v>
                </c:pt>
                <c:pt idx="584">
                  <c:v>1197</c:v>
                </c:pt>
                <c:pt idx="585">
                  <c:v>1197</c:v>
                </c:pt>
                <c:pt idx="586">
                  <c:v>1197</c:v>
                </c:pt>
                <c:pt idx="587">
                  <c:v>1197</c:v>
                </c:pt>
                <c:pt idx="588">
                  <c:v>1462</c:v>
                </c:pt>
                <c:pt idx="589">
                  <c:v>1462</c:v>
                </c:pt>
                <c:pt idx="590">
                  <c:v>1462</c:v>
                </c:pt>
                <c:pt idx="591">
                  <c:v>1462</c:v>
                </c:pt>
                <c:pt idx="592">
                  <c:v>1462</c:v>
                </c:pt>
                <c:pt idx="593">
                  <c:v>1462</c:v>
                </c:pt>
                <c:pt idx="594">
                  <c:v>1498</c:v>
                </c:pt>
                <c:pt idx="595">
                  <c:v>1498</c:v>
                </c:pt>
                <c:pt idx="596">
                  <c:v>1498</c:v>
                </c:pt>
                <c:pt idx="597">
                  <c:v>1462</c:v>
                </c:pt>
                <c:pt idx="598">
                  <c:v>998</c:v>
                </c:pt>
                <c:pt idx="599">
                  <c:v>1493</c:v>
                </c:pt>
                <c:pt idx="600">
                  <c:v>1493</c:v>
                </c:pt>
                <c:pt idx="601">
                  <c:v>1493</c:v>
                </c:pt>
                <c:pt idx="602">
                  <c:v>1493</c:v>
                </c:pt>
                <c:pt idx="603">
                  <c:v>1493</c:v>
                </c:pt>
                <c:pt idx="604">
                  <c:v>1493</c:v>
                </c:pt>
                <c:pt idx="605">
                  <c:v>1493</c:v>
                </c:pt>
                <c:pt idx="606">
                  <c:v>1248</c:v>
                </c:pt>
                <c:pt idx="607">
                  <c:v>1248</c:v>
                </c:pt>
                <c:pt idx="608">
                  <c:v>1248</c:v>
                </c:pt>
                <c:pt idx="609">
                  <c:v>1248</c:v>
                </c:pt>
                <c:pt idx="610">
                  <c:v>1498</c:v>
                </c:pt>
                <c:pt idx="611">
                  <c:v>1461</c:v>
                </c:pt>
                <c:pt idx="612">
                  <c:v>1461</c:v>
                </c:pt>
                <c:pt idx="613">
                  <c:v>1498</c:v>
                </c:pt>
                <c:pt idx="614">
                  <c:v>2489</c:v>
                </c:pt>
                <c:pt idx="615">
                  <c:v>2489</c:v>
                </c:pt>
                <c:pt idx="616">
                  <c:v>2179</c:v>
                </c:pt>
                <c:pt idx="617">
                  <c:v>2179</c:v>
                </c:pt>
                <c:pt idx="618">
                  <c:v>2179</c:v>
                </c:pt>
                <c:pt idx="619">
                  <c:v>2179</c:v>
                </c:pt>
                <c:pt idx="620">
                  <c:v>2179</c:v>
                </c:pt>
                <c:pt idx="621">
                  <c:v>2179</c:v>
                </c:pt>
                <c:pt idx="622">
                  <c:v>2179</c:v>
                </c:pt>
                <c:pt idx="623">
                  <c:v>1397</c:v>
                </c:pt>
                <c:pt idx="624">
                  <c:v>1397</c:v>
                </c:pt>
                <c:pt idx="625">
                  <c:v>1397</c:v>
                </c:pt>
                <c:pt idx="626">
                  <c:v>1999</c:v>
                </c:pt>
                <c:pt idx="627">
                  <c:v>1999</c:v>
                </c:pt>
                <c:pt idx="628">
                  <c:v>1999</c:v>
                </c:pt>
                <c:pt idx="629">
                  <c:v>1999</c:v>
                </c:pt>
                <c:pt idx="630">
                  <c:v>1995</c:v>
                </c:pt>
                <c:pt idx="631">
                  <c:v>1999</c:v>
                </c:pt>
                <c:pt idx="632">
                  <c:v>1995</c:v>
                </c:pt>
                <c:pt idx="633">
                  <c:v>1999</c:v>
                </c:pt>
                <c:pt idx="634">
                  <c:v>1995</c:v>
                </c:pt>
                <c:pt idx="635">
                  <c:v>1999</c:v>
                </c:pt>
                <c:pt idx="636">
                  <c:v>1999</c:v>
                </c:pt>
                <c:pt idx="637">
                  <c:v>1995</c:v>
                </c:pt>
                <c:pt idx="638">
                  <c:v>1968</c:v>
                </c:pt>
                <c:pt idx="639">
                  <c:v>1968</c:v>
                </c:pt>
                <c:pt idx="640">
                  <c:v>1968</c:v>
                </c:pt>
                <c:pt idx="641">
                  <c:v>1968</c:v>
                </c:pt>
                <c:pt idx="642">
                  <c:v>1798</c:v>
                </c:pt>
                <c:pt idx="643">
                  <c:v>2998</c:v>
                </c:pt>
                <c:pt idx="644">
                  <c:v>2993</c:v>
                </c:pt>
                <c:pt idx="645">
                  <c:v>2979</c:v>
                </c:pt>
                <c:pt idx="646">
                  <c:v>796</c:v>
                </c:pt>
                <c:pt idx="647">
                  <c:v>796</c:v>
                </c:pt>
                <c:pt idx="648">
                  <c:v>1186</c:v>
                </c:pt>
                <c:pt idx="649">
                  <c:v>1197</c:v>
                </c:pt>
                <c:pt idx="650">
                  <c:v>1197</c:v>
                </c:pt>
                <c:pt idx="651">
                  <c:v>1197</c:v>
                </c:pt>
                <c:pt idx="652">
                  <c:v>1197</c:v>
                </c:pt>
                <c:pt idx="653">
                  <c:v>1197</c:v>
                </c:pt>
                <c:pt idx="654">
                  <c:v>1197</c:v>
                </c:pt>
                <c:pt idx="655">
                  <c:v>1197</c:v>
                </c:pt>
                <c:pt idx="656">
                  <c:v>1186</c:v>
                </c:pt>
                <c:pt idx="657">
                  <c:v>1186</c:v>
                </c:pt>
                <c:pt idx="658">
                  <c:v>1197</c:v>
                </c:pt>
                <c:pt idx="659">
                  <c:v>1197</c:v>
                </c:pt>
                <c:pt idx="660">
                  <c:v>1197</c:v>
                </c:pt>
                <c:pt idx="661">
                  <c:v>1197</c:v>
                </c:pt>
                <c:pt idx="662">
                  <c:v>1120</c:v>
                </c:pt>
                <c:pt idx="663">
                  <c:v>1197</c:v>
                </c:pt>
                <c:pt idx="664">
                  <c:v>1120</c:v>
                </c:pt>
                <c:pt idx="665">
                  <c:v>1120</c:v>
                </c:pt>
                <c:pt idx="666">
                  <c:v>1197</c:v>
                </c:pt>
                <c:pt idx="667">
                  <c:v>2523</c:v>
                </c:pt>
                <c:pt idx="668">
                  <c:v>2523</c:v>
                </c:pt>
                <c:pt idx="669">
                  <c:v>2523</c:v>
                </c:pt>
                <c:pt idx="670">
                  <c:v>2523</c:v>
                </c:pt>
                <c:pt idx="671">
                  <c:v>2523</c:v>
                </c:pt>
                <c:pt idx="672">
                  <c:v>1248</c:v>
                </c:pt>
                <c:pt idx="673">
                  <c:v>1248</c:v>
                </c:pt>
                <c:pt idx="674">
                  <c:v>1248</c:v>
                </c:pt>
                <c:pt idx="675">
                  <c:v>1248</c:v>
                </c:pt>
                <c:pt idx="676">
                  <c:v>1462</c:v>
                </c:pt>
                <c:pt idx="677">
                  <c:v>1462</c:v>
                </c:pt>
                <c:pt idx="678">
                  <c:v>1462</c:v>
                </c:pt>
                <c:pt idx="679">
                  <c:v>1462</c:v>
                </c:pt>
                <c:pt idx="680">
                  <c:v>1462</c:v>
                </c:pt>
                <c:pt idx="681">
                  <c:v>1462</c:v>
                </c:pt>
                <c:pt idx="682">
                  <c:v>1462</c:v>
                </c:pt>
                <c:pt idx="683">
                  <c:v>1498</c:v>
                </c:pt>
                <c:pt idx="684">
                  <c:v>1498</c:v>
                </c:pt>
                <c:pt idx="685">
                  <c:v>1498</c:v>
                </c:pt>
                <c:pt idx="686">
                  <c:v>1598</c:v>
                </c:pt>
                <c:pt idx="687">
                  <c:v>1498</c:v>
                </c:pt>
                <c:pt idx="688">
                  <c:v>1598</c:v>
                </c:pt>
                <c:pt idx="689">
                  <c:v>1498</c:v>
                </c:pt>
                <c:pt idx="690">
                  <c:v>1498</c:v>
                </c:pt>
                <c:pt idx="691">
                  <c:v>1598</c:v>
                </c:pt>
                <c:pt idx="692">
                  <c:v>1498</c:v>
                </c:pt>
                <c:pt idx="693">
                  <c:v>1498</c:v>
                </c:pt>
                <c:pt idx="694">
                  <c:v>1598</c:v>
                </c:pt>
                <c:pt idx="695">
                  <c:v>1598</c:v>
                </c:pt>
                <c:pt idx="696">
                  <c:v>1598</c:v>
                </c:pt>
                <c:pt idx="697">
                  <c:v>1598</c:v>
                </c:pt>
                <c:pt idx="698">
                  <c:v>1498</c:v>
                </c:pt>
                <c:pt idx="699">
                  <c:v>1498</c:v>
                </c:pt>
                <c:pt idx="700">
                  <c:v>1396</c:v>
                </c:pt>
                <c:pt idx="701">
                  <c:v>1591</c:v>
                </c:pt>
                <c:pt idx="702">
                  <c:v>1591</c:v>
                </c:pt>
                <c:pt idx="703">
                  <c:v>1591</c:v>
                </c:pt>
                <c:pt idx="704">
                  <c:v>1591</c:v>
                </c:pt>
                <c:pt idx="705">
                  <c:v>1591</c:v>
                </c:pt>
                <c:pt idx="706">
                  <c:v>1396</c:v>
                </c:pt>
                <c:pt idx="707">
                  <c:v>1582</c:v>
                </c:pt>
                <c:pt idx="708">
                  <c:v>1582</c:v>
                </c:pt>
                <c:pt idx="709">
                  <c:v>1582</c:v>
                </c:pt>
                <c:pt idx="710">
                  <c:v>1582</c:v>
                </c:pt>
                <c:pt idx="711">
                  <c:v>1582</c:v>
                </c:pt>
                <c:pt idx="712">
                  <c:v>1591</c:v>
                </c:pt>
                <c:pt idx="713">
                  <c:v>1582</c:v>
                </c:pt>
                <c:pt idx="714">
                  <c:v>1396</c:v>
                </c:pt>
                <c:pt idx="715">
                  <c:v>1591</c:v>
                </c:pt>
                <c:pt idx="716">
                  <c:v>1591</c:v>
                </c:pt>
                <c:pt idx="717">
                  <c:v>1582</c:v>
                </c:pt>
                <c:pt idx="718">
                  <c:v>1956</c:v>
                </c:pt>
                <c:pt idx="719">
                  <c:v>1956</c:v>
                </c:pt>
                <c:pt idx="720">
                  <c:v>1956</c:v>
                </c:pt>
                <c:pt idx="721">
                  <c:v>1956</c:v>
                </c:pt>
                <c:pt idx="722">
                  <c:v>1956</c:v>
                </c:pt>
                <c:pt idx="723">
                  <c:v>1956</c:v>
                </c:pt>
                <c:pt idx="724">
                  <c:v>1995</c:v>
                </c:pt>
                <c:pt idx="725">
                  <c:v>2993</c:v>
                </c:pt>
                <c:pt idx="726">
                  <c:v>1998</c:v>
                </c:pt>
                <c:pt idx="727">
                  <c:v>2993</c:v>
                </c:pt>
                <c:pt idx="728">
                  <c:v>2993</c:v>
                </c:pt>
                <c:pt idx="729">
                  <c:v>4395</c:v>
                </c:pt>
                <c:pt idx="730">
                  <c:v>1995</c:v>
                </c:pt>
                <c:pt idx="731">
                  <c:v>4395</c:v>
                </c:pt>
                <c:pt idx="732">
                  <c:v>998</c:v>
                </c:pt>
                <c:pt idx="733">
                  <c:v>998</c:v>
                </c:pt>
                <c:pt idx="734">
                  <c:v>1197</c:v>
                </c:pt>
                <c:pt idx="735">
                  <c:v>998</c:v>
                </c:pt>
                <c:pt idx="736">
                  <c:v>1197</c:v>
                </c:pt>
                <c:pt idx="737">
                  <c:v>1197</c:v>
                </c:pt>
                <c:pt idx="738">
                  <c:v>1197</c:v>
                </c:pt>
                <c:pt idx="739">
                  <c:v>998</c:v>
                </c:pt>
                <c:pt idx="740">
                  <c:v>998</c:v>
                </c:pt>
                <c:pt idx="741">
                  <c:v>1197</c:v>
                </c:pt>
                <c:pt idx="742">
                  <c:v>1197</c:v>
                </c:pt>
                <c:pt idx="743">
                  <c:v>998</c:v>
                </c:pt>
                <c:pt idx="744">
                  <c:v>998</c:v>
                </c:pt>
                <c:pt idx="745">
                  <c:v>998</c:v>
                </c:pt>
                <c:pt idx="746">
                  <c:v>1199</c:v>
                </c:pt>
                <c:pt idx="747">
                  <c:v>1047</c:v>
                </c:pt>
                <c:pt idx="748">
                  <c:v>1199</c:v>
                </c:pt>
                <c:pt idx="749">
                  <c:v>1493</c:v>
                </c:pt>
                <c:pt idx="750">
                  <c:v>1493</c:v>
                </c:pt>
                <c:pt idx="751">
                  <c:v>1493</c:v>
                </c:pt>
                <c:pt idx="752">
                  <c:v>1493</c:v>
                </c:pt>
                <c:pt idx="753">
                  <c:v>1493</c:v>
                </c:pt>
                <c:pt idx="754">
                  <c:v>1493</c:v>
                </c:pt>
                <c:pt idx="755">
                  <c:v>2200</c:v>
                </c:pt>
                <c:pt idx="756">
                  <c:v>1397</c:v>
                </c:pt>
                <c:pt idx="757">
                  <c:v>2487</c:v>
                </c:pt>
                <c:pt idx="758">
                  <c:v>1496</c:v>
                </c:pt>
                <c:pt idx="759">
                  <c:v>1496</c:v>
                </c:pt>
                <c:pt idx="760">
                  <c:v>1498</c:v>
                </c:pt>
                <c:pt idx="761">
                  <c:v>1496</c:v>
                </c:pt>
                <c:pt idx="762">
                  <c:v>1496</c:v>
                </c:pt>
                <c:pt idx="763">
                  <c:v>1496</c:v>
                </c:pt>
                <c:pt idx="764">
                  <c:v>1496</c:v>
                </c:pt>
                <c:pt idx="765">
                  <c:v>1496</c:v>
                </c:pt>
                <c:pt idx="766">
                  <c:v>1498</c:v>
                </c:pt>
                <c:pt idx="767">
                  <c:v>1496</c:v>
                </c:pt>
                <c:pt idx="768">
                  <c:v>1496</c:v>
                </c:pt>
                <c:pt idx="769">
                  <c:v>1496</c:v>
                </c:pt>
                <c:pt idx="770">
                  <c:v>1496</c:v>
                </c:pt>
                <c:pt idx="771">
                  <c:v>1498</c:v>
                </c:pt>
                <c:pt idx="772">
                  <c:v>1395</c:v>
                </c:pt>
                <c:pt idx="773">
                  <c:v>1968</c:v>
                </c:pt>
                <c:pt idx="774">
                  <c:v>1395</c:v>
                </c:pt>
                <c:pt idx="775">
                  <c:v>1798</c:v>
                </c:pt>
                <c:pt idx="776">
                  <c:v>1968</c:v>
                </c:pt>
                <c:pt idx="777">
                  <c:v>1968</c:v>
                </c:pt>
                <c:pt idx="778">
                  <c:v>1798</c:v>
                </c:pt>
                <c:pt idx="779">
                  <c:v>1968</c:v>
                </c:pt>
                <c:pt idx="780">
                  <c:v>1395</c:v>
                </c:pt>
                <c:pt idx="781">
                  <c:v>1968</c:v>
                </c:pt>
                <c:pt idx="782">
                  <c:v>1798</c:v>
                </c:pt>
                <c:pt idx="783">
                  <c:v>1968</c:v>
                </c:pt>
                <c:pt idx="784">
                  <c:v>1461</c:v>
                </c:pt>
                <c:pt idx="785">
                  <c:v>1461</c:v>
                </c:pt>
                <c:pt idx="786">
                  <c:v>1461</c:v>
                </c:pt>
              </c:numCache>
            </c:numRef>
          </c:xVal>
          <c:yVal>
            <c:numRef>
              <c:f>'P2 TASK 3'!$M$2:$M$788</c:f>
              <c:numCache>
                <c:formatCode>General</c:formatCode>
                <c:ptCount val="787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45</c:v>
                </c:pt>
                <c:pt idx="449">
                  <c:v>45</c:v>
                </c:pt>
                <c:pt idx="450">
                  <c:v>45</c:v>
                </c:pt>
                <c:pt idx="451">
                  <c:v>45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45</c:v>
                </c:pt>
                <c:pt idx="462">
                  <c:v>45</c:v>
                </c:pt>
                <c:pt idx="463">
                  <c:v>60</c:v>
                </c:pt>
                <c:pt idx="464">
                  <c:v>80</c:v>
                </c:pt>
                <c:pt idx="465">
                  <c:v>80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55</c:v>
                </c:pt>
                <c:pt idx="473">
                  <c:v>55</c:v>
                </c:pt>
                <c:pt idx="474">
                  <c:v>55</c:v>
                </c:pt>
                <c:pt idx="475">
                  <c:v>55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70</c:v>
                </c:pt>
                <c:pt idx="496">
                  <c:v>70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60</c:v>
                </c:pt>
                <c:pt idx="501">
                  <c:v>60</c:v>
                </c:pt>
                <c:pt idx="502">
                  <c:v>60</c:v>
                </c:pt>
                <c:pt idx="503">
                  <c:v>45</c:v>
                </c:pt>
                <c:pt idx="504">
                  <c:v>60</c:v>
                </c:pt>
                <c:pt idx="505">
                  <c:v>60</c:v>
                </c:pt>
                <c:pt idx="506">
                  <c:v>45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43</c:v>
                </c:pt>
                <c:pt idx="527">
                  <c:v>43</c:v>
                </c:pt>
                <c:pt idx="528">
                  <c:v>55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66</c:v>
                </c:pt>
                <c:pt idx="535">
                  <c:v>66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80</c:v>
                </c:pt>
                <c:pt idx="545">
                  <c:v>80</c:v>
                </c:pt>
                <c:pt idx="546">
                  <c:v>63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61</c:v>
                </c:pt>
                <c:pt idx="551">
                  <c:v>51</c:v>
                </c:pt>
                <c:pt idx="552">
                  <c:v>40</c:v>
                </c:pt>
                <c:pt idx="553">
                  <c:v>40</c:v>
                </c:pt>
                <c:pt idx="554">
                  <c:v>59</c:v>
                </c:pt>
                <c:pt idx="555">
                  <c:v>60</c:v>
                </c:pt>
                <c:pt idx="556">
                  <c:v>68</c:v>
                </c:pt>
                <c:pt idx="557">
                  <c:v>68</c:v>
                </c:pt>
                <c:pt idx="558">
                  <c:v>52</c:v>
                </c:pt>
                <c:pt idx="559">
                  <c:v>52</c:v>
                </c:pt>
                <c:pt idx="560">
                  <c:v>93</c:v>
                </c:pt>
                <c:pt idx="561">
                  <c:v>35</c:v>
                </c:pt>
                <c:pt idx="562">
                  <c:v>36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42</c:v>
                </c:pt>
                <c:pt idx="568">
                  <c:v>40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37</c:v>
                </c:pt>
                <c:pt idx="581">
                  <c:v>37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37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48</c:v>
                </c:pt>
                <c:pt idx="607">
                  <c:v>48</c:v>
                </c:pt>
                <c:pt idx="608">
                  <c:v>48</c:v>
                </c:pt>
                <c:pt idx="609">
                  <c:v>48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45</c:v>
                </c:pt>
                <c:pt idx="624">
                  <c:v>45</c:v>
                </c:pt>
                <c:pt idx="625">
                  <c:v>45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62</c:v>
                </c:pt>
                <c:pt idx="637">
                  <c:v>62</c:v>
                </c:pt>
                <c:pt idx="638">
                  <c:v>55</c:v>
                </c:pt>
                <c:pt idx="639">
                  <c:v>66</c:v>
                </c:pt>
                <c:pt idx="640">
                  <c:v>55</c:v>
                </c:pt>
                <c:pt idx="641">
                  <c:v>66</c:v>
                </c:pt>
                <c:pt idx="642">
                  <c:v>43</c:v>
                </c:pt>
                <c:pt idx="643">
                  <c:v>80</c:v>
                </c:pt>
                <c:pt idx="644">
                  <c:v>80</c:v>
                </c:pt>
                <c:pt idx="645">
                  <c:v>60</c:v>
                </c:pt>
                <c:pt idx="646">
                  <c:v>35</c:v>
                </c:pt>
                <c:pt idx="647">
                  <c:v>35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37</c:v>
                </c:pt>
                <c:pt idx="657">
                  <c:v>37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43</c:v>
                </c:pt>
                <c:pt idx="666">
                  <c:v>43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60</c:v>
                </c:pt>
                <c:pt idx="671">
                  <c:v>60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43</c:v>
                </c:pt>
                <c:pt idx="685">
                  <c:v>43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70</c:v>
                </c:pt>
                <c:pt idx="725">
                  <c:v>70</c:v>
                </c:pt>
                <c:pt idx="726">
                  <c:v>70</c:v>
                </c:pt>
                <c:pt idx="727">
                  <c:v>88</c:v>
                </c:pt>
                <c:pt idx="728">
                  <c:v>88</c:v>
                </c:pt>
                <c:pt idx="729">
                  <c:v>70</c:v>
                </c:pt>
                <c:pt idx="730">
                  <c:v>66</c:v>
                </c:pt>
                <c:pt idx="731">
                  <c:v>68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32</c:v>
                </c:pt>
                <c:pt idx="745">
                  <c:v>32</c:v>
                </c:pt>
                <c:pt idx="746">
                  <c:v>35</c:v>
                </c:pt>
                <c:pt idx="747">
                  <c:v>35</c:v>
                </c:pt>
                <c:pt idx="748">
                  <c:v>35</c:v>
                </c:pt>
                <c:pt idx="749">
                  <c:v>60</c:v>
                </c:pt>
                <c:pt idx="750">
                  <c:v>60</c:v>
                </c:pt>
                <c:pt idx="751">
                  <c:v>60</c:v>
                </c:pt>
                <c:pt idx="752">
                  <c:v>45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45</c:v>
                </c:pt>
                <c:pt idx="757">
                  <c:v>50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42</c:v>
                </c:pt>
                <c:pt idx="771">
                  <c:v>42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E1E-43DA-A9E6-FAB41CFE0E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0032336"/>
        <c:axId val="2080033296"/>
      </c:scatterChart>
      <c:valAx>
        <c:axId val="2080032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33296"/>
        <c:crosses val="autoZero"/>
        <c:crossBetween val="midCat"/>
      </c:valAx>
      <c:valAx>
        <c:axId val="208003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0323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Fuel_Tank_Capacity_litre &amp;</a:t>
            </a:r>
            <a:r>
              <a:rPr lang="en-US" baseline="0"/>
              <a:t> AVG MILEAGE</a:t>
            </a:r>
            <a:endParaRPr lang="en-US"/>
          </a:p>
        </c:rich>
      </c:tx>
      <c:layout>
        <c:manualLayout>
          <c:xMode val="edge"/>
          <c:yMode val="edge"/>
          <c:x val="0.1525"/>
          <c:y val="2.192982456140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5B (II)'!$E$1</c:f>
              <c:strCache>
                <c:ptCount val="1"/>
                <c:pt idx="0">
                  <c:v>Fuel_Tank_Capacity_litre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'P2 TASK 5B (II)'!$D$2:$D$788</c:f>
              <c:numCache>
                <c:formatCode>0.0</c:formatCode>
                <c:ptCount val="787"/>
                <c:pt idx="0">
                  <c:v>20.8</c:v>
                </c:pt>
                <c:pt idx="1">
                  <c:v>20.8</c:v>
                </c:pt>
                <c:pt idx="2">
                  <c:v>17.149999999999999</c:v>
                </c:pt>
                <c:pt idx="3">
                  <c:v>20.8</c:v>
                </c:pt>
                <c:pt idx="4">
                  <c:v>20.8</c:v>
                </c:pt>
                <c:pt idx="5">
                  <c:v>20.8</c:v>
                </c:pt>
                <c:pt idx="6">
                  <c:v>21.585000000000001</c:v>
                </c:pt>
                <c:pt idx="7">
                  <c:v>21.585000000000001</c:v>
                </c:pt>
                <c:pt idx="8">
                  <c:v>21.585000000000001</c:v>
                </c:pt>
                <c:pt idx="9">
                  <c:v>21.585000000000001</c:v>
                </c:pt>
                <c:pt idx="10">
                  <c:v>21.585000000000001</c:v>
                </c:pt>
                <c:pt idx="11">
                  <c:v>21.585000000000001</c:v>
                </c:pt>
                <c:pt idx="12">
                  <c:v>21.585000000000001</c:v>
                </c:pt>
                <c:pt idx="13">
                  <c:v>21.585000000000001</c:v>
                </c:pt>
                <c:pt idx="14">
                  <c:v>21.585000000000001</c:v>
                </c:pt>
                <c:pt idx="15">
                  <c:v>21.585000000000001</c:v>
                </c:pt>
                <c:pt idx="16">
                  <c:v>21.585000000000001</c:v>
                </c:pt>
                <c:pt idx="17">
                  <c:v>21.585000000000001</c:v>
                </c:pt>
                <c:pt idx="18">
                  <c:v>13.5</c:v>
                </c:pt>
                <c:pt idx="19">
                  <c:v>13.5</c:v>
                </c:pt>
                <c:pt idx="20">
                  <c:v>13</c:v>
                </c:pt>
                <c:pt idx="21">
                  <c:v>17.149999999999999</c:v>
                </c:pt>
                <c:pt idx="22">
                  <c:v>17.149999999999999</c:v>
                </c:pt>
                <c:pt idx="23">
                  <c:v>15.5</c:v>
                </c:pt>
                <c:pt idx="24">
                  <c:v>15.5</c:v>
                </c:pt>
                <c:pt idx="25">
                  <c:v>21.535</c:v>
                </c:pt>
                <c:pt idx="26">
                  <c:v>15.5</c:v>
                </c:pt>
                <c:pt idx="27">
                  <c:v>17.149999999999999</c:v>
                </c:pt>
                <c:pt idx="28">
                  <c:v>15.5</c:v>
                </c:pt>
                <c:pt idx="29">
                  <c:v>20.5</c:v>
                </c:pt>
                <c:pt idx="30">
                  <c:v>17.149999999999999</c:v>
                </c:pt>
                <c:pt idx="31">
                  <c:v>17.149999999999999</c:v>
                </c:pt>
                <c:pt idx="32">
                  <c:v>17.149999999999999</c:v>
                </c:pt>
                <c:pt idx="33">
                  <c:v>17.149999999999999</c:v>
                </c:pt>
                <c:pt idx="34">
                  <c:v>17.149999999999999</c:v>
                </c:pt>
                <c:pt idx="35">
                  <c:v>17.149999999999999</c:v>
                </c:pt>
                <c:pt idx="36">
                  <c:v>17.149999999999999</c:v>
                </c:pt>
                <c:pt idx="37">
                  <c:v>17.149999999999999</c:v>
                </c:pt>
                <c:pt idx="38">
                  <c:v>17.149999999999999</c:v>
                </c:pt>
                <c:pt idx="39">
                  <c:v>17.149999999999999</c:v>
                </c:pt>
                <c:pt idx="40">
                  <c:v>23.42</c:v>
                </c:pt>
                <c:pt idx="41">
                  <c:v>23.42</c:v>
                </c:pt>
                <c:pt idx="42">
                  <c:v>23.42</c:v>
                </c:pt>
                <c:pt idx="43">
                  <c:v>23.42</c:v>
                </c:pt>
                <c:pt idx="44">
                  <c:v>23.92</c:v>
                </c:pt>
                <c:pt idx="45">
                  <c:v>23.92</c:v>
                </c:pt>
                <c:pt idx="46">
                  <c:v>23.92</c:v>
                </c:pt>
                <c:pt idx="47">
                  <c:v>22.5</c:v>
                </c:pt>
                <c:pt idx="48">
                  <c:v>22.5</c:v>
                </c:pt>
                <c:pt idx="49">
                  <c:v>22.5</c:v>
                </c:pt>
                <c:pt idx="50">
                  <c:v>22.5</c:v>
                </c:pt>
                <c:pt idx="51">
                  <c:v>22.5</c:v>
                </c:pt>
                <c:pt idx="52">
                  <c:v>22.5</c:v>
                </c:pt>
                <c:pt idx="53">
                  <c:v>22.5</c:v>
                </c:pt>
                <c:pt idx="54">
                  <c:v>22.5</c:v>
                </c:pt>
                <c:pt idx="55">
                  <c:v>19.445</c:v>
                </c:pt>
                <c:pt idx="56">
                  <c:v>19.445</c:v>
                </c:pt>
                <c:pt idx="57">
                  <c:v>20.89</c:v>
                </c:pt>
                <c:pt idx="58">
                  <c:v>20.445</c:v>
                </c:pt>
                <c:pt idx="59">
                  <c:v>19.445</c:v>
                </c:pt>
                <c:pt idx="60">
                  <c:v>16.55</c:v>
                </c:pt>
                <c:pt idx="61">
                  <c:v>19.445</c:v>
                </c:pt>
                <c:pt idx="62">
                  <c:v>17.149999999999999</c:v>
                </c:pt>
                <c:pt idx="63">
                  <c:v>17.149999999999999</c:v>
                </c:pt>
                <c:pt idx="64">
                  <c:v>17.149999999999999</c:v>
                </c:pt>
                <c:pt idx="65">
                  <c:v>17.149999999999999</c:v>
                </c:pt>
                <c:pt idx="66">
                  <c:v>16.405000000000001</c:v>
                </c:pt>
                <c:pt idx="67">
                  <c:v>16.63</c:v>
                </c:pt>
                <c:pt idx="68">
                  <c:v>21.945</c:v>
                </c:pt>
                <c:pt idx="69">
                  <c:v>16.405000000000001</c:v>
                </c:pt>
                <c:pt idx="70">
                  <c:v>21.689999999999998</c:v>
                </c:pt>
                <c:pt idx="71">
                  <c:v>21.689999999999998</c:v>
                </c:pt>
                <c:pt idx="72">
                  <c:v>16.63</c:v>
                </c:pt>
                <c:pt idx="73">
                  <c:v>21.689999999999998</c:v>
                </c:pt>
                <c:pt idx="74">
                  <c:v>16.405000000000001</c:v>
                </c:pt>
                <c:pt idx="75">
                  <c:v>21.689999999999998</c:v>
                </c:pt>
                <c:pt idx="76">
                  <c:v>16.405000000000001</c:v>
                </c:pt>
                <c:pt idx="77">
                  <c:v>21.945</c:v>
                </c:pt>
                <c:pt idx="78">
                  <c:v>16.405000000000001</c:v>
                </c:pt>
                <c:pt idx="79">
                  <c:v>21.689999999999998</c:v>
                </c:pt>
                <c:pt idx="80">
                  <c:v>20.475000000000001</c:v>
                </c:pt>
                <c:pt idx="81">
                  <c:v>20.475000000000001</c:v>
                </c:pt>
                <c:pt idx="82">
                  <c:v>20.475000000000001</c:v>
                </c:pt>
                <c:pt idx="83">
                  <c:v>20.475000000000001</c:v>
                </c:pt>
                <c:pt idx="84">
                  <c:v>17.785</c:v>
                </c:pt>
                <c:pt idx="85">
                  <c:v>17.785</c:v>
                </c:pt>
                <c:pt idx="86">
                  <c:v>17.785</c:v>
                </c:pt>
                <c:pt idx="87">
                  <c:v>17.785</c:v>
                </c:pt>
                <c:pt idx="88">
                  <c:v>17.149999999999999</c:v>
                </c:pt>
                <c:pt idx="89">
                  <c:v>17.149999999999999</c:v>
                </c:pt>
                <c:pt idx="90">
                  <c:v>16</c:v>
                </c:pt>
                <c:pt idx="91">
                  <c:v>17.149999999999999</c:v>
                </c:pt>
                <c:pt idx="92">
                  <c:v>17.149999999999999</c:v>
                </c:pt>
                <c:pt idx="93">
                  <c:v>17.149999999999999</c:v>
                </c:pt>
                <c:pt idx="94">
                  <c:v>17.2</c:v>
                </c:pt>
                <c:pt idx="95">
                  <c:v>17.700000000000003</c:v>
                </c:pt>
                <c:pt idx="96">
                  <c:v>17.149999999999999</c:v>
                </c:pt>
                <c:pt idx="97">
                  <c:v>15.950000000000001</c:v>
                </c:pt>
                <c:pt idx="98">
                  <c:v>20.47</c:v>
                </c:pt>
                <c:pt idx="99">
                  <c:v>15.9</c:v>
                </c:pt>
                <c:pt idx="100">
                  <c:v>20.47</c:v>
                </c:pt>
                <c:pt idx="101">
                  <c:v>15.9</c:v>
                </c:pt>
                <c:pt idx="102">
                  <c:v>20.47</c:v>
                </c:pt>
                <c:pt idx="103">
                  <c:v>15.9</c:v>
                </c:pt>
                <c:pt idx="104">
                  <c:v>20.45</c:v>
                </c:pt>
                <c:pt idx="105">
                  <c:v>15.950000000000001</c:v>
                </c:pt>
                <c:pt idx="106">
                  <c:v>15.9</c:v>
                </c:pt>
                <c:pt idx="107">
                  <c:v>15.9</c:v>
                </c:pt>
                <c:pt idx="108">
                  <c:v>20.47</c:v>
                </c:pt>
                <c:pt idx="109">
                  <c:v>17.149999999999999</c:v>
                </c:pt>
                <c:pt idx="110">
                  <c:v>17.149999999999999</c:v>
                </c:pt>
                <c:pt idx="111">
                  <c:v>17.149999999999999</c:v>
                </c:pt>
                <c:pt idx="112">
                  <c:v>17.149999999999999</c:v>
                </c:pt>
                <c:pt idx="113">
                  <c:v>17.149999999999999</c:v>
                </c:pt>
                <c:pt idx="114">
                  <c:v>17.149999999999999</c:v>
                </c:pt>
                <c:pt idx="115">
                  <c:v>18.399999999999999</c:v>
                </c:pt>
                <c:pt idx="116">
                  <c:v>17.149999999999999</c:v>
                </c:pt>
                <c:pt idx="117">
                  <c:v>17.149999999999999</c:v>
                </c:pt>
                <c:pt idx="118">
                  <c:v>17.149999999999999</c:v>
                </c:pt>
                <c:pt idx="119">
                  <c:v>17.149999999999999</c:v>
                </c:pt>
                <c:pt idx="120">
                  <c:v>17.149999999999999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  <c:pt idx="124">
                  <c:v>19.5</c:v>
                </c:pt>
                <c:pt idx="125">
                  <c:v>19.5</c:v>
                </c:pt>
                <c:pt idx="126">
                  <c:v>19.5</c:v>
                </c:pt>
                <c:pt idx="127">
                  <c:v>17</c:v>
                </c:pt>
                <c:pt idx="128">
                  <c:v>19</c:v>
                </c:pt>
                <c:pt idx="129">
                  <c:v>17.149999999999999</c:v>
                </c:pt>
                <c:pt idx="130">
                  <c:v>17.149999999999999</c:v>
                </c:pt>
                <c:pt idx="131">
                  <c:v>23.2</c:v>
                </c:pt>
                <c:pt idx="132">
                  <c:v>17.149999999999999</c:v>
                </c:pt>
                <c:pt idx="133">
                  <c:v>23.2</c:v>
                </c:pt>
                <c:pt idx="134">
                  <c:v>17.149999999999999</c:v>
                </c:pt>
                <c:pt idx="135">
                  <c:v>23.2</c:v>
                </c:pt>
                <c:pt idx="136">
                  <c:v>23.2</c:v>
                </c:pt>
                <c:pt idx="137">
                  <c:v>17.149999999999999</c:v>
                </c:pt>
                <c:pt idx="138">
                  <c:v>17.149999999999999</c:v>
                </c:pt>
                <c:pt idx="139">
                  <c:v>17.149999999999999</c:v>
                </c:pt>
                <c:pt idx="140">
                  <c:v>23.2</c:v>
                </c:pt>
                <c:pt idx="141">
                  <c:v>23.2</c:v>
                </c:pt>
                <c:pt idx="142">
                  <c:v>23.2</c:v>
                </c:pt>
                <c:pt idx="143">
                  <c:v>17.149999999999999</c:v>
                </c:pt>
                <c:pt idx="144">
                  <c:v>17.149999999999999</c:v>
                </c:pt>
                <c:pt idx="145">
                  <c:v>17.149999999999999</c:v>
                </c:pt>
                <c:pt idx="146">
                  <c:v>17.149999999999999</c:v>
                </c:pt>
                <c:pt idx="147">
                  <c:v>17.149999999999999</c:v>
                </c:pt>
                <c:pt idx="148">
                  <c:v>17.149999999999999</c:v>
                </c:pt>
                <c:pt idx="149">
                  <c:v>17.149999999999999</c:v>
                </c:pt>
                <c:pt idx="150">
                  <c:v>17.149999999999999</c:v>
                </c:pt>
                <c:pt idx="151">
                  <c:v>18.48</c:v>
                </c:pt>
                <c:pt idx="152">
                  <c:v>18.48</c:v>
                </c:pt>
                <c:pt idx="153">
                  <c:v>18.515000000000001</c:v>
                </c:pt>
                <c:pt idx="154">
                  <c:v>18.48</c:v>
                </c:pt>
                <c:pt idx="155">
                  <c:v>17.149999999999999</c:v>
                </c:pt>
                <c:pt idx="156">
                  <c:v>17.149999999999999</c:v>
                </c:pt>
                <c:pt idx="157">
                  <c:v>17.149999999999999</c:v>
                </c:pt>
                <c:pt idx="158">
                  <c:v>18.515000000000001</c:v>
                </c:pt>
                <c:pt idx="159">
                  <c:v>17.149999999999999</c:v>
                </c:pt>
                <c:pt idx="160">
                  <c:v>17.149999999999999</c:v>
                </c:pt>
                <c:pt idx="161">
                  <c:v>17.149999999999999</c:v>
                </c:pt>
                <c:pt idx="162">
                  <c:v>17.149999999999999</c:v>
                </c:pt>
                <c:pt idx="163">
                  <c:v>17.149999999999999</c:v>
                </c:pt>
                <c:pt idx="164">
                  <c:v>17.149999999999999</c:v>
                </c:pt>
                <c:pt idx="165">
                  <c:v>17.149999999999999</c:v>
                </c:pt>
                <c:pt idx="166">
                  <c:v>17.149999999999999</c:v>
                </c:pt>
                <c:pt idx="167">
                  <c:v>17.149999999999999</c:v>
                </c:pt>
                <c:pt idx="168">
                  <c:v>17.149999999999999</c:v>
                </c:pt>
                <c:pt idx="169">
                  <c:v>17.149999999999999</c:v>
                </c:pt>
                <c:pt idx="170">
                  <c:v>17.149999999999999</c:v>
                </c:pt>
                <c:pt idx="171">
                  <c:v>17.149999999999999</c:v>
                </c:pt>
                <c:pt idx="172">
                  <c:v>14.95</c:v>
                </c:pt>
                <c:pt idx="173">
                  <c:v>15.149999999999999</c:v>
                </c:pt>
                <c:pt idx="174">
                  <c:v>21.954999999999998</c:v>
                </c:pt>
                <c:pt idx="175">
                  <c:v>21.950000000000003</c:v>
                </c:pt>
                <c:pt idx="176">
                  <c:v>21.7</c:v>
                </c:pt>
                <c:pt idx="177">
                  <c:v>14.95</c:v>
                </c:pt>
                <c:pt idx="178">
                  <c:v>14.95</c:v>
                </c:pt>
                <c:pt idx="179">
                  <c:v>21.950000000000003</c:v>
                </c:pt>
                <c:pt idx="180">
                  <c:v>21.7</c:v>
                </c:pt>
                <c:pt idx="181">
                  <c:v>14.95</c:v>
                </c:pt>
                <c:pt idx="182">
                  <c:v>15.5</c:v>
                </c:pt>
                <c:pt idx="183">
                  <c:v>17.39</c:v>
                </c:pt>
                <c:pt idx="184">
                  <c:v>20.3</c:v>
                </c:pt>
                <c:pt idx="185">
                  <c:v>20.3</c:v>
                </c:pt>
                <c:pt idx="186">
                  <c:v>17.39</c:v>
                </c:pt>
                <c:pt idx="187">
                  <c:v>20.3</c:v>
                </c:pt>
                <c:pt idx="188">
                  <c:v>19.04</c:v>
                </c:pt>
                <c:pt idx="189">
                  <c:v>19.04</c:v>
                </c:pt>
                <c:pt idx="190">
                  <c:v>19.04</c:v>
                </c:pt>
                <c:pt idx="191">
                  <c:v>17.149999999999999</c:v>
                </c:pt>
                <c:pt idx="192">
                  <c:v>17.149999999999999</c:v>
                </c:pt>
                <c:pt idx="193">
                  <c:v>17.149999999999999</c:v>
                </c:pt>
                <c:pt idx="194">
                  <c:v>17.149999999999999</c:v>
                </c:pt>
                <c:pt idx="195">
                  <c:v>17.149999999999999</c:v>
                </c:pt>
                <c:pt idx="196">
                  <c:v>17.149999999999999</c:v>
                </c:pt>
                <c:pt idx="197">
                  <c:v>17.149999999999999</c:v>
                </c:pt>
                <c:pt idx="198">
                  <c:v>17.149999999999999</c:v>
                </c:pt>
                <c:pt idx="199">
                  <c:v>17.149999999999999</c:v>
                </c:pt>
                <c:pt idx="200">
                  <c:v>12.5</c:v>
                </c:pt>
                <c:pt idx="201">
                  <c:v>16.645</c:v>
                </c:pt>
                <c:pt idx="202">
                  <c:v>16.645</c:v>
                </c:pt>
                <c:pt idx="203">
                  <c:v>16.645</c:v>
                </c:pt>
                <c:pt idx="204">
                  <c:v>16.645</c:v>
                </c:pt>
                <c:pt idx="205">
                  <c:v>17.28</c:v>
                </c:pt>
                <c:pt idx="206">
                  <c:v>17.28</c:v>
                </c:pt>
                <c:pt idx="207">
                  <c:v>17.28</c:v>
                </c:pt>
                <c:pt idx="208">
                  <c:v>17.149999999999999</c:v>
                </c:pt>
                <c:pt idx="209">
                  <c:v>17.149999999999999</c:v>
                </c:pt>
                <c:pt idx="210">
                  <c:v>17.149999999999999</c:v>
                </c:pt>
                <c:pt idx="211">
                  <c:v>11.5</c:v>
                </c:pt>
                <c:pt idx="212">
                  <c:v>10.4</c:v>
                </c:pt>
                <c:pt idx="213">
                  <c:v>9</c:v>
                </c:pt>
                <c:pt idx="214">
                  <c:v>14.98</c:v>
                </c:pt>
                <c:pt idx="215">
                  <c:v>14.98</c:v>
                </c:pt>
                <c:pt idx="216">
                  <c:v>14.98</c:v>
                </c:pt>
                <c:pt idx="217">
                  <c:v>17.149999999999999</c:v>
                </c:pt>
                <c:pt idx="218">
                  <c:v>17.149999999999999</c:v>
                </c:pt>
                <c:pt idx="219">
                  <c:v>17.149999999999999</c:v>
                </c:pt>
                <c:pt idx="220">
                  <c:v>17.149999999999999</c:v>
                </c:pt>
                <c:pt idx="221">
                  <c:v>17.149999999999999</c:v>
                </c:pt>
                <c:pt idx="222">
                  <c:v>17.149999999999999</c:v>
                </c:pt>
                <c:pt idx="223">
                  <c:v>17.149999999999999</c:v>
                </c:pt>
                <c:pt idx="224">
                  <c:v>17.149999999999999</c:v>
                </c:pt>
                <c:pt idx="225">
                  <c:v>17.149999999999999</c:v>
                </c:pt>
                <c:pt idx="226">
                  <c:v>17.149999999999999</c:v>
                </c:pt>
                <c:pt idx="227">
                  <c:v>17.149999999999999</c:v>
                </c:pt>
                <c:pt idx="228">
                  <c:v>17.149999999999999</c:v>
                </c:pt>
                <c:pt idx="229">
                  <c:v>17.149999999999999</c:v>
                </c:pt>
                <c:pt idx="230">
                  <c:v>17.149999999999999</c:v>
                </c:pt>
                <c:pt idx="231">
                  <c:v>17.149999999999999</c:v>
                </c:pt>
                <c:pt idx="232">
                  <c:v>17.149999999999999</c:v>
                </c:pt>
                <c:pt idx="233">
                  <c:v>17.149999999999999</c:v>
                </c:pt>
                <c:pt idx="234">
                  <c:v>17.149999999999999</c:v>
                </c:pt>
                <c:pt idx="235">
                  <c:v>17.149999999999999</c:v>
                </c:pt>
                <c:pt idx="236">
                  <c:v>17.149999999999999</c:v>
                </c:pt>
                <c:pt idx="237">
                  <c:v>17.149999999999999</c:v>
                </c:pt>
                <c:pt idx="238">
                  <c:v>20.5</c:v>
                </c:pt>
                <c:pt idx="239">
                  <c:v>22.5</c:v>
                </c:pt>
                <c:pt idx="240">
                  <c:v>22.5</c:v>
                </c:pt>
                <c:pt idx="241">
                  <c:v>22.5</c:v>
                </c:pt>
                <c:pt idx="242">
                  <c:v>22.5</c:v>
                </c:pt>
                <c:pt idx="243">
                  <c:v>17.149999999999999</c:v>
                </c:pt>
                <c:pt idx="244">
                  <c:v>22.5</c:v>
                </c:pt>
                <c:pt idx="245">
                  <c:v>20.5</c:v>
                </c:pt>
                <c:pt idx="246">
                  <c:v>22.5</c:v>
                </c:pt>
                <c:pt idx="247">
                  <c:v>22.5</c:v>
                </c:pt>
                <c:pt idx="248">
                  <c:v>22.5</c:v>
                </c:pt>
                <c:pt idx="249">
                  <c:v>24</c:v>
                </c:pt>
                <c:pt idx="250">
                  <c:v>24</c:v>
                </c:pt>
                <c:pt idx="251">
                  <c:v>19.335000000000001</c:v>
                </c:pt>
                <c:pt idx="252">
                  <c:v>19.335000000000001</c:v>
                </c:pt>
                <c:pt idx="253">
                  <c:v>17.149999999999999</c:v>
                </c:pt>
                <c:pt idx="254">
                  <c:v>17.149999999999999</c:v>
                </c:pt>
                <c:pt idx="255">
                  <c:v>16.824999999999999</c:v>
                </c:pt>
                <c:pt idx="256">
                  <c:v>16.824999999999999</c:v>
                </c:pt>
                <c:pt idx="257">
                  <c:v>23.785</c:v>
                </c:pt>
                <c:pt idx="258">
                  <c:v>23.785</c:v>
                </c:pt>
                <c:pt idx="259">
                  <c:v>23.785</c:v>
                </c:pt>
                <c:pt idx="260">
                  <c:v>16.824999999999999</c:v>
                </c:pt>
                <c:pt idx="261">
                  <c:v>16.824999999999999</c:v>
                </c:pt>
                <c:pt idx="262">
                  <c:v>23.785</c:v>
                </c:pt>
                <c:pt idx="263">
                  <c:v>16.824999999999999</c:v>
                </c:pt>
                <c:pt idx="264">
                  <c:v>23.785</c:v>
                </c:pt>
                <c:pt idx="265">
                  <c:v>16.824999999999999</c:v>
                </c:pt>
                <c:pt idx="266">
                  <c:v>23.785</c:v>
                </c:pt>
                <c:pt idx="267">
                  <c:v>16.824999999999999</c:v>
                </c:pt>
                <c:pt idx="268">
                  <c:v>16.824999999999999</c:v>
                </c:pt>
                <c:pt idx="269">
                  <c:v>16.824999999999999</c:v>
                </c:pt>
                <c:pt idx="270">
                  <c:v>23.785</c:v>
                </c:pt>
                <c:pt idx="271">
                  <c:v>23.785</c:v>
                </c:pt>
                <c:pt idx="272">
                  <c:v>23.785</c:v>
                </c:pt>
                <c:pt idx="273">
                  <c:v>23.785</c:v>
                </c:pt>
                <c:pt idx="274">
                  <c:v>23.785</c:v>
                </c:pt>
                <c:pt idx="275">
                  <c:v>16.824999999999999</c:v>
                </c:pt>
                <c:pt idx="276">
                  <c:v>16.824999999999999</c:v>
                </c:pt>
                <c:pt idx="277">
                  <c:v>14.8</c:v>
                </c:pt>
                <c:pt idx="278">
                  <c:v>17.149999999999999</c:v>
                </c:pt>
                <c:pt idx="279">
                  <c:v>17.149999999999999</c:v>
                </c:pt>
                <c:pt idx="280">
                  <c:v>17.149999999999999</c:v>
                </c:pt>
                <c:pt idx="281">
                  <c:v>17.149999999999999</c:v>
                </c:pt>
                <c:pt idx="282">
                  <c:v>17.149999999999999</c:v>
                </c:pt>
                <c:pt idx="283">
                  <c:v>17.149999999999999</c:v>
                </c:pt>
                <c:pt idx="284">
                  <c:v>17.149999999999999</c:v>
                </c:pt>
                <c:pt idx="285">
                  <c:v>17.149999999999999</c:v>
                </c:pt>
                <c:pt idx="286">
                  <c:v>17.149999999999999</c:v>
                </c:pt>
                <c:pt idx="287">
                  <c:v>17.149999999999999</c:v>
                </c:pt>
                <c:pt idx="288">
                  <c:v>17.149999999999999</c:v>
                </c:pt>
                <c:pt idx="289">
                  <c:v>17.149999999999999</c:v>
                </c:pt>
                <c:pt idx="290">
                  <c:v>17.149999999999999</c:v>
                </c:pt>
                <c:pt idx="291">
                  <c:v>17.149999999999999</c:v>
                </c:pt>
                <c:pt idx="292">
                  <c:v>17.149999999999999</c:v>
                </c:pt>
                <c:pt idx="293">
                  <c:v>17.149999999999999</c:v>
                </c:pt>
                <c:pt idx="294">
                  <c:v>17.149999999999999</c:v>
                </c:pt>
                <c:pt idx="295">
                  <c:v>17.149999999999999</c:v>
                </c:pt>
                <c:pt idx="296">
                  <c:v>17.149999999999999</c:v>
                </c:pt>
                <c:pt idx="297">
                  <c:v>20.65</c:v>
                </c:pt>
                <c:pt idx="298">
                  <c:v>20.65</c:v>
                </c:pt>
                <c:pt idx="299">
                  <c:v>20.65</c:v>
                </c:pt>
                <c:pt idx="300">
                  <c:v>20.65</c:v>
                </c:pt>
                <c:pt idx="301">
                  <c:v>23.560000000000002</c:v>
                </c:pt>
                <c:pt idx="302">
                  <c:v>23.560000000000002</c:v>
                </c:pt>
                <c:pt idx="303">
                  <c:v>23.560000000000002</c:v>
                </c:pt>
                <c:pt idx="304">
                  <c:v>23.560000000000002</c:v>
                </c:pt>
                <c:pt idx="305">
                  <c:v>23.560000000000002</c:v>
                </c:pt>
                <c:pt idx="306">
                  <c:v>23.560000000000002</c:v>
                </c:pt>
                <c:pt idx="307">
                  <c:v>15.4</c:v>
                </c:pt>
                <c:pt idx="308">
                  <c:v>21.1</c:v>
                </c:pt>
                <c:pt idx="309">
                  <c:v>15.4</c:v>
                </c:pt>
                <c:pt idx="310">
                  <c:v>15.4</c:v>
                </c:pt>
                <c:pt idx="311">
                  <c:v>15.4</c:v>
                </c:pt>
                <c:pt idx="312">
                  <c:v>21.1</c:v>
                </c:pt>
                <c:pt idx="313">
                  <c:v>19.600000000000001</c:v>
                </c:pt>
                <c:pt idx="314">
                  <c:v>21.1</c:v>
                </c:pt>
                <c:pt idx="315">
                  <c:v>18.600000000000001</c:v>
                </c:pt>
                <c:pt idx="316">
                  <c:v>21.1</c:v>
                </c:pt>
                <c:pt idx="317">
                  <c:v>19.600000000000001</c:v>
                </c:pt>
                <c:pt idx="318">
                  <c:v>12.5</c:v>
                </c:pt>
                <c:pt idx="319">
                  <c:v>12.5</c:v>
                </c:pt>
                <c:pt idx="320">
                  <c:v>17.149999999999999</c:v>
                </c:pt>
                <c:pt idx="321">
                  <c:v>17.149999999999999</c:v>
                </c:pt>
                <c:pt idx="322">
                  <c:v>17.149999999999999</c:v>
                </c:pt>
                <c:pt idx="323">
                  <c:v>17.149999999999999</c:v>
                </c:pt>
                <c:pt idx="324">
                  <c:v>17.149999999999999</c:v>
                </c:pt>
                <c:pt idx="325">
                  <c:v>17.149999999999999</c:v>
                </c:pt>
                <c:pt idx="326">
                  <c:v>17.149999999999999</c:v>
                </c:pt>
                <c:pt idx="327">
                  <c:v>17.149999999999999</c:v>
                </c:pt>
                <c:pt idx="328">
                  <c:v>17.149999999999999</c:v>
                </c:pt>
                <c:pt idx="329">
                  <c:v>17.149999999999999</c:v>
                </c:pt>
                <c:pt idx="330">
                  <c:v>17.149999999999999</c:v>
                </c:pt>
                <c:pt idx="331">
                  <c:v>17.149999999999999</c:v>
                </c:pt>
                <c:pt idx="332">
                  <c:v>17.149999999999999</c:v>
                </c:pt>
                <c:pt idx="333">
                  <c:v>17.149999999999999</c:v>
                </c:pt>
                <c:pt idx="334">
                  <c:v>17.149999999999999</c:v>
                </c:pt>
                <c:pt idx="335">
                  <c:v>17.149999999999999</c:v>
                </c:pt>
                <c:pt idx="336">
                  <c:v>17.149999999999999</c:v>
                </c:pt>
                <c:pt idx="337">
                  <c:v>17.149999999999999</c:v>
                </c:pt>
                <c:pt idx="338">
                  <c:v>17.149999999999999</c:v>
                </c:pt>
                <c:pt idx="339">
                  <c:v>17.149999999999999</c:v>
                </c:pt>
                <c:pt idx="340">
                  <c:v>17.149999999999999</c:v>
                </c:pt>
                <c:pt idx="341">
                  <c:v>17.149999999999999</c:v>
                </c:pt>
                <c:pt idx="342">
                  <c:v>17.149999999999999</c:v>
                </c:pt>
                <c:pt idx="343">
                  <c:v>17.149999999999999</c:v>
                </c:pt>
                <c:pt idx="344">
                  <c:v>17.149999999999999</c:v>
                </c:pt>
                <c:pt idx="345">
                  <c:v>17.149999999999999</c:v>
                </c:pt>
                <c:pt idx="346">
                  <c:v>17.149999999999999</c:v>
                </c:pt>
                <c:pt idx="347">
                  <c:v>17.149999999999999</c:v>
                </c:pt>
                <c:pt idx="348">
                  <c:v>17.149999999999999</c:v>
                </c:pt>
                <c:pt idx="349">
                  <c:v>17.149999999999999</c:v>
                </c:pt>
                <c:pt idx="350">
                  <c:v>17.149999999999999</c:v>
                </c:pt>
                <c:pt idx="351">
                  <c:v>17.149999999999999</c:v>
                </c:pt>
                <c:pt idx="352">
                  <c:v>17.149999999999999</c:v>
                </c:pt>
                <c:pt idx="353">
                  <c:v>17.149999999999999</c:v>
                </c:pt>
                <c:pt idx="354">
                  <c:v>17.149999999999999</c:v>
                </c:pt>
                <c:pt idx="355">
                  <c:v>17.149999999999999</c:v>
                </c:pt>
                <c:pt idx="356">
                  <c:v>17.149999999999999</c:v>
                </c:pt>
                <c:pt idx="357">
                  <c:v>15.2</c:v>
                </c:pt>
                <c:pt idx="358">
                  <c:v>15.2</c:v>
                </c:pt>
                <c:pt idx="359">
                  <c:v>15.2</c:v>
                </c:pt>
                <c:pt idx="360">
                  <c:v>15.2</c:v>
                </c:pt>
                <c:pt idx="361">
                  <c:v>11.5</c:v>
                </c:pt>
                <c:pt idx="362">
                  <c:v>14.18</c:v>
                </c:pt>
                <c:pt idx="363">
                  <c:v>22.15</c:v>
                </c:pt>
                <c:pt idx="364">
                  <c:v>22.15</c:v>
                </c:pt>
                <c:pt idx="365">
                  <c:v>22.15</c:v>
                </c:pt>
                <c:pt idx="366">
                  <c:v>22.15</c:v>
                </c:pt>
                <c:pt idx="367">
                  <c:v>22.15</c:v>
                </c:pt>
                <c:pt idx="368">
                  <c:v>22.15</c:v>
                </c:pt>
                <c:pt idx="369">
                  <c:v>22.15</c:v>
                </c:pt>
                <c:pt idx="370">
                  <c:v>22.15</c:v>
                </c:pt>
                <c:pt idx="371">
                  <c:v>22.15</c:v>
                </c:pt>
                <c:pt idx="372">
                  <c:v>16.5</c:v>
                </c:pt>
                <c:pt idx="373">
                  <c:v>16.094999999999999</c:v>
                </c:pt>
                <c:pt idx="374">
                  <c:v>16.094999999999999</c:v>
                </c:pt>
                <c:pt idx="375">
                  <c:v>19.594999999999999</c:v>
                </c:pt>
                <c:pt idx="376">
                  <c:v>17.149999999999999</c:v>
                </c:pt>
                <c:pt idx="377">
                  <c:v>17.149999999999999</c:v>
                </c:pt>
                <c:pt idx="378">
                  <c:v>17.149999999999999</c:v>
                </c:pt>
                <c:pt idx="379">
                  <c:v>17.149999999999999</c:v>
                </c:pt>
                <c:pt idx="380">
                  <c:v>17.149999999999999</c:v>
                </c:pt>
                <c:pt idx="381">
                  <c:v>17.149999999999999</c:v>
                </c:pt>
                <c:pt idx="382">
                  <c:v>17.149999999999999</c:v>
                </c:pt>
                <c:pt idx="383">
                  <c:v>17.149999999999999</c:v>
                </c:pt>
                <c:pt idx="384">
                  <c:v>17.149999999999999</c:v>
                </c:pt>
                <c:pt idx="385">
                  <c:v>17.149999999999999</c:v>
                </c:pt>
                <c:pt idx="386">
                  <c:v>17.149999999999999</c:v>
                </c:pt>
                <c:pt idx="387">
                  <c:v>17.149999999999999</c:v>
                </c:pt>
                <c:pt idx="388">
                  <c:v>12.035</c:v>
                </c:pt>
                <c:pt idx="389">
                  <c:v>11.934999999999999</c:v>
                </c:pt>
                <c:pt idx="390">
                  <c:v>11.934999999999999</c:v>
                </c:pt>
                <c:pt idx="391">
                  <c:v>17.8</c:v>
                </c:pt>
                <c:pt idx="392">
                  <c:v>17.8</c:v>
                </c:pt>
                <c:pt idx="393">
                  <c:v>17.8</c:v>
                </c:pt>
                <c:pt idx="394">
                  <c:v>17.8</c:v>
                </c:pt>
                <c:pt idx="395">
                  <c:v>17.8</c:v>
                </c:pt>
                <c:pt idx="396">
                  <c:v>17.8</c:v>
                </c:pt>
                <c:pt idx="397">
                  <c:v>17.149999999999999</c:v>
                </c:pt>
                <c:pt idx="398">
                  <c:v>21.11</c:v>
                </c:pt>
                <c:pt idx="399">
                  <c:v>20.95</c:v>
                </c:pt>
                <c:pt idx="400">
                  <c:v>17.149999999999999</c:v>
                </c:pt>
                <c:pt idx="401">
                  <c:v>15.5</c:v>
                </c:pt>
                <c:pt idx="402">
                  <c:v>17.149999999999999</c:v>
                </c:pt>
                <c:pt idx="403">
                  <c:v>17.149999999999999</c:v>
                </c:pt>
                <c:pt idx="404">
                  <c:v>17.149999999999999</c:v>
                </c:pt>
                <c:pt idx="405">
                  <c:v>17.149999999999999</c:v>
                </c:pt>
                <c:pt idx="406">
                  <c:v>17.149999999999999</c:v>
                </c:pt>
                <c:pt idx="407">
                  <c:v>15.5</c:v>
                </c:pt>
                <c:pt idx="408">
                  <c:v>17.149999999999999</c:v>
                </c:pt>
                <c:pt idx="409">
                  <c:v>17.149999999999999</c:v>
                </c:pt>
                <c:pt idx="410">
                  <c:v>17.149999999999999</c:v>
                </c:pt>
                <c:pt idx="411">
                  <c:v>17.149999999999999</c:v>
                </c:pt>
                <c:pt idx="412">
                  <c:v>17.149999999999999</c:v>
                </c:pt>
                <c:pt idx="413">
                  <c:v>17.149999999999999</c:v>
                </c:pt>
                <c:pt idx="414">
                  <c:v>17.149999999999999</c:v>
                </c:pt>
                <c:pt idx="415">
                  <c:v>17.149999999999999</c:v>
                </c:pt>
                <c:pt idx="416">
                  <c:v>17.149999999999999</c:v>
                </c:pt>
                <c:pt idx="417">
                  <c:v>17.149999999999999</c:v>
                </c:pt>
                <c:pt idx="418">
                  <c:v>17.149999999999999</c:v>
                </c:pt>
                <c:pt idx="419">
                  <c:v>17.149999999999999</c:v>
                </c:pt>
                <c:pt idx="420">
                  <c:v>17.149999999999999</c:v>
                </c:pt>
                <c:pt idx="421">
                  <c:v>19.52</c:v>
                </c:pt>
                <c:pt idx="422">
                  <c:v>19.52</c:v>
                </c:pt>
                <c:pt idx="423">
                  <c:v>19.52</c:v>
                </c:pt>
                <c:pt idx="424">
                  <c:v>19.52</c:v>
                </c:pt>
                <c:pt idx="425">
                  <c:v>19.52</c:v>
                </c:pt>
                <c:pt idx="426">
                  <c:v>19.52</c:v>
                </c:pt>
                <c:pt idx="427">
                  <c:v>19.52</c:v>
                </c:pt>
                <c:pt idx="428">
                  <c:v>15.05</c:v>
                </c:pt>
                <c:pt idx="429">
                  <c:v>17.149999999999999</c:v>
                </c:pt>
                <c:pt idx="430">
                  <c:v>17.149999999999999</c:v>
                </c:pt>
                <c:pt idx="431">
                  <c:v>17.149999999999999</c:v>
                </c:pt>
                <c:pt idx="432">
                  <c:v>17.149999999999999</c:v>
                </c:pt>
                <c:pt idx="433">
                  <c:v>17.149999999999999</c:v>
                </c:pt>
                <c:pt idx="434">
                  <c:v>17.149999999999999</c:v>
                </c:pt>
                <c:pt idx="435">
                  <c:v>17.149999999999999</c:v>
                </c:pt>
                <c:pt idx="436">
                  <c:v>17.149999999999999</c:v>
                </c:pt>
                <c:pt idx="437">
                  <c:v>17.149999999999999</c:v>
                </c:pt>
                <c:pt idx="438">
                  <c:v>19</c:v>
                </c:pt>
                <c:pt idx="439">
                  <c:v>17</c:v>
                </c:pt>
                <c:pt idx="440">
                  <c:v>49</c:v>
                </c:pt>
                <c:pt idx="441">
                  <c:v>49</c:v>
                </c:pt>
                <c:pt idx="442">
                  <c:v>17.149999999999999</c:v>
                </c:pt>
                <c:pt idx="443">
                  <c:v>17.149999999999999</c:v>
                </c:pt>
                <c:pt idx="444">
                  <c:v>17.149999999999999</c:v>
                </c:pt>
                <c:pt idx="445">
                  <c:v>17.149999999999999</c:v>
                </c:pt>
                <c:pt idx="446">
                  <c:v>17.149999999999999</c:v>
                </c:pt>
                <c:pt idx="447">
                  <c:v>17.149999999999999</c:v>
                </c:pt>
                <c:pt idx="448">
                  <c:v>17.149999999999999</c:v>
                </c:pt>
                <c:pt idx="449">
                  <c:v>17.149999999999999</c:v>
                </c:pt>
                <c:pt idx="450">
                  <c:v>17.149999999999999</c:v>
                </c:pt>
                <c:pt idx="451">
                  <c:v>17.149999999999999</c:v>
                </c:pt>
                <c:pt idx="452">
                  <c:v>18.244999999999997</c:v>
                </c:pt>
                <c:pt idx="453">
                  <c:v>18.244999999999997</c:v>
                </c:pt>
                <c:pt idx="454">
                  <c:v>18.244999999999997</c:v>
                </c:pt>
                <c:pt idx="455">
                  <c:v>17.149999999999999</c:v>
                </c:pt>
                <c:pt idx="456">
                  <c:v>17.149999999999999</c:v>
                </c:pt>
                <c:pt idx="457">
                  <c:v>17.149999999999999</c:v>
                </c:pt>
                <c:pt idx="458">
                  <c:v>17.149999999999999</c:v>
                </c:pt>
                <c:pt idx="459">
                  <c:v>17.149999999999999</c:v>
                </c:pt>
                <c:pt idx="460">
                  <c:v>17.149999999999999</c:v>
                </c:pt>
                <c:pt idx="461">
                  <c:v>17.149999999999999</c:v>
                </c:pt>
                <c:pt idx="462">
                  <c:v>17.149999999999999</c:v>
                </c:pt>
                <c:pt idx="463">
                  <c:v>13.45</c:v>
                </c:pt>
                <c:pt idx="464">
                  <c:v>9.16</c:v>
                </c:pt>
                <c:pt idx="465">
                  <c:v>11.45</c:v>
                </c:pt>
                <c:pt idx="466">
                  <c:v>13.45</c:v>
                </c:pt>
                <c:pt idx="467">
                  <c:v>13.45</c:v>
                </c:pt>
                <c:pt idx="468">
                  <c:v>13.45</c:v>
                </c:pt>
                <c:pt idx="469">
                  <c:v>13.45</c:v>
                </c:pt>
                <c:pt idx="470">
                  <c:v>13.45</c:v>
                </c:pt>
                <c:pt idx="471">
                  <c:v>13.45</c:v>
                </c:pt>
                <c:pt idx="472">
                  <c:v>19.86</c:v>
                </c:pt>
                <c:pt idx="473">
                  <c:v>13.42</c:v>
                </c:pt>
                <c:pt idx="474">
                  <c:v>19.564999999999998</c:v>
                </c:pt>
                <c:pt idx="475">
                  <c:v>13.705</c:v>
                </c:pt>
                <c:pt idx="476">
                  <c:v>17.149999999999999</c:v>
                </c:pt>
                <c:pt idx="477">
                  <c:v>15.55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17.149999999999999</c:v>
                </c:pt>
                <c:pt idx="486">
                  <c:v>15.55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14.5</c:v>
                </c:pt>
                <c:pt idx="498">
                  <c:v>14.5</c:v>
                </c:pt>
                <c:pt idx="499">
                  <c:v>14.5</c:v>
                </c:pt>
                <c:pt idx="500">
                  <c:v>15.8</c:v>
                </c:pt>
                <c:pt idx="501">
                  <c:v>15.8</c:v>
                </c:pt>
                <c:pt idx="502">
                  <c:v>15.8</c:v>
                </c:pt>
                <c:pt idx="503">
                  <c:v>15.8</c:v>
                </c:pt>
                <c:pt idx="504">
                  <c:v>15.8</c:v>
                </c:pt>
                <c:pt idx="505">
                  <c:v>15.8</c:v>
                </c:pt>
                <c:pt idx="506">
                  <c:v>15.8</c:v>
                </c:pt>
                <c:pt idx="507">
                  <c:v>15</c:v>
                </c:pt>
                <c:pt idx="508">
                  <c:v>15</c:v>
                </c:pt>
                <c:pt idx="509">
                  <c:v>15</c:v>
                </c:pt>
                <c:pt idx="510">
                  <c:v>15</c:v>
                </c:pt>
                <c:pt idx="511">
                  <c:v>15</c:v>
                </c:pt>
                <c:pt idx="512">
                  <c:v>14.6</c:v>
                </c:pt>
                <c:pt idx="513">
                  <c:v>14.6</c:v>
                </c:pt>
                <c:pt idx="514">
                  <c:v>14.6</c:v>
                </c:pt>
                <c:pt idx="515">
                  <c:v>14.6</c:v>
                </c:pt>
                <c:pt idx="516">
                  <c:v>14.6</c:v>
                </c:pt>
                <c:pt idx="517">
                  <c:v>14.6</c:v>
                </c:pt>
                <c:pt idx="518">
                  <c:v>15</c:v>
                </c:pt>
                <c:pt idx="519">
                  <c:v>14.6</c:v>
                </c:pt>
                <c:pt idx="520">
                  <c:v>14.6</c:v>
                </c:pt>
                <c:pt idx="521">
                  <c:v>15</c:v>
                </c:pt>
                <c:pt idx="522">
                  <c:v>15</c:v>
                </c:pt>
                <c:pt idx="523">
                  <c:v>13.75</c:v>
                </c:pt>
                <c:pt idx="524">
                  <c:v>13.75</c:v>
                </c:pt>
                <c:pt idx="525">
                  <c:v>13.75</c:v>
                </c:pt>
                <c:pt idx="526">
                  <c:v>19.600000000000001</c:v>
                </c:pt>
                <c:pt idx="527">
                  <c:v>19.7</c:v>
                </c:pt>
                <c:pt idx="528">
                  <c:v>13.75</c:v>
                </c:pt>
                <c:pt idx="529">
                  <c:v>12.36</c:v>
                </c:pt>
                <c:pt idx="530">
                  <c:v>12.385</c:v>
                </c:pt>
                <c:pt idx="531">
                  <c:v>12.5</c:v>
                </c:pt>
                <c:pt idx="532">
                  <c:v>16.645</c:v>
                </c:pt>
                <c:pt idx="533">
                  <c:v>16.645</c:v>
                </c:pt>
                <c:pt idx="534">
                  <c:v>12.385</c:v>
                </c:pt>
                <c:pt idx="535">
                  <c:v>16.645</c:v>
                </c:pt>
                <c:pt idx="536">
                  <c:v>12.725000000000001</c:v>
                </c:pt>
                <c:pt idx="537">
                  <c:v>13.395</c:v>
                </c:pt>
                <c:pt idx="538">
                  <c:v>13.395</c:v>
                </c:pt>
                <c:pt idx="539">
                  <c:v>12.725000000000001</c:v>
                </c:pt>
                <c:pt idx="540">
                  <c:v>9.0299999999999994</c:v>
                </c:pt>
                <c:pt idx="541">
                  <c:v>8.9049999999999994</c:v>
                </c:pt>
                <c:pt idx="542">
                  <c:v>12.725000000000001</c:v>
                </c:pt>
                <c:pt idx="543">
                  <c:v>9.3049999999999997</c:v>
                </c:pt>
                <c:pt idx="544">
                  <c:v>10.96</c:v>
                </c:pt>
                <c:pt idx="545">
                  <c:v>10.96</c:v>
                </c:pt>
                <c:pt idx="546">
                  <c:v>17.149999999999999</c:v>
                </c:pt>
                <c:pt idx="547">
                  <c:v>19.34</c:v>
                </c:pt>
                <c:pt idx="548">
                  <c:v>19.34</c:v>
                </c:pt>
                <c:pt idx="549">
                  <c:v>19.34</c:v>
                </c:pt>
                <c:pt idx="550">
                  <c:v>17.149999999999999</c:v>
                </c:pt>
                <c:pt idx="551">
                  <c:v>16.855</c:v>
                </c:pt>
                <c:pt idx="552">
                  <c:v>17.149999999999999</c:v>
                </c:pt>
                <c:pt idx="553">
                  <c:v>17.149999999999999</c:v>
                </c:pt>
                <c:pt idx="554">
                  <c:v>17.149999999999999</c:v>
                </c:pt>
                <c:pt idx="555">
                  <c:v>17.149999999999999</c:v>
                </c:pt>
                <c:pt idx="556">
                  <c:v>17.149999999999999</c:v>
                </c:pt>
                <c:pt idx="557">
                  <c:v>17.149999999999999</c:v>
                </c:pt>
                <c:pt idx="558">
                  <c:v>17.149999999999999</c:v>
                </c:pt>
                <c:pt idx="559">
                  <c:v>17.149999999999999</c:v>
                </c:pt>
                <c:pt idx="560">
                  <c:v>7.15</c:v>
                </c:pt>
                <c:pt idx="561">
                  <c:v>13.85</c:v>
                </c:pt>
                <c:pt idx="562">
                  <c:v>13.85</c:v>
                </c:pt>
                <c:pt idx="563">
                  <c:v>17.149999999999999</c:v>
                </c:pt>
                <c:pt idx="564">
                  <c:v>17.5</c:v>
                </c:pt>
                <c:pt idx="565">
                  <c:v>17.149999999999999</c:v>
                </c:pt>
                <c:pt idx="566">
                  <c:v>17.149999999999999</c:v>
                </c:pt>
                <c:pt idx="567">
                  <c:v>17.149999999999999</c:v>
                </c:pt>
                <c:pt idx="568">
                  <c:v>17.149999999999999</c:v>
                </c:pt>
                <c:pt idx="569">
                  <c:v>22.695</c:v>
                </c:pt>
                <c:pt idx="570">
                  <c:v>22.695</c:v>
                </c:pt>
                <c:pt idx="571">
                  <c:v>22.695</c:v>
                </c:pt>
                <c:pt idx="572">
                  <c:v>22.695</c:v>
                </c:pt>
                <c:pt idx="573">
                  <c:v>19.7</c:v>
                </c:pt>
                <c:pt idx="574">
                  <c:v>19.7</c:v>
                </c:pt>
                <c:pt idx="575">
                  <c:v>19.7</c:v>
                </c:pt>
                <c:pt idx="576">
                  <c:v>19.7</c:v>
                </c:pt>
                <c:pt idx="577">
                  <c:v>19.7</c:v>
                </c:pt>
                <c:pt idx="578">
                  <c:v>19.7</c:v>
                </c:pt>
                <c:pt idx="579">
                  <c:v>19.7</c:v>
                </c:pt>
                <c:pt idx="580">
                  <c:v>19.7</c:v>
                </c:pt>
                <c:pt idx="581">
                  <c:v>19.7</c:v>
                </c:pt>
                <c:pt idx="582">
                  <c:v>18.899999999999999</c:v>
                </c:pt>
                <c:pt idx="583">
                  <c:v>19.335000000000001</c:v>
                </c:pt>
                <c:pt idx="584">
                  <c:v>18.195</c:v>
                </c:pt>
                <c:pt idx="585">
                  <c:v>18.195</c:v>
                </c:pt>
                <c:pt idx="586">
                  <c:v>19.335000000000001</c:v>
                </c:pt>
                <c:pt idx="587">
                  <c:v>17.149999999999999</c:v>
                </c:pt>
                <c:pt idx="588">
                  <c:v>17.149999999999999</c:v>
                </c:pt>
                <c:pt idx="589">
                  <c:v>17.149999999999999</c:v>
                </c:pt>
                <c:pt idx="590">
                  <c:v>17.149999999999999</c:v>
                </c:pt>
                <c:pt idx="591">
                  <c:v>17.149999999999999</c:v>
                </c:pt>
                <c:pt idx="592">
                  <c:v>17.149999999999999</c:v>
                </c:pt>
                <c:pt idx="593">
                  <c:v>17.149999999999999</c:v>
                </c:pt>
                <c:pt idx="594">
                  <c:v>17.149999999999999</c:v>
                </c:pt>
                <c:pt idx="595">
                  <c:v>17.149999999999999</c:v>
                </c:pt>
                <c:pt idx="596">
                  <c:v>17.149999999999999</c:v>
                </c:pt>
                <c:pt idx="597">
                  <c:v>17.149999999999999</c:v>
                </c:pt>
                <c:pt idx="598">
                  <c:v>19.7</c:v>
                </c:pt>
                <c:pt idx="599">
                  <c:v>18.244999999999997</c:v>
                </c:pt>
                <c:pt idx="600">
                  <c:v>18.244999999999997</c:v>
                </c:pt>
                <c:pt idx="601">
                  <c:v>18.244999999999997</c:v>
                </c:pt>
                <c:pt idx="602">
                  <c:v>18.244999999999997</c:v>
                </c:pt>
                <c:pt idx="603">
                  <c:v>18.244999999999997</c:v>
                </c:pt>
                <c:pt idx="604">
                  <c:v>18.244999999999997</c:v>
                </c:pt>
                <c:pt idx="605">
                  <c:v>18.244999999999997</c:v>
                </c:pt>
                <c:pt idx="606">
                  <c:v>20.824999999999999</c:v>
                </c:pt>
                <c:pt idx="607">
                  <c:v>20.824999999999999</c:v>
                </c:pt>
                <c:pt idx="608">
                  <c:v>20.824999999999999</c:v>
                </c:pt>
                <c:pt idx="609">
                  <c:v>20.824999999999999</c:v>
                </c:pt>
                <c:pt idx="610">
                  <c:v>17.149999999999999</c:v>
                </c:pt>
                <c:pt idx="611">
                  <c:v>17.149999999999999</c:v>
                </c:pt>
                <c:pt idx="612">
                  <c:v>17.149999999999999</c:v>
                </c:pt>
                <c:pt idx="613">
                  <c:v>17.149999999999999</c:v>
                </c:pt>
                <c:pt idx="614">
                  <c:v>12.149999999999999</c:v>
                </c:pt>
                <c:pt idx="615">
                  <c:v>11.95</c:v>
                </c:pt>
                <c:pt idx="616">
                  <c:v>13</c:v>
                </c:pt>
                <c:pt idx="617">
                  <c:v>13</c:v>
                </c:pt>
                <c:pt idx="618">
                  <c:v>13</c:v>
                </c:pt>
                <c:pt idx="619">
                  <c:v>12.4</c:v>
                </c:pt>
                <c:pt idx="620">
                  <c:v>12.4</c:v>
                </c:pt>
                <c:pt idx="621">
                  <c:v>11.9</c:v>
                </c:pt>
                <c:pt idx="622">
                  <c:v>15.965</c:v>
                </c:pt>
                <c:pt idx="623">
                  <c:v>17.149999999999999</c:v>
                </c:pt>
                <c:pt idx="624">
                  <c:v>17.149999999999999</c:v>
                </c:pt>
                <c:pt idx="625">
                  <c:v>17.149999999999999</c:v>
                </c:pt>
                <c:pt idx="626">
                  <c:v>13.85</c:v>
                </c:pt>
                <c:pt idx="627">
                  <c:v>13.85</c:v>
                </c:pt>
                <c:pt idx="628">
                  <c:v>13.85</c:v>
                </c:pt>
                <c:pt idx="629">
                  <c:v>13.85</c:v>
                </c:pt>
                <c:pt idx="630">
                  <c:v>17.399999999999999</c:v>
                </c:pt>
                <c:pt idx="631">
                  <c:v>13.164999999999999</c:v>
                </c:pt>
                <c:pt idx="632">
                  <c:v>16.38</c:v>
                </c:pt>
                <c:pt idx="633">
                  <c:v>13.125</c:v>
                </c:pt>
                <c:pt idx="634">
                  <c:v>16.38</c:v>
                </c:pt>
                <c:pt idx="635">
                  <c:v>13.125</c:v>
                </c:pt>
                <c:pt idx="636">
                  <c:v>13.125</c:v>
                </c:pt>
                <c:pt idx="637">
                  <c:v>16.38</c:v>
                </c:pt>
                <c:pt idx="638">
                  <c:v>17.149999999999999</c:v>
                </c:pt>
                <c:pt idx="639">
                  <c:v>17.149999999999999</c:v>
                </c:pt>
                <c:pt idx="640">
                  <c:v>17.149999999999999</c:v>
                </c:pt>
                <c:pt idx="641">
                  <c:v>17.149999999999999</c:v>
                </c:pt>
                <c:pt idx="642">
                  <c:v>16.899999999999999</c:v>
                </c:pt>
                <c:pt idx="643">
                  <c:v>17.149999999999999</c:v>
                </c:pt>
                <c:pt idx="644">
                  <c:v>17.149999999999999</c:v>
                </c:pt>
                <c:pt idx="645">
                  <c:v>9.0350000000000001</c:v>
                </c:pt>
                <c:pt idx="646">
                  <c:v>20.5</c:v>
                </c:pt>
                <c:pt idx="647">
                  <c:v>20.5</c:v>
                </c:pt>
                <c:pt idx="648">
                  <c:v>19.350000000000001</c:v>
                </c:pt>
                <c:pt idx="649">
                  <c:v>17.149999999999999</c:v>
                </c:pt>
                <c:pt idx="650">
                  <c:v>17.149999999999999</c:v>
                </c:pt>
                <c:pt idx="651">
                  <c:v>17.149999999999999</c:v>
                </c:pt>
                <c:pt idx="652">
                  <c:v>17.149999999999999</c:v>
                </c:pt>
                <c:pt idx="653">
                  <c:v>17.149999999999999</c:v>
                </c:pt>
                <c:pt idx="654">
                  <c:v>17.149999999999999</c:v>
                </c:pt>
                <c:pt idx="655">
                  <c:v>17.149999999999999</c:v>
                </c:pt>
                <c:pt idx="656">
                  <c:v>17.149999999999999</c:v>
                </c:pt>
                <c:pt idx="657">
                  <c:v>17.149999999999999</c:v>
                </c:pt>
                <c:pt idx="658">
                  <c:v>16.850000000000001</c:v>
                </c:pt>
                <c:pt idx="659">
                  <c:v>16.850000000000001</c:v>
                </c:pt>
                <c:pt idx="660">
                  <c:v>16.850000000000001</c:v>
                </c:pt>
                <c:pt idx="661">
                  <c:v>16.850000000000001</c:v>
                </c:pt>
                <c:pt idx="662">
                  <c:v>18.5</c:v>
                </c:pt>
                <c:pt idx="663">
                  <c:v>16.850000000000001</c:v>
                </c:pt>
                <c:pt idx="664">
                  <c:v>18.5</c:v>
                </c:pt>
                <c:pt idx="665">
                  <c:v>18.5</c:v>
                </c:pt>
                <c:pt idx="666">
                  <c:v>18.5</c:v>
                </c:pt>
                <c:pt idx="667">
                  <c:v>11.5</c:v>
                </c:pt>
                <c:pt idx="668">
                  <c:v>13.9</c:v>
                </c:pt>
                <c:pt idx="669">
                  <c:v>13.9</c:v>
                </c:pt>
                <c:pt idx="670">
                  <c:v>11.5</c:v>
                </c:pt>
                <c:pt idx="671">
                  <c:v>11.5</c:v>
                </c:pt>
                <c:pt idx="672">
                  <c:v>23.045000000000002</c:v>
                </c:pt>
                <c:pt idx="673">
                  <c:v>23.045000000000002</c:v>
                </c:pt>
                <c:pt idx="674">
                  <c:v>23.045000000000002</c:v>
                </c:pt>
                <c:pt idx="675">
                  <c:v>23.045000000000002</c:v>
                </c:pt>
                <c:pt idx="676">
                  <c:v>17.149999999999999</c:v>
                </c:pt>
                <c:pt idx="677">
                  <c:v>17.149999999999999</c:v>
                </c:pt>
                <c:pt idx="678">
                  <c:v>19.78</c:v>
                </c:pt>
                <c:pt idx="679">
                  <c:v>17.149999999999999</c:v>
                </c:pt>
                <c:pt idx="680">
                  <c:v>17.149999999999999</c:v>
                </c:pt>
                <c:pt idx="681">
                  <c:v>17.149999999999999</c:v>
                </c:pt>
                <c:pt idx="682">
                  <c:v>17.149999999999999</c:v>
                </c:pt>
                <c:pt idx="683">
                  <c:v>22.41</c:v>
                </c:pt>
                <c:pt idx="684">
                  <c:v>22.16</c:v>
                </c:pt>
                <c:pt idx="685">
                  <c:v>22.16</c:v>
                </c:pt>
                <c:pt idx="686">
                  <c:v>13.705</c:v>
                </c:pt>
                <c:pt idx="687">
                  <c:v>17.814999999999998</c:v>
                </c:pt>
                <c:pt idx="688">
                  <c:v>13.705</c:v>
                </c:pt>
                <c:pt idx="689">
                  <c:v>17.814999999999998</c:v>
                </c:pt>
                <c:pt idx="690">
                  <c:v>18.11</c:v>
                </c:pt>
                <c:pt idx="691">
                  <c:v>13.42</c:v>
                </c:pt>
                <c:pt idx="692">
                  <c:v>19.86</c:v>
                </c:pt>
                <c:pt idx="693">
                  <c:v>19.564999999999998</c:v>
                </c:pt>
                <c:pt idx="694">
                  <c:v>13.705</c:v>
                </c:pt>
                <c:pt idx="695">
                  <c:v>13.42</c:v>
                </c:pt>
                <c:pt idx="696">
                  <c:v>13.705</c:v>
                </c:pt>
                <c:pt idx="697">
                  <c:v>13.42</c:v>
                </c:pt>
                <c:pt idx="698">
                  <c:v>19.564999999999998</c:v>
                </c:pt>
                <c:pt idx="699">
                  <c:v>19.86</c:v>
                </c:pt>
                <c:pt idx="700">
                  <c:v>19.689999999999998</c:v>
                </c:pt>
                <c:pt idx="701">
                  <c:v>16.645</c:v>
                </c:pt>
                <c:pt idx="702">
                  <c:v>16.645</c:v>
                </c:pt>
                <c:pt idx="703">
                  <c:v>16.645</c:v>
                </c:pt>
                <c:pt idx="704">
                  <c:v>16.645</c:v>
                </c:pt>
                <c:pt idx="705">
                  <c:v>16.645</c:v>
                </c:pt>
                <c:pt idx="706">
                  <c:v>19.689999999999998</c:v>
                </c:pt>
                <c:pt idx="707">
                  <c:v>17.505000000000003</c:v>
                </c:pt>
                <c:pt idx="708">
                  <c:v>17.505000000000003</c:v>
                </c:pt>
                <c:pt idx="709">
                  <c:v>17.505000000000003</c:v>
                </c:pt>
                <c:pt idx="710">
                  <c:v>17.505000000000003</c:v>
                </c:pt>
                <c:pt idx="711">
                  <c:v>17.505000000000003</c:v>
                </c:pt>
                <c:pt idx="712">
                  <c:v>16.645</c:v>
                </c:pt>
                <c:pt idx="713">
                  <c:v>17.505000000000003</c:v>
                </c:pt>
                <c:pt idx="714">
                  <c:v>19.689999999999998</c:v>
                </c:pt>
                <c:pt idx="715">
                  <c:v>16.645</c:v>
                </c:pt>
                <c:pt idx="716">
                  <c:v>16.645</c:v>
                </c:pt>
                <c:pt idx="717">
                  <c:v>17.149999999999999</c:v>
                </c:pt>
                <c:pt idx="718">
                  <c:v>17.149999999999999</c:v>
                </c:pt>
                <c:pt idx="719">
                  <c:v>17.149999999999999</c:v>
                </c:pt>
                <c:pt idx="720">
                  <c:v>17.149999999999999</c:v>
                </c:pt>
                <c:pt idx="721">
                  <c:v>17.149999999999999</c:v>
                </c:pt>
                <c:pt idx="722">
                  <c:v>17.149999999999999</c:v>
                </c:pt>
                <c:pt idx="723">
                  <c:v>17.149999999999999</c:v>
                </c:pt>
                <c:pt idx="724">
                  <c:v>9.9499999999999993</c:v>
                </c:pt>
                <c:pt idx="725">
                  <c:v>14.600000000000001</c:v>
                </c:pt>
                <c:pt idx="726">
                  <c:v>16.504999999999999</c:v>
                </c:pt>
                <c:pt idx="727">
                  <c:v>17.149999999999999</c:v>
                </c:pt>
                <c:pt idx="728">
                  <c:v>17.149999999999999</c:v>
                </c:pt>
                <c:pt idx="729">
                  <c:v>6.1950000000000003</c:v>
                </c:pt>
                <c:pt idx="730">
                  <c:v>17.149999999999999</c:v>
                </c:pt>
                <c:pt idx="731">
                  <c:v>17.149999999999999</c:v>
                </c:pt>
                <c:pt idx="732">
                  <c:v>17.149999999999999</c:v>
                </c:pt>
                <c:pt idx="733">
                  <c:v>17.149999999999999</c:v>
                </c:pt>
                <c:pt idx="734">
                  <c:v>17.149999999999999</c:v>
                </c:pt>
                <c:pt idx="735">
                  <c:v>17.149999999999999</c:v>
                </c:pt>
                <c:pt idx="736">
                  <c:v>17.149999999999999</c:v>
                </c:pt>
                <c:pt idx="737">
                  <c:v>17.149999999999999</c:v>
                </c:pt>
                <c:pt idx="738">
                  <c:v>17.149999999999999</c:v>
                </c:pt>
                <c:pt idx="739">
                  <c:v>17.149999999999999</c:v>
                </c:pt>
                <c:pt idx="740">
                  <c:v>17.149999999999999</c:v>
                </c:pt>
                <c:pt idx="741">
                  <c:v>17.149999999999999</c:v>
                </c:pt>
                <c:pt idx="742">
                  <c:v>17.149999999999999</c:v>
                </c:pt>
                <c:pt idx="743">
                  <c:v>17.149999999999999</c:v>
                </c:pt>
                <c:pt idx="744">
                  <c:v>17.149999999999999</c:v>
                </c:pt>
                <c:pt idx="745">
                  <c:v>17.149999999999999</c:v>
                </c:pt>
                <c:pt idx="746">
                  <c:v>17.149999999999999</c:v>
                </c:pt>
                <c:pt idx="747">
                  <c:v>17.149999999999999</c:v>
                </c:pt>
                <c:pt idx="748">
                  <c:v>17.149999999999999</c:v>
                </c:pt>
                <c:pt idx="749">
                  <c:v>15.505000000000001</c:v>
                </c:pt>
                <c:pt idx="750">
                  <c:v>15.505000000000001</c:v>
                </c:pt>
                <c:pt idx="751">
                  <c:v>15.505000000000001</c:v>
                </c:pt>
                <c:pt idx="752">
                  <c:v>15.505000000000001</c:v>
                </c:pt>
                <c:pt idx="753">
                  <c:v>14.505000000000001</c:v>
                </c:pt>
                <c:pt idx="754">
                  <c:v>14.505000000000001</c:v>
                </c:pt>
                <c:pt idx="755">
                  <c:v>17.149999999999999</c:v>
                </c:pt>
                <c:pt idx="756">
                  <c:v>17.149999999999999</c:v>
                </c:pt>
                <c:pt idx="757">
                  <c:v>17.149999999999999</c:v>
                </c:pt>
                <c:pt idx="758">
                  <c:v>17.149999999999999</c:v>
                </c:pt>
                <c:pt idx="759">
                  <c:v>17.149999999999999</c:v>
                </c:pt>
                <c:pt idx="760">
                  <c:v>17.149999999999999</c:v>
                </c:pt>
                <c:pt idx="761">
                  <c:v>17.149999999999999</c:v>
                </c:pt>
                <c:pt idx="762">
                  <c:v>17.149999999999999</c:v>
                </c:pt>
                <c:pt idx="763">
                  <c:v>17.149999999999999</c:v>
                </c:pt>
                <c:pt idx="764">
                  <c:v>17.149999999999999</c:v>
                </c:pt>
                <c:pt idx="765">
                  <c:v>17.149999999999999</c:v>
                </c:pt>
                <c:pt idx="766">
                  <c:v>17.149999999999999</c:v>
                </c:pt>
                <c:pt idx="767">
                  <c:v>17.149999999999999</c:v>
                </c:pt>
                <c:pt idx="768">
                  <c:v>17.149999999999999</c:v>
                </c:pt>
                <c:pt idx="769">
                  <c:v>17.149999999999999</c:v>
                </c:pt>
                <c:pt idx="770">
                  <c:v>17.149999999999999</c:v>
                </c:pt>
                <c:pt idx="771">
                  <c:v>17.149999999999999</c:v>
                </c:pt>
                <c:pt idx="772">
                  <c:v>17.149999999999999</c:v>
                </c:pt>
                <c:pt idx="773">
                  <c:v>17.149999999999999</c:v>
                </c:pt>
                <c:pt idx="774">
                  <c:v>16.149999999999999</c:v>
                </c:pt>
                <c:pt idx="775">
                  <c:v>15.15</c:v>
                </c:pt>
                <c:pt idx="776">
                  <c:v>17.149999999999999</c:v>
                </c:pt>
                <c:pt idx="777">
                  <c:v>17.149999999999999</c:v>
                </c:pt>
                <c:pt idx="778">
                  <c:v>15.15</c:v>
                </c:pt>
                <c:pt idx="779">
                  <c:v>17.149999999999999</c:v>
                </c:pt>
                <c:pt idx="780">
                  <c:v>16.149999999999999</c:v>
                </c:pt>
                <c:pt idx="781">
                  <c:v>17.149999999999999</c:v>
                </c:pt>
                <c:pt idx="782">
                  <c:v>17.149999999999999</c:v>
                </c:pt>
                <c:pt idx="783">
                  <c:v>17.149999999999999</c:v>
                </c:pt>
                <c:pt idx="784">
                  <c:v>19.04</c:v>
                </c:pt>
                <c:pt idx="785">
                  <c:v>19.04</c:v>
                </c:pt>
                <c:pt idx="786">
                  <c:v>19.04</c:v>
                </c:pt>
              </c:numCache>
            </c:numRef>
          </c:xVal>
          <c:yVal>
            <c:numRef>
              <c:f>'P2 TASK 5B (II)'!$E$2:$E$788</c:f>
              <c:numCache>
                <c:formatCode>General</c:formatCode>
                <c:ptCount val="787"/>
                <c:pt idx="0">
                  <c:v>24</c:v>
                </c:pt>
                <c:pt idx="1">
                  <c:v>24</c:v>
                </c:pt>
                <c:pt idx="2">
                  <c:v>15</c:v>
                </c:pt>
                <c:pt idx="3">
                  <c:v>24</c:v>
                </c:pt>
                <c:pt idx="4">
                  <c:v>24</c:v>
                </c:pt>
                <c:pt idx="5">
                  <c:v>24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40</c:v>
                </c:pt>
                <c:pt idx="19">
                  <c:v>40</c:v>
                </c:pt>
                <c:pt idx="20">
                  <c:v>40</c:v>
                </c:pt>
                <c:pt idx="21">
                  <c:v>40</c:v>
                </c:pt>
                <c:pt idx="22">
                  <c:v>40</c:v>
                </c:pt>
                <c:pt idx="23">
                  <c:v>35</c:v>
                </c:pt>
                <c:pt idx="24">
                  <c:v>35</c:v>
                </c:pt>
                <c:pt idx="25">
                  <c:v>35</c:v>
                </c:pt>
                <c:pt idx="26">
                  <c:v>35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60</c:v>
                </c:pt>
                <c:pt idx="31">
                  <c:v>35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35</c:v>
                </c:pt>
                <c:pt idx="36">
                  <c:v>60</c:v>
                </c:pt>
                <c:pt idx="37">
                  <c:v>35</c:v>
                </c:pt>
                <c:pt idx="38">
                  <c:v>35</c:v>
                </c:pt>
                <c:pt idx="39">
                  <c:v>35</c:v>
                </c:pt>
                <c:pt idx="40">
                  <c:v>35</c:v>
                </c:pt>
                <c:pt idx="41">
                  <c:v>35</c:v>
                </c:pt>
                <c:pt idx="42">
                  <c:v>35</c:v>
                </c:pt>
                <c:pt idx="43">
                  <c:v>35</c:v>
                </c:pt>
                <c:pt idx="44">
                  <c:v>35</c:v>
                </c:pt>
                <c:pt idx="45">
                  <c:v>35</c:v>
                </c:pt>
                <c:pt idx="46">
                  <c:v>35</c:v>
                </c:pt>
                <c:pt idx="47">
                  <c:v>35</c:v>
                </c:pt>
                <c:pt idx="48">
                  <c:v>35</c:v>
                </c:pt>
                <c:pt idx="49">
                  <c:v>35</c:v>
                </c:pt>
                <c:pt idx="50">
                  <c:v>35</c:v>
                </c:pt>
                <c:pt idx="51">
                  <c:v>35</c:v>
                </c:pt>
                <c:pt idx="52">
                  <c:v>35</c:v>
                </c:pt>
                <c:pt idx="53">
                  <c:v>35</c:v>
                </c:pt>
                <c:pt idx="54">
                  <c:v>35</c:v>
                </c:pt>
                <c:pt idx="55">
                  <c:v>32</c:v>
                </c:pt>
                <c:pt idx="56">
                  <c:v>32</c:v>
                </c:pt>
                <c:pt idx="57">
                  <c:v>32</c:v>
                </c:pt>
                <c:pt idx="58">
                  <c:v>32</c:v>
                </c:pt>
                <c:pt idx="59">
                  <c:v>32</c:v>
                </c:pt>
                <c:pt idx="60">
                  <c:v>32</c:v>
                </c:pt>
                <c:pt idx="61">
                  <c:v>32</c:v>
                </c:pt>
                <c:pt idx="62">
                  <c:v>40</c:v>
                </c:pt>
                <c:pt idx="63">
                  <c:v>40</c:v>
                </c:pt>
                <c:pt idx="64">
                  <c:v>40</c:v>
                </c:pt>
                <c:pt idx="65">
                  <c:v>40</c:v>
                </c:pt>
                <c:pt idx="66">
                  <c:v>45</c:v>
                </c:pt>
                <c:pt idx="67">
                  <c:v>45</c:v>
                </c:pt>
                <c:pt idx="68">
                  <c:v>45</c:v>
                </c:pt>
                <c:pt idx="69">
                  <c:v>45</c:v>
                </c:pt>
                <c:pt idx="70">
                  <c:v>45</c:v>
                </c:pt>
                <c:pt idx="71">
                  <c:v>45</c:v>
                </c:pt>
                <c:pt idx="72">
                  <c:v>45</c:v>
                </c:pt>
                <c:pt idx="73">
                  <c:v>45</c:v>
                </c:pt>
                <c:pt idx="74">
                  <c:v>45</c:v>
                </c:pt>
                <c:pt idx="75">
                  <c:v>45</c:v>
                </c:pt>
                <c:pt idx="76">
                  <c:v>45</c:v>
                </c:pt>
                <c:pt idx="77">
                  <c:v>45</c:v>
                </c:pt>
                <c:pt idx="78">
                  <c:v>45</c:v>
                </c:pt>
                <c:pt idx="79">
                  <c:v>45</c:v>
                </c:pt>
                <c:pt idx="80">
                  <c:v>44</c:v>
                </c:pt>
                <c:pt idx="81">
                  <c:v>44</c:v>
                </c:pt>
                <c:pt idx="82">
                  <c:v>44</c:v>
                </c:pt>
                <c:pt idx="83">
                  <c:v>44</c:v>
                </c:pt>
                <c:pt idx="84">
                  <c:v>44</c:v>
                </c:pt>
                <c:pt idx="85">
                  <c:v>44</c:v>
                </c:pt>
                <c:pt idx="86">
                  <c:v>44</c:v>
                </c:pt>
                <c:pt idx="87">
                  <c:v>44</c:v>
                </c:pt>
                <c:pt idx="88">
                  <c:v>43</c:v>
                </c:pt>
                <c:pt idx="89">
                  <c:v>43</c:v>
                </c:pt>
                <c:pt idx="90">
                  <c:v>43</c:v>
                </c:pt>
                <c:pt idx="91">
                  <c:v>43</c:v>
                </c:pt>
                <c:pt idx="92">
                  <c:v>43</c:v>
                </c:pt>
                <c:pt idx="93">
                  <c:v>43</c:v>
                </c:pt>
                <c:pt idx="94">
                  <c:v>42</c:v>
                </c:pt>
                <c:pt idx="95">
                  <c:v>42</c:v>
                </c:pt>
                <c:pt idx="96">
                  <c:v>42</c:v>
                </c:pt>
                <c:pt idx="97">
                  <c:v>45</c:v>
                </c:pt>
                <c:pt idx="98">
                  <c:v>45</c:v>
                </c:pt>
                <c:pt idx="99">
                  <c:v>45</c:v>
                </c:pt>
                <c:pt idx="100">
                  <c:v>45</c:v>
                </c:pt>
                <c:pt idx="101">
                  <c:v>45</c:v>
                </c:pt>
                <c:pt idx="102">
                  <c:v>45</c:v>
                </c:pt>
                <c:pt idx="103">
                  <c:v>45</c:v>
                </c:pt>
                <c:pt idx="104">
                  <c:v>45</c:v>
                </c:pt>
                <c:pt idx="105">
                  <c:v>45</c:v>
                </c:pt>
                <c:pt idx="106">
                  <c:v>45</c:v>
                </c:pt>
                <c:pt idx="107">
                  <c:v>45</c:v>
                </c:pt>
                <c:pt idx="108">
                  <c:v>45</c:v>
                </c:pt>
                <c:pt idx="109">
                  <c:v>37</c:v>
                </c:pt>
                <c:pt idx="110">
                  <c:v>37</c:v>
                </c:pt>
                <c:pt idx="111">
                  <c:v>37</c:v>
                </c:pt>
                <c:pt idx="112">
                  <c:v>37</c:v>
                </c:pt>
                <c:pt idx="113">
                  <c:v>37</c:v>
                </c:pt>
                <c:pt idx="114">
                  <c:v>37</c:v>
                </c:pt>
                <c:pt idx="115">
                  <c:v>37</c:v>
                </c:pt>
                <c:pt idx="116">
                  <c:v>37</c:v>
                </c:pt>
                <c:pt idx="117">
                  <c:v>37</c:v>
                </c:pt>
                <c:pt idx="118">
                  <c:v>37</c:v>
                </c:pt>
                <c:pt idx="119">
                  <c:v>37</c:v>
                </c:pt>
                <c:pt idx="120">
                  <c:v>37</c:v>
                </c:pt>
                <c:pt idx="121">
                  <c:v>45</c:v>
                </c:pt>
                <c:pt idx="122">
                  <c:v>45</c:v>
                </c:pt>
                <c:pt idx="123">
                  <c:v>45</c:v>
                </c:pt>
                <c:pt idx="124">
                  <c:v>45</c:v>
                </c:pt>
                <c:pt idx="125">
                  <c:v>45</c:v>
                </c:pt>
                <c:pt idx="126">
                  <c:v>45</c:v>
                </c:pt>
                <c:pt idx="127">
                  <c:v>45</c:v>
                </c:pt>
                <c:pt idx="128">
                  <c:v>45</c:v>
                </c:pt>
                <c:pt idx="129">
                  <c:v>37</c:v>
                </c:pt>
                <c:pt idx="130">
                  <c:v>37</c:v>
                </c:pt>
                <c:pt idx="131">
                  <c:v>37</c:v>
                </c:pt>
                <c:pt idx="132">
                  <c:v>37</c:v>
                </c:pt>
                <c:pt idx="133">
                  <c:v>37</c:v>
                </c:pt>
                <c:pt idx="134">
                  <c:v>37</c:v>
                </c:pt>
                <c:pt idx="135">
                  <c:v>37</c:v>
                </c:pt>
                <c:pt idx="136">
                  <c:v>37</c:v>
                </c:pt>
                <c:pt idx="137">
                  <c:v>37</c:v>
                </c:pt>
                <c:pt idx="138">
                  <c:v>37</c:v>
                </c:pt>
                <c:pt idx="139">
                  <c:v>37</c:v>
                </c:pt>
                <c:pt idx="140">
                  <c:v>37</c:v>
                </c:pt>
                <c:pt idx="141">
                  <c:v>37</c:v>
                </c:pt>
                <c:pt idx="142">
                  <c:v>37</c:v>
                </c:pt>
                <c:pt idx="143">
                  <c:v>40</c:v>
                </c:pt>
                <c:pt idx="144">
                  <c:v>40</c:v>
                </c:pt>
                <c:pt idx="145">
                  <c:v>40</c:v>
                </c:pt>
                <c:pt idx="146">
                  <c:v>42</c:v>
                </c:pt>
                <c:pt idx="147">
                  <c:v>42</c:v>
                </c:pt>
                <c:pt idx="148">
                  <c:v>42</c:v>
                </c:pt>
                <c:pt idx="149">
                  <c:v>42</c:v>
                </c:pt>
                <c:pt idx="150">
                  <c:v>42</c:v>
                </c:pt>
                <c:pt idx="151">
                  <c:v>45</c:v>
                </c:pt>
                <c:pt idx="152">
                  <c:v>45</c:v>
                </c:pt>
                <c:pt idx="153">
                  <c:v>45</c:v>
                </c:pt>
                <c:pt idx="154">
                  <c:v>45</c:v>
                </c:pt>
                <c:pt idx="155">
                  <c:v>45</c:v>
                </c:pt>
                <c:pt idx="156">
                  <c:v>45</c:v>
                </c:pt>
                <c:pt idx="157">
                  <c:v>45</c:v>
                </c:pt>
                <c:pt idx="158">
                  <c:v>45</c:v>
                </c:pt>
                <c:pt idx="159">
                  <c:v>42</c:v>
                </c:pt>
                <c:pt idx="160">
                  <c:v>42</c:v>
                </c:pt>
                <c:pt idx="161">
                  <c:v>42</c:v>
                </c:pt>
                <c:pt idx="162">
                  <c:v>40</c:v>
                </c:pt>
                <c:pt idx="163">
                  <c:v>40</c:v>
                </c:pt>
                <c:pt idx="164">
                  <c:v>40</c:v>
                </c:pt>
                <c:pt idx="165">
                  <c:v>40</c:v>
                </c:pt>
                <c:pt idx="166">
                  <c:v>40</c:v>
                </c:pt>
                <c:pt idx="167">
                  <c:v>42</c:v>
                </c:pt>
                <c:pt idx="168">
                  <c:v>42</c:v>
                </c:pt>
                <c:pt idx="169">
                  <c:v>42</c:v>
                </c:pt>
                <c:pt idx="170">
                  <c:v>42</c:v>
                </c:pt>
                <c:pt idx="171">
                  <c:v>40</c:v>
                </c:pt>
                <c:pt idx="172">
                  <c:v>45</c:v>
                </c:pt>
                <c:pt idx="173">
                  <c:v>45</c:v>
                </c:pt>
                <c:pt idx="174">
                  <c:v>45</c:v>
                </c:pt>
                <c:pt idx="175">
                  <c:v>45</c:v>
                </c:pt>
                <c:pt idx="176">
                  <c:v>45</c:v>
                </c:pt>
                <c:pt idx="177">
                  <c:v>45</c:v>
                </c:pt>
                <c:pt idx="178">
                  <c:v>45</c:v>
                </c:pt>
                <c:pt idx="179">
                  <c:v>45</c:v>
                </c:pt>
                <c:pt idx="180">
                  <c:v>45</c:v>
                </c:pt>
                <c:pt idx="181">
                  <c:v>45</c:v>
                </c:pt>
                <c:pt idx="182">
                  <c:v>45</c:v>
                </c:pt>
                <c:pt idx="183">
                  <c:v>45</c:v>
                </c:pt>
                <c:pt idx="184">
                  <c:v>45</c:v>
                </c:pt>
                <c:pt idx="185">
                  <c:v>45</c:v>
                </c:pt>
                <c:pt idx="186">
                  <c:v>45</c:v>
                </c:pt>
                <c:pt idx="187">
                  <c:v>45</c:v>
                </c:pt>
                <c:pt idx="188">
                  <c:v>50</c:v>
                </c:pt>
                <c:pt idx="189">
                  <c:v>50</c:v>
                </c:pt>
                <c:pt idx="190">
                  <c:v>50</c:v>
                </c:pt>
                <c:pt idx="191">
                  <c:v>37</c:v>
                </c:pt>
                <c:pt idx="192">
                  <c:v>37</c:v>
                </c:pt>
                <c:pt idx="193">
                  <c:v>37</c:v>
                </c:pt>
                <c:pt idx="194">
                  <c:v>37</c:v>
                </c:pt>
                <c:pt idx="195">
                  <c:v>37</c:v>
                </c:pt>
                <c:pt idx="196">
                  <c:v>70</c:v>
                </c:pt>
                <c:pt idx="197">
                  <c:v>70</c:v>
                </c:pt>
                <c:pt idx="198">
                  <c:v>71</c:v>
                </c:pt>
                <c:pt idx="199">
                  <c:v>71</c:v>
                </c:pt>
                <c:pt idx="200">
                  <c:v>66</c:v>
                </c:pt>
                <c:pt idx="201">
                  <c:v>66</c:v>
                </c:pt>
                <c:pt idx="202">
                  <c:v>66</c:v>
                </c:pt>
                <c:pt idx="203">
                  <c:v>66</c:v>
                </c:pt>
                <c:pt idx="204">
                  <c:v>66</c:v>
                </c:pt>
                <c:pt idx="205">
                  <c:v>67</c:v>
                </c:pt>
                <c:pt idx="206">
                  <c:v>67</c:v>
                </c:pt>
                <c:pt idx="207">
                  <c:v>67</c:v>
                </c:pt>
                <c:pt idx="208">
                  <c:v>45</c:v>
                </c:pt>
                <c:pt idx="209">
                  <c:v>45</c:v>
                </c:pt>
                <c:pt idx="210">
                  <c:v>45</c:v>
                </c:pt>
                <c:pt idx="211">
                  <c:v>60.9</c:v>
                </c:pt>
                <c:pt idx="212">
                  <c:v>52</c:v>
                </c:pt>
                <c:pt idx="213">
                  <c:v>87</c:v>
                </c:pt>
                <c:pt idx="214">
                  <c:v>78</c:v>
                </c:pt>
                <c:pt idx="215">
                  <c:v>78</c:v>
                </c:pt>
                <c:pt idx="216">
                  <c:v>78</c:v>
                </c:pt>
                <c:pt idx="217">
                  <c:v>78</c:v>
                </c:pt>
                <c:pt idx="218">
                  <c:v>46</c:v>
                </c:pt>
                <c:pt idx="219">
                  <c:v>78</c:v>
                </c:pt>
                <c:pt idx="220">
                  <c:v>35</c:v>
                </c:pt>
                <c:pt idx="221">
                  <c:v>35</c:v>
                </c:pt>
                <c:pt idx="222">
                  <c:v>35</c:v>
                </c:pt>
                <c:pt idx="223">
                  <c:v>35</c:v>
                </c:pt>
                <c:pt idx="224">
                  <c:v>35</c:v>
                </c:pt>
                <c:pt idx="225">
                  <c:v>35</c:v>
                </c:pt>
                <c:pt idx="226">
                  <c:v>35</c:v>
                </c:pt>
                <c:pt idx="227">
                  <c:v>35</c:v>
                </c:pt>
                <c:pt idx="228">
                  <c:v>27</c:v>
                </c:pt>
                <c:pt idx="229">
                  <c:v>27</c:v>
                </c:pt>
                <c:pt idx="230">
                  <c:v>27</c:v>
                </c:pt>
                <c:pt idx="231">
                  <c:v>27</c:v>
                </c:pt>
                <c:pt idx="232">
                  <c:v>27</c:v>
                </c:pt>
                <c:pt idx="233">
                  <c:v>27</c:v>
                </c:pt>
                <c:pt idx="234">
                  <c:v>27</c:v>
                </c:pt>
                <c:pt idx="235">
                  <c:v>27</c:v>
                </c:pt>
                <c:pt idx="236">
                  <c:v>27</c:v>
                </c:pt>
                <c:pt idx="237">
                  <c:v>27</c:v>
                </c:pt>
                <c:pt idx="238">
                  <c:v>35</c:v>
                </c:pt>
                <c:pt idx="239">
                  <c:v>35</c:v>
                </c:pt>
                <c:pt idx="240">
                  <c:v>35</c:v>
                </c:pt>
                <c:pt idx="241">
                  <c:v>35</c:v>
                </c:pt>
                <c:pt idx="242">
                  <c:v>35</c:v>
                </c:pt>
                <c:pt idx="243">
                  <c:v>35</c:v>
                </c:pt>
                <c:pt idx="244">
                  <c:v>35</c:v>
                </c:pt>
                <c:pt idx="245">
                  <c:v>35</c:v>
                </c:pt>
                <c:pt idx="246">
                  <c:v>35</c:v>
                </c:pt>
                <c:pt idx="247">
                  <c:v>35</c:v>
                </c:pt>
                <c:pt idx="248">
                  <c:v>35</c:v>
                </c:pt>
                <c:pt idx="249">
                  <c:v>43</c:v>
                </c:pt>
                <c:pt idx="250">
                  <c:v>43</c:v>
                </c:pt>
                <c:pt idx="251">
                  <c:v>43</c:v>
                </c:pt>
                <c:pt idx="252">
                  <c:v>43</c:v>
                </c:pt>
                <c:pt idx="253">
                  <c:v>43</c:v>
                </c:pt>
                <c:pt idx="254">
                  <c:v>43</c:v>
                </c:pt>
                <c:pt idx="255">
                  <c:v>35</c:v>
                </c:pt>
                <c:pt idx="256">
                  <c:v>35</c:v>
                </c:pt>
                <c:pt idx="257">
                  <c:v>35</c:v>
                </c:pt>
                <c:pt idx="258">
                  <c:v>35</c:v>
                </c:pt>
                <c:pt idx="259">
                  <c:v>35</c:v>
                </c:pt>
                <c:pt idx="260">
                  <c:v>35</c:v>
                </c:pt>
                <c:pt idx="261">
                  <c:v>35</c:v>
                </c:pt>
                <c:pt idx="262">
                  <c:v>35</c:v>
                </c:pt>
                <c:pt idx="263">
                  <c:v>35</c:v>
                </c:pt>
                <c:pt idx="264">
                  <c:v>35</c:v>
                </c:pt>
                <c:pt idx="265">
                  <c:v>35</c:v>
                </c:pt>
                <c:pt idx="266">
                  <c:v>35</c:v>
                </c:pt>
                <c:pt idx="267">
                  <c:v>35</c:v>
                </c:pt>
                <c:pt idx="268">
                  <c:v>35</c:v>
                </c:pt>
                <c:pt idx="269">
                  <c:v>35</c:v>
                </c:pt>
                <c:pt idx="270">
                  <c:v>35</c:v>
                </c:pt>
                <c:pt idx="271">
                  <c:v>35</c:v>
                </c:pt>
                <c:pt idx="272">
                  <c:v>35</c:v>
                </c:pt>
                <c:pt idx="273">
                  <c:v>35</c:v>
                </c:pt>
                <c:pt idx="274">
                  <c:v>35</c:v>
                </c:pt>
                <c:pt idx="275">
                  <c:v>35</c:v>
                </c:pt>
                <c:pt idx="276">
                  <c:v>35</c:v>
                </c:pt>
                <c:pt idx="277">
                  <c:v>37</c:v>
                </c:pt>
                <c:pt idx="278">
                  <c:v>37</c:v>
                </c:pt>
                <c:pt idx="279">
                  <c:v>37</c:v>
                </c:pt>
                <c:pt idx="280">
                  <c:v>37</c:v>
                </c:pt>
                <c:pt idx="281">
                  <c:v>37</c:v>
                </c:pt>
                <c:pt idx="282">
                  <c:v>37</c:v>
                </c:pt>
                <c:pt idx="283">
                  <c:v>37</c:v>
                </c:pt>
                <c:pt idx="284">
                  <c:v>37</c:v>
                </c:pt>
                <c:pt idx="285">
                  <c:v>37</c:v>
                </c:pt>
                <c:pt idx="286">
                  <c:v>37</c:v>
                </c:pt>
                <c:pt idx="287">
                  <c:v>37</c:v>
                </c:pt>
                <c:pt idx="288">
                  <c:v>37</c:v>
                </c:pt>
                <c:pt idx="289">
                  <c:v>37</c:v>
                </c:pt>
                <c:pt idx="290">
                  <c:v>37</c:v>
                </c:pt>
                <c:pt idx="291">
                  <c:v>37</c:v>
                </c:pt>
                <c:pt idx="292">
                  <c:v>37</c:v>
                </c:pt>
                <c:pt idx="293">
                  <c:v>37</c:v>
                </c:pt>
                <c:pt idx="294">
                  <c:v>37</c:v>
                </c:pt>
                <c:pt idx="295">
                  <c:v>37</c:v>
                </c:pt>
                <c:pt idx="296">
                  <c:v>37</c:v>
                </c:pt>
                <c:pt idx="297">
                  <c:v>37</c:v>
                </c:pt>
                <c:pt idx="298">
                  <c:v>37</c:v>
                </c:pt>
                <c:pt idx="299">
                  <c:v>37</c:v>
                </c:pt>
                <c:pt idx="300">
                  <c:v>37</c:v>
                </c:pt>
                <c:pt idx="301">
                  <c:v>35</c:v>
                </c:pt>
                <c:pt idx="302">
                  <c:v>35</c:v>
                </c:pt>
                <c:pt idx="303">
                  <c:v>35</c:v>
                </c:pt>
                <c:pt idx="304">
                  <c:v>35</c:v>
                </c:pt>
                <c:pt idx="305">
                  <c:v>35</c:v>
                </c:pt>
                <c:pt idx="306">
                  <c:v>35</c:v>
                </c:pt>
                <c:pt idx="307">
                  <c:v>44</c:v>
                </c:pt>
                <c:pt idx="308">
                  <c:v>44</c:v>
                </c:pt>
                <c:pt idx="309">
                  <c:v>44</c:v>
                </c:pt>
                <c:pt idx="310">
                  <c:v>44</c:v>
                </c:pt>
                <c:pt idx="311">
                  <c:v>44</c:v>
                </c:pt>
                <c:pt idx="312">
                  <c:v>44</c:v>
                </c:pt>
                <c:pt idx="313">
                  <c:v>44</c:v>
                </c:pt>
                <c:pt idx="314">
                  <c:v>44</c:v>
                </c:pt>
                <c:pt idx="315">
                  <c:v>44</c:v>
                </c:pt>
                <c:pt idx="316">
                  <c:v>44</c:v>
                </c:pt>
                <c:pt idx="317">
                  <c:v>44</c:v>
                </c:pt>
                <c:pt idx="318">
                  <c:v>40</c:v>
                </c:pt>
                <c:pt idx="319">
                  <c:v>40</c:v>
                </c:pt>
                <c:pt idx="320">
                  <c:v>45</c:v>
                </c:pt>
                <c:pt idx="321">
                  <c:v>45</c:v>
                </c:pt>
                <c:pt idx="322">
                  <c:v>45</c:v>
                </c:pt>
                <c:pt idx="323">
                  <c:v>45</c:v>
                </c:pt>
                <c:pt idx="324">
                  <c:v>45</c:v>
                </c:pt>
                <c:pt idx="325">
                  <c:v>45</c:v>
                </c:pt>
                <c:pt idx="326">
                  <c:v>45</c:v>
                </c:pt>
                <c:pt idx="327">
                  <c:v>45</c:v>
                </c:pt>
                <c:pt idx="328">
                  <c:v>45</c:v>
                </c:pt>
                <c:pt idx="329">
                  <c:v>45</c:v>
                </c:pt>
                <c:pt idx="330">
                  <c:v>45</c:v>
                </c:pt>
                <c:pt idx="331">
                  <c:v>45</c:v>
                </c:pt>
                <c:pt idx="332">
                  <c:v>45</c:v>
                </c:pt>
                <c:pt idx="333">
                  <c:v>44</c:v>
                </c:pt>
                <c:pt idx="334">
                  <c:v>44</c:v>
                </c:pt>
                <c:pt idx="335">
                  <c:v>44</c:v>
                </c:pt>
                <c:pt idx="336">
                  <c:v>44</c:v>
                </c:pt>
                <c:pt idx="337">
                  <c:v>44</c:v>
                </c:pt>
                <c:pt idx="338">
                  <c:v>44</c:v>
                </c:pt>
                <c:pt idx="339">
                  <c:v>44</c:v>
                </c:pt>
                <c:pt idx="340">
                  <c:v>44</c:v>
                </c:pt>
                <c:pt idx="341">
                  <c:v>44</c:v>
                </c:pt>
                <c:pt idx="342">
                  <c:v>44</c:v>
                </c:pt>
                <c:pt idx="343">
                  <c:v>44</c:v>
                </c:pt>
                <c:pt idx="344">
                  <c:v>44</c:v>
                </c:pt>
                <c:pt idx="345">
                  <c:v>44</c:v>
                </c:pt>
                <c:pt idx="346">
                  <c:v>44</c:v>
                </c:pt>
                <c:pt idx="347">
                  <c:v>44</c:v>
                </c:pt>
                <c:pt idx="348">
                  <c:v>44</c:v>
                </c:pt>
                <c:pt idx="349">
                  <c:v>44</c:v>
                </c:pt>
                <c:pt idx="350">
                  <c:v>44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44</c:v>
                </c:pt>
                <c:pt idx="355">
                  <c:v>44</c:v>
                </c:pt>
                <c:pt idx="356">
                  <c:v>44</c:v>
                </c:pt>
                <c:pt idx="357">
                  <c:v>60</c:v>
                </c:pt>
                <c:pt idx="358">
                  <c:v>60</c:v>
                </c:pt>
                <c:pt idx="359">
                  <c:v>60</c:v>
                </c:pt>
                <c:pt idx="360">
                  <c:v>60</c:v>
                </c:pt>
                <c:pt idx="361">
                  <c:v>60</c:v>
                </c:pt>
                <c:pt idx="362">
                  <c:v>60</c:v>
                </c:pt>
                <c:pt idx="363">
                  <c:v>48</c:v>
                </c:pt>
                <c:pt idx="364">
                  <c:v>48</c:v>
                </c:pt>
                <c:pt idx="365">
                  <c:v>48</c:v>
                </c:pt>
                <c:pt idx="366">
                  <c:v>48</c:v>
                </c:pt>
                <c:pt idx="367">
                  <c:v>48</c:v>
                </c:pt>
                <c:pt idx="368">
                  <c:v>48</c:v>
                </c:pt>
                <c:pt idx="369">
                  <c:v>48</c:v>
                </c:pt>
                <c:pt idx="370">
                  <c:v>48</c:v>
                </c:pt>
                <c:pt idx="371">
                  <c:v>48</c:v>
                </c:pt>
                <c:pt idx="372">
                  <c:v>40</c:v>
                </c:pt>
                <c:pt idx="373">
                  <c:v>40</c:v>
                </c:pt>
                <c:pt idx="374">
                  <c:v>40</c:v>
                </c:pt>
                <c:pt idx="375">
                  <c:v>40</c:v>
                </c:pt>
                <c:pt idx="376">
                  <c:v>52</c:v>
                </c:pt>
                <c:pt idx="377">
                  <c:v>52</c:v>
                </c:pt>
                <c:pt idx="378">
                  <c:v>52</c:v>
                </c:pt>
                <c:pt idx="379">
                  <c:v>52</c:v>
                </c:pt>
                <c:pt idx="380">
                  <c:v>52</c:v>
                </c:pt>
                <c:pt idx="381">
                  <c:v>52</c:v>
                </c:pt>
                <c:pt idx="382">
                  <c:v>52</c:v>
                </c:pt>
                <c:pt idx="383">
                  <c:v>52</c:v>
                </c:pt>
                <c:pt idx="384">
                  <c:v>52</c:v>
                </c:pt>
                <c:pt idx="385">
                  <c:v>52</c:v>
                </c:pt>
                <c:pt idx="386">
                  <c:v>52</c:v>
                </c:pt>
                <c:pt idx="387">
                  <c:v>52</c:v>
                </c:pt>
                <c:pt idx="388">
                  <c:v>50</c:v>
                </c:pt>
                <c:pt idx="389">
                  <c:v>50</c:v>
                </c:pt>
                <c:pt idx="390">
                  <c:v>50</c:v>
                </c:pt>
                <c:pt idx="391">
                  <c:v>50</c:v>
                </c:pt>
                <c:pt idx="392">
                  <c:v>50</c:v>
                </c:pt>
                <c:pt idx="393">
                  <c:v>50</c:v>
                </c:pt>
                <c:pt idx="394">
                  <c:v>50</c:v>
                </c:pt>
                <c:pt idx="395">
                  <c:v>50</c:v>
                </c:pt>
                <c:pt idx="396">
                  <c:v>50</c:v>
                </c:pt>
                <c:pt idx="397">
                  <c:v>45</c:v>
                </c:pt>
                <c:pt idx="398">
                  <c:v>45</c:v>
                </c:pt>
                <c:pt idx="399">
                  <c:v>45</c:v>
                </c:pt>
                <c:pt idx="400">
                  <c:v>45</c:v>
                </c:pt>
                <c:pt idx="401">
                  <c:v>45</c:v>
                </c:pt>
                <c:pt idx="402">
                  <c:v>45</c:v>
                </c:pt>
                <c:pt idx="403">
                  <c:v>45</c:v>
                </c:pt>
                <c:pt idx="404">
                  <c:v>45</c:v>
                </c:pt>
                <c:pt idx="405">
                  <c:v>45</c:v>
                </c:pt>
                <c:pt idx="406">
                  <c:v>45</c:v>
                </c:pt>
                <c:pt idx="407">
                  <c:v>45</c:v>
                </c:pt>
                <c:pt idx="408">
                  <c:v>45</c:v>
                </c:pt>
                <c:pt idx="409">
                  <c:v>45</c:v>
                </c:pt>
                <c:pt idx="410">
                  <c:v>42</c:v>
                </c:pt>
                <c:pt idx="411">
                  <c:v>42</c:v>
                </c:pt>
                <c:pt idx="412">
                  <c:v>42</c:v>
                </c:pt>
                <c:pt idx="413">
                  <c:v>42</c:v>
                </c:pt>
                <c:pt idx="414">
                  <c:v>42</c:v>
                </c:pt>
                <c:pt idx="415">
                  <c:v>42</c:v>
                </c:pt>
                <c:pt idx="416">
                  <c:v>42</c:v>
                </c:pt>
                <c:pt idx="417">
                  <c:v>42</c:v>
                </c:pt>
                <c:pt idx="418">
                  <c:v>42</c:v>
                </c:pt>
                <c:pt idx="419">
                  <c:v>42</c:v>
                </c:pt>
                <c:pt idx="420">
                  <c:v>42</c:v>
                </c:pt>
                <c:pt idx="421">
                  <c:v>50</c:v>
                </c:pt>
                <c:pt idx="422">
                  <c:v>50</c:v>
                </c:pt>
                <c:pt idx="423">
                  <c:v>50</c:v>
                </c:pt>
                <c:pt idx="424">
                  <c:v>50</c:v>
                </c:pt>
                <c:pt idx="425">
                  <c:v>50</c:v>
                </c:pt>
                <c:pt idx="426">
                  <c:v>50</c:v>
                </c:pt>
                <c:pt idx="427">
                  <c:v>50</c:v>
                </c:pt>
                <c:pt idx="428">
                  <c:v>55</c:v>
                </c:pt>
                <c:pt idx="429">
                  <c:v>55</c:v>
                </c:pt>
                <c:pt idx="430">
                  <c:v>55</c:v>
                </c:pt>
                <c:pt idx="431">
                  <c:v>55</c:v>
                </c:pt>
                <c:pt idx="432">
                  <c:v>55</c:v>
                </c:pt>
                <c:pt idx="433">
                  <c:v>55</c:v>
                </c:pt>
                <c:pt idx="434">
                  <c:v>55</c:v>
                </c:pt>
                <c:pt idx="435">
                  <c:v>55</c:v>
                </c:pt>
                <c:pt idx="436">
                  <c:v>55</c:v>
                </c:pt>
                <c:pt idx="437">
                  <c:v>55</c:v>
                </c:pt>
                <c:pt idx="438">
                  <c:v>45</c:v>
                </c:pt>
                <c:pt idx="439">
                  <c:v>45</c:v>
                </c:pt>
                <c:pt idx="440">
                  <c:v>45</c:v>
                </c:pt>
                <c:pt idx="441">
                  <c:v>45</c:v>
                </c:pt>
                <c:pt idx="442">
                  <c:v>35</c:v>
                </c:pt>
                <c:pt idx="443">
                  <c:v>35</c:v>
                </c:pt>
                <c:pt idx="444">
                  <c:v>35</c:v>
                </c:pt>
                <c:pt idx="445">
                  <c:v>60</c:v>
                </c:pt>
                <c:pt idx="446">
                  <c:v>60</c:v>
                </c:pt>
                <c:pt idx="447">
                  <c:v>60</c:v>
                </c:pt>
                <c:pt idx="448">
                  <c:v>45</c:v>
                </c:pt>
                <c:pt idx="449">
                  <c:v>45</c:v>
                </c:pt>
                <c:pt idx="450">
                  <c:v>45</c:v>
                </c:pt>
                <c:pt idx="451">
                  <c:v>45</c:v>
                </c:pt>
                <c:pt idx="452">
                  <c:v>60</c:v>
                </c:pt>
                <c:pt idx="453">
                  <c:v>60</c:v>
                </c:pt>
                <c:pt idx="454">
                  <c:v>60</c:v>
                </c:pt>
                <c:pt idx="455">
                  <c:v>45</c:v>
                </c:pt>
                <c:pt idx="456">
                  <c:v>45</c:v>
                </c:pt>
                <c:pt idx="457">
                  <c:v>45</c:v>
                </c:pt>
                <c:pt idx="458">
                  <c:v>45</c:v>
                </c:pt>
                <c:pt idx="459">
                  <c:v>45</c:v>
                </c:pt>
                <c:pt idx="460">
                  <c:v>45</c:v>
                </c:pt>
                <c:pt idx="461">
                  <c:v>45</c:v>
                </c:pt>
                <c:pt idx="462">
                  <c:v>45</c:v>
                </c:pt>
                <c:pt idx="463">
                  <c:v>60</c:v>
                </c:pt>
                <c:pt idx="464">
                  <c:v>80</c:v>
                </c:pt>
                <c:pt idx="465">
                  <c:v>80</c:v>
                </c:pt>
                <c:pt idx="466">
                  <c:v>60</c:v>
                </c:pt>
                <c:pt idx="467">
                  <c:v>60</c:v>
                </c:pt>
                <c:pt idx="468">
                  <c:v>60</c:v>
                </c:pt>
                <c:pt idx="469">
                  <c:v>60</c:v>
                </c:pt>
                <c:pt idx="470">
                  <c:v>60</c:v>
                </c:pt>
                <c:pt idx="471">
                  <c:v>60</c:v>
                </c:pt>
                <c:pt idx="472">
                  <c:v>55</c:v>
                </c:pt>
                <c:pt idx="473">
                  <c:v>55</c:v>
                </c:pt>
                <c:pt idx="474">
                  <c:v>55</c:v>
                </c:pt>
                <c:pt idx="475">
                  <c:v>55</c:v>
                </c:pt>
                <c:pt idx="476">
                  <c:v>70</c:v>
                </c:pt>
                <c:pt idx="477">
                  <c:v>70</c:v>
                </c:pt>
                <c:pt idx="478">
                  <c:v>70</c:v>
                </c:pt>
                <c:pt idx="479">
                  <c:v>70</c:v>
                </c:pt>
                <c:pt idx="480">
                  <c:v>70</c:v>
                </c:pt>
                <c:pt idx="481">
                  <c:v>70</c:v>
                </c:pt>
                <c:pt idx="482">
                  <c:v>70</c:v>
                </c:pt>
                <c:pt idx="483">
                  <c:v>70</c:v>
                </c:pt>
                <c:pt idx="484">
                  <c:v>70</c:v>
                </c:pt>
                <c:pt idx="485">
                  <c:v>70</c:v>
                </c:pt>
                <c:pt idx="486">
                  <c:v>70</c:v>
                </c:pt>
                <c:pt idx="487">
                  <c:v>70</c:v>
                </c:pt>
                <c:pt idx="488">
                  <c:v>70</c:v>
                </c:pt>
                <c:pt idx="489">
                  <c:v>70</c:v>
                </c:pt>
                <c:pt idx="490">
                  <c:v>70</c:v>
                </c:pt>
                <c:pt idx="491">
                  <c:v>70</c:v>
                </c:pt>
                <c:pt idx="492">
                  <c:v>70</c:v>
                </c:pt>
                <c:pt idx="493">
                  <c:v>70</c:v>
                </c:pt>
                <c:pt idx="494">
                  <c:v>70</c:v>
                </c:pt>
                <c:pt idx="495">
                  <c:v>70</c:v>
                </c:pt>
                <c:pt idx="496">
                  <c:v>70</c:v>
                </c:pt>
                <c:pt idx="497">
                  <c:v>45</c:v>
                </c:pt>
                <c:pt idx="498">
                  <c:v>45</c:v>
                </c:pt>
                <c:pt idx="499">
                  <c:v>45</c:v>
                </c:pt>
                <c:pt idx="500">
                  <c:v>60</c:v>
                </c:pt>
                <c:pt idx="501">
                  <c:v>60</c:v>
                </c:pt>
                <c:pt idx="502">
                  <c:v>60</c:v>
                </c:pt>
                <c:pt idx="503">
                  <c:v>45</c:v>
                </c:pt>
                <c:pt idx="504">
                  <c:v>60</c:v>
                </c:pt>
                <c:pt idx="505">
                  <c:v>60</c:v>
                </c:pt>
                <c:pt idx="506">
                  <c:v>45</c:v>
                </c:pt>
                <c:pt idx="507">
                  <c:v>55</c:v>
                </c:pt>
                <c:pt idx="508">
                  <c:v>55</c:v>
                </c:pt>
                <c:pt idx="509">
                  <c:v>55</c:v>
                </c:pt>
                <c:pt idx="510">
                  <c:v>55</c:v>
                </c:pt>
                <c:pt idx="511">
                  <c:v>55</c:v>
                </c:pt>
                <c:pt idx="512">
                  <c:v>55</c:v>
                </c:pt>
                <c:pt idx="513">
                  <c:v>55</c:v>
                </c:pt>
                <c:pt idx="514">
                  <c:v>55</c:v>
                </c:pt>
                <c:pt idx="515">
                  <c:v>55</c:v>
                </c:pt>
                <c:pt idx="516">
                  <c:v>55</c:v>
                </c:pt>
                <c:pt idx="517">
                  <c:v>55</c:v>
                </c:pt>
                <c:pt idx="518">
                  <c:v>55</c:v>
                </c:pt>
                <c:pt idx="519">
                  <c:v>55</c:v>
                </c:pt>
                <c:pt idx="520">
                  <c:v>55</c:v>
                </c:pt>
                <c:pt idx="521">
                  <c:v>55</c:v>
                </c:pt>
                <c:pt idx="522">
                  <c:v>55</c:v>
                </c:pt>
                <c:pt idx="523">
                  <c:v>55</c:v>
                </c:pt>
                <c:pt idx="524">
                  <c:v>55</c:v>
                </c:pt>
                <c:pt idx="525">
                  <c:v>55</c:v>
                </c:pt>
                <c:pt idx="526">
                  <c:v>43</c:v>
                </c:pt>
                <c:pt idx="527">
                  <c:v>43</c:v>
                </c:pt>
                <c:pt idx="528">
                  <c:v>55</c:v>
                </c:pt>
                <c:pt idx="529">
                  <c:v>66</c:v>
                </c:pt>
                <c:pt idx="530">
                  <c:v>66</c:v>
                </c:pt>
                <c:pt idx="531">
                  <c:v>66</c:v>
                </c:pt>
                <c:pt idx="532">
                  <c:v>66</c:v>
                </c:pt>
                <c:pt idx="533">
                  <c:v>66</c:v>
                </c:pt>
                <c:pt idx="534">
                  <c:v>66</c:v>
                </c:pt>
                <c:pt idx="535">
                  <c:v>66</c:v>
                </c:pt>
                <c:pt idx="536">
                  <c:v>80</c:v>
                </c:pt>
                <c:pt idx="537">
                  <c:v>80</c:v>
                </c:pt>
                <c:pt idx="538">
                  <c:v>80</c:v>
                </c:pt>
                <c:pt idx="539">
                  <c:v>80</c:v>
                </c:pt>
                <c:pt idx="540">
                  <c:v>80</c:v>
                </c:pt>
                <c:pt idx="541">
                  <c:v>80</c:v>
                </c:pt>
                <c:pt idx="542">
                  <c:v>80</c:v>
                </c:pt>
                <c:pt idx="543">
                  <c:v>80</c:v>
                </c:pt>
                <c:pt idx="544">
                  <c:v>80</c:v>
                </c:pt>
                <c:pt idx="545">
                  <c:v>80</c:v>
                </c:pt>
                <c:pt idx="546">
                  <c:v>63</c:v>
                </c:pt>
                <c:pt idx="547">
                  <c:v>51</c:v>
                </c:pt>
                <c:pt idx="548">
                  <c:v>51</c:v>
                </c:pt>
                <c:pt idx="549">
                  <c:v>51</c:v>
                </c:pt>
                <c:pt idx="550">
                  <c:v>61</c:v>
                </c:pt>
                <c:pt idx="551">
                  <c:v>51</c:v>
                </c:pt>
                <c:pt idx="552">
                  <c:v>40</c:v>
                </c:pt>
                <c:pt idx="553">
                  <c:v>40</c:v>
                </c:pt>
                <c:pt idx="554">
                  <c:v>59</c:v>
                </c:pt>
                <c:pt idx="555">
                  <c:v>60</c:v>
                </c:pt>
                <c:pt idx="556">
                  <c:v>68</c:v>
                </c:pt>
                <c:pt idx="557">
                  <c:v>68</c:v>
                </c:pt>
                <c:pt idx="558">
                  <c:v>52</c:v>
                </c:pt>
                <c:pt idx="559">
                  <c:v>52</c:v>
                </c:pt>
                <c:pt idx="560">
                  <c:v>93</c:v>
                </c:pt>
                <c:pt idx="561">
                  <c:v>35</c:v>
                </c:pt>
                <c:pt idx="562">
                  <c:v>36</c:v>
                </c:pt>
                <c:pt idx="563">
                  <c:v>42</c:v>
                </c:pt>
                <c:pt idx="564">
                  <c:v>40</c:v>
                </c:pt>
                <c:pt idx="565">
                  <c:v>42</c:v>
                </c:pt>
                <c:pt idx="566">
                  <c:v>40</c:v>
                </c:pt>
                <c:pt idx="567">
                  <c:v>42</c:v>
                </c:pt>
                <c:pt idx="568">
                  <c:v>40</c:v>
                </c:pt>
                <c:pt idx="569">
                  <c:v>37</c:v>
                </c:pt>
                <c:pt idx="570">
                  <c:v>37</c:v>
                </c:pt>
                <c:pt idx="571">
                  <c:v>37</c:v>
                </c:pt>
                <c:pt idx="572">
                  <c:v>37</c:v>
                </c:pt>
                <c:pt idx="573">
                  <c:v>37</c:v>
                </c:pt>
                <c:pt idx="574">
                  <c:v>37</c:v>
                </c:pt>
                <c:pt idx="575">
                  <c:v>37</c:v>
                </c:pt>
                <c:pt idx="576">
                  <c:v>37</c:v>
                </c:pt>
                <c:pt idx="577">
                  <c:v>37</c:v>
                </c:pt>
                <c:pt idx="578">
                  <c:v>37</c:v>
                </c:pt>
                <c:pt idx="579">
                  <c:v>37</c:v>
                </c:pt>
                <c:pt idx="580">
                  <c:v>37</c:v>
                </c:pt>
                <c:pt idx="581">
                  <c:v>37</c:v>
                </c:pt>
                <c:pt idx="582">
                  <c:v>43</c:v>
                </c:pt>
                <c:pt idx="583">
                  <c:v>43</c:v>
                </c:pt>
                <c:pt idx="584">
                  <c:v>43</c:v>
                </c:pt>
                <c:pt idx="585">
                  <c:v>43</c:v>
                </c:pt>
                <c:pt idx="586">
                  <c:v>43</c:v>
                </c:pt>
                <c:pt idx="587">
                  <c:v>43</c:v>
                </c:pt>
                <c:pt idx="588">
                  <c:v>45</c:v>
                </c:pt>
                <c:pt idx="589">
                  <c:v>45</c:v>
                </c:pt>
                <c:pt idx="590">
                  <c:v>45</c:v>
                </c:pt>
                <c:pt idx="591">
                  <c:v>45</c:v>
                </c:pt>
                <c:pt idx="592">
                  <c:v>45</c:v>
                </c:pt>
                <c:pt idx="593">
                  <c:v>45</c:v>
                </c:pt>
                <c:pt idx="594">
                  <c:v>45</c:v>
                </c:pt>
                <c:pt idx="595">
                  <c:v>45</c:v>
                </c:pt>
                <c:pt idx="596">
                  <c:v>45</c:v>
                </c:pt>
                <c:pt idx="597">
                  <c:v>45</c:v>
                </c:pt>
                <c:pt idx="598">
                  <c:v>37</c:v>
                </c:pt>
                <c:pt idx="599">
                  <c:v>60</c:v>
                </c:pt>
                <c:pt idx="600">
                  <c:v>60</c:v>
                </c:pt>
                <c:pt idx="601">
                  <c:v>60</c:v>
                </c:pt>
                <c:pt idx="602">
                  <c:v>60</c:v>
                </c:pt>
                <c:pt idx="603">
                  <c:v>60</c:v>
                </c:pt>
                <c:pt idx="604">
                  <c:v>60</c:v>
                </c:pt>
                <c:pt idx="605">
                  <c:v>60</c:v>
                </c:pt>
                <c:pt idx="606">
                  <c:v>48</c:v>
                </c:pt>
                <c:pt idx="607">
                  <c:v>48</c:v>
                </c:pt>
                <c:pt idx="608">
                  <c:v>48</c:v>
                </c:pt>
                <c:pt idx="609">
                  <c:v>48</c:v>
                </c:pt>
                <c:pt idx="610">
                  <c:v>50</c:v>
                </c:pt>
                <c:pt idx="611">
                  <c:v>50</c:v>
                </c:pt>
                <c:pt idx="612">
                  <c:v>50</c:v>
                </c:pt>
                <c:pt idx="613">
                  <c:v>50</c:v>
                </c:pt>
                <c:pt idx="614">
                  <c:v>55</c:v>
                </c:pt>
                <c:pt idx="615">
                  <c:v>55</c:v>
                </c:pt>
                <c:pt idx="616">
                  <c:v>55</c:v>
                </c:pt>
                <c:pt idx="617">
                  <c:v>55</c:v>
                </c:pt>
                <c:pt idx="618">
                  <c:v>55</c:v>
                </c:pt>
                <c:pt idx="619">
                  <c:v>63</c:v>
                </c:pt>
                <c:pt idx="620">
                  <c:v>63</c:v>
                </c:pt>
                <c:pt idx="621">
                  <c:v>63</c:v>
                </c:pt>
                <c:pt idx="622">
                  <c:v>63</c:v>
                </c:pt>
                <c:pt idx="623">
                  <c:v>45</c:v>
                </c:pt>
                <c:pt idx="624">
                  <c:v>45</c:v>
                </c:pt>
                <c:pt idx="625">
                  <c:v>45</c:v>
                </c:pt>
                <c:pt idx="626">
                  <c:v>50</c:v>
                </c:pt>
                <c:pt idx="627">
                  <c:v>50</c:v>
                </c:pt>
                <c:pt idx="628">
                  <c:v>50</c:v>
                </c:pt>
                <c:pt idx="629">
                  <c:v>50</c:v>
                </c:pt>
                <c:pt idx="630">
                  <c:v>62</c:v>
                </c:pt>
                <c:pt idx="631">
                  <c:v>62</c:v>
                </c:pt>
                <c:pt idx="632">
                  <c:v>62</c:v>
                </c:pt>
                <c:pt idx="633">
                  <c:v>62</c:v>
                </c:pt>
                <c:pt idx="634">
                  <c:v>62</c:v>
                </c:pt>
                <c:pt idx="635">
                  <c:v>62</c:v>
                </c:pt>
                <c:pt idx="636">
                  <c:v>62</c:v>
                </c:pt>
                <c:pt idx="637">
                  <c:v>62</c:v>
                </c:pt>
                <c:pt idx="638">
                  <c:v>55</c:v>
                </c:pt>
                <c:pt idx="639">
                  <c:v>66</c:v>
                </c:pt>
                <c:pt idx="640">
                  <c:v>55</c:v>
                </c:pt>
                <c:pt idx="641">
                  <c:v>66</c:v>
                </c:pt>
                <c:pt idx="642">
                  <c:v>43</c:v>
                </c:pt>
                <c:pt idx="643">
                  <c:v>80</c:v>
                </c:pt>
                <c:pt idx="644">
                  <c:v>80</c:v>
                </c:pt>
                <c:pt idx="645">
                  <c:v>60</c:v>
                </c:pt>
                <c:pt idx="646">
                  <c:v>35</c:v>
                </c:pt>
                <c:pt idx="647">
                  <c:v>35</c:v>
                </c:pt>
                <c:pt idx="648">
                  <c:v>37</c:v>
                </c:pt>
                <c:pt idx="649">
                  <c:v>37</c:v>
                </c:pt>
                <c:pt idx="650">
                  <c:v>37</c:v>
                </c:pt>
                <c:pt idx="651">
                  <c:v>37</c:v>
                </c:pt>
                <c:pt idx="652">
                  <c:v>37</c:v>
                </c:pt>
                <c:pt idx="653">
                  <c:v>37</c:v>
                </c:pt>
                <c:pt idx="654">
                  <c:v>37</c:v>
                </c:pt>
                <c:pt idx="655">
                  <c:v>37</c:v>
                </c:pt>
                <c:pt idx="656">
                  <c:v>37</c:v>
                </c:pt>
                <c:pt idx="657">
                  <c:v>37</c:v>
                </c:pt>
                <c:pt idx="658">
                  <c:v>43</c:v>
                </c:pt>
                <c:pt idx="659">
                  <c:v>43</c:v>
                </c:pt>
                <c:pt idx="660">
                  <c:v>43</c:v>
                </c:pt>
                <c:pt idx="661">
                  <c:v>43</c:v>
                </c:pt>
                <c:pt idx="662">
                  <c:v>43</c:v>
                </c:pt>
                <c:pt idx="663">
                  <c:v>43</c:v>
                </c:pt>
                <c:pt idx="664">
                  <c:v>43</c:v>
                </c:pt>
                <c:pt idx="665">
                  <c:v>43</c:v>
                </c:pt>
                <c:pt idx="666">
                  <c:v>43</c:v>
                </c:pt>
                <c:pt idx="667">
                  <c:v>60</c:v>
                </c:pt>
                <c:pt idx="668">
                  <c:v>60</c:v>
                </c:pt>
                <c:pt idx="669">
                  <c:v>60</c:v>
                </c:pt>
                <c:pt idx="670">
                  <c:v>60</c:v>
                </c:pt>
                <c:pt idx="671">
                  <c:v>60</c:v>
                </c:pt>
                <c:pt idx="672">
                  <c:v>43</c:v>
                </c:pt>
                <c:pt idx="673">
                  <c:v>43</c:v>
                </c:pt>
                <c:pt idx="674">
                  <c:v>43</c:v>
                </c:pt>
                <c:pt idx="675">
                  <c:v>43</c:v>
                </c:pt>
                <c:pt idx="676">
                  <c:v>43</c:v>
                </c:pt>
                <c:pt idx="677">
                  <c:v>43</c:v>
                </c:pt>
                <c:pt idx="678">
                  <c:v>43</c:v>
                </c:pt>
                <c:pt idx="679">
                  <c:v>43</c:v>
                </c:pt>
                <c:pt idx="680">
                  <c:v>43</c:v>
                </c:pt>
                <c:pt idx="681">
                  <c:v>43</c:v>
                </c:pt>
                <c:pt idx="682">
                  <c:v>43</c:v>
                </c:pt>
                <c:pt idx="683">
                  <c:v>43</c:v>
                </c:pt>
                <c:pt idx="684">
                  <c:v>43</c:v>
                </c:pt>
                <c:pt idx="685">
                  <c:v>43</c:v>
                </c:pt>
                <c:pt idx="686">
                  <c:v>55</c:v>
                </c:pt>
                <c:pt idx="687">
                  <c:v>55</c:v>
                </c:pt>
                <c:pt idx="688">
                  <c:v>55</c:v>
                </c:pt>
                <c:pt idx="689">
                  <c:v>55</c:v>
                </c:pt>
                <c:pt idx="690">
                  <c:v>55</c:v>
                </c:pt>
                <c:pt idx="691">
                  <c:v>55</c:v>
                </c:pt>
                <c:pt idx="692">
                  <c:v>55</c:v>
                </c:pt>
                <c:pt idx="693">
                  <c:v>55</c:v>
                </c:pt>
                <c:pt idx="694">
                  <c:v>55</c:v>
                </c:pt>
                <c:pt idx="695">
                  <c:v>55</c:v>
                </c:pt>
                <c:pt idx="696">
                  <c:v>55</c:v>
                </c:pt>
                <c:pt idx="697">
                  <c:v>55</c:v>
                </c:pt>
                <c:pt idx="698">
                  <c:v>55</c:v>
                </c:pt>
                <c:pt idx="699">
                  <c:v>55</c:v>
                </c:pt>
                <c:pt idx="700">
                  <c:v>55</c:v>
                </c:pt>
                <c:pt idx="701">
                  <c:v>55</c:v>
                </c:pt>
                <c:pt idx="702">
                  <c:v>55</c:v>
                </c:pt>
                <c:pt idx="703">
                  <c:v>55</c:v>
                </c:pt>
                <c:pt idx="704">
                  <c:v>55</c:v>
                </c:pt>
                <c:pt idx="705">
                  <c:v>55</c:v>
                </c:pt>
                <c:pt idx="706">
                  <c:v>55</c:v>
                </c:pt>
                <c:pt idx="707">
                  <c:v>55</c:v>
                </c:pt>
                <c:pt idx="708">
                  <c:v>55</c:v>
                </c:pt>
                <c:pt idx="709">
                  <c:v>55</c:v>
                </c:pt>
                <c:pt idx="710">
                  <c:v>55</c:v>
                </c:pt>
                <c:pt idx="711">
                  <c:v>55</c:v>
                </c:pt>
                <c:pt idx="712">
                  <c:v>55</c:v>
                </c:pt>
                <c:pt idx="713">
                  <c:v>55</c:v>
                </c:pt>
                <c:pt idx="714">
                  <c:v>55</c:v>
                </c:pt>
                <c:pt idx="715">
                  <c:v>55</c:v>
                </c:pt>
                <c:pt idx="716">
                  <c:v>55</c:v>
                </c:pt>
                <c:pt idx="717">
                  <c:v>55</c:v>
                </c:pt>
                <c:pt idx="718">
                  <c:v>50</c:v>
                </c:pt>
                <c:pt idx="719">
                  <c:v>50</c:v>
                </c:pt>
                <c:pt idx="720">
                  <c:v>50</c:v>
                </c:pt>
                <c:pt idx="721">
                  <c:v>50</c:v>
                </c:pt>
                <c:pt idx="722">
                  <c:v>50</c:v>
                </c:pt>
                <c:pt idx="723">
                  <c:v>50</c:v>
                </c:pt>
                <c:pt idx="724">
                  <c:v>70</c:v>
                </c:pt>
                <c:pt idx="725">
                  <c:v>70</c:v>
                </c:pt>
                <c:pt idx="726">
                  <c:v>70</c:v>
                </c:pt>
                <c:pt idx="727">
                  <c:v>88</c:v>
                </c:pt>
                <c:pt idx="728">
                  <c:v>88</c:v>
                </c:pt>
                <c:pt idx="729">
                  <c:v>70</c:v>
                </c:pt>
                <c:pt idx="730">
                  <c:v>66</c:v>
                </c:pt>
                <c:pt idx="731">
                  <c:v>68</c:v>
                </c:pt>
                <c:pt idx="732">
                  <c:v>32</c:v>
                </c:pt>
                <c:pt idx="733">
                  <c:v>32</c:v>
                </c:pt>
                <c:pt idx="734">
                  <c:v>32</c:v>
                </c:pt>
                <c:pt idx="735">
                  <c:v>32</c:v>
                </c:pt>
                <c:pt idx="736">
                  <c:v>32</c:v>
                </c:pt>
                <c:pt idx="737">
                  <c:v>32</c:v>
                </c:pt>
                <c:pt idx="738">
                  <c:v>32</c:v>
                </c:pt>
                <c:pt idx="739">
                  <c:v>32</c:v>
                </c:pt>
                <c:pt idx="740">
                  <c:v>32</c:v>
                </c:pt>
                <c:pt idx="741">
                  <c:v>32</c:v>
                </c:pt>
                <c:pt idx="742">
                  <c:v>32</c:v>
                </c:pt>
                <c:pt idx="743">
                  <c:v>32</c:v>
                </c:pt>
                <c:pt idx="744">
                  <c:v>32</c:v>
                </c:pt>
                <c:pt idx="745">
                  <c:v>32</c:v>
                </c:pt>
                <c:pt idx="746">
                  <c:v>35</c:v>
                </c:pt>
                <c:pt idx="747">
                  <c:v>35</c:v>
                </c:pt>
                <c:pt idx="748">
                  <c:v>35</c:v>
                </c:pt>
                <c:pt idx="749">
                  <c:v>60</c:v>
                </c:pt>
                <c:pt idx="750">
                  <c:v>60</c:v>
                </c:pt>
                <c:pt idx="751">
                  <c:v>60</c:v>
                </c:pt>
                <c:pt idx="752">
                  <c:v>45</c:v>
                </c:pt>
                <c:pt idx="753">
                  <c:v>60</c:v>
                </c:pt>
                <c:pt idx="754">
                  <c:v>60</c:v>
                </c:pt>
                <c:pt idx="755">
                  <c:v>60</c:v>
                </c:pt>
                <c:pt idx="756">
                  <c:v>45</c:v>
                </c:pt>
                <c:pt idx="757">
                  <c:v>50</c:v>
                </c:pt>
                <c:pt idx="758">
                  <c:v>42</c:v>
                </c:pt>
                <c:pt idx="759">
                  <c:v>42</c:v>
                </c:pt>
                <c:pt idx="760">
                  <c:v>42</c:v>
                </c:pt>
                <c:pt idx="761">
                  <c:v>42</c:v>
                </c:pt>
                <c:pt idx="762">
                  <c:v>42</c:v>
                </c:pt>
                <c:pt idx="763">
                  <c:v>42</c:v>
                </c:pt>
                <c:pt idx="764">
                  <c:v>42</c:v>
                </c:pt>
                <c:pt idx="765">
                  <c:v>42</c:v>
                </c:pt>
                <c:pt idx="766">
                  <c:v>42</c:v>
                </c:pt>
                <c:pt idx="767">
                  <c:v>42</c:v>
                </c:pt>
                <c:pt idx="768">
                  <c:v>42</c:v>
                </c:pt>
                <c:pt idx="769">
                  <c:v>42</c:v>
                </c:pt>
                <c:pt idx="770">
                  <c:v>42</c:v>
                </c:pt>
                <c:pt idx="771">
                  <c:v>42</c:v>
                </c:pt>
                <c:pt idx="772">
                  <c:v>50</c:v>
                </c:pt>
                <c:pt idx="773">
                  <c:v>50</c:v>
                </c:pt>
                <c:pt idx="774">
                  <c:v>50</c:v>
                </c:pt>
                <c:pt idx="775">
                  <c:v>50</c:v>
                </c:pt>
                <c:pt idx="776">
                  <c:v>50</c:v>
                </c:pt>
                <c:pt idx="777">
                  <c:v>50</c:v>
                </c:pt>
                <c:pt idx="778">
                  <c:v>50</c:v>
                </c:pt>
                <c:pt idx="779">
                  <c:v>50</c:v>
                </c:pt>
                <c:pt idx="780">
                  <c:v>50</c:v>
                </c:pt>
                <c:pt idx="781">
                  <c:v>50</c:v>
                </c:pt>
                <c:pt idx="782">
                  <c:v>50</c:v>
                </c:pt>
                <c:pt idx="783">
                  <c:v>50</c:v>
                </c:pt>
                <c:pt idx="784">
                  <c:v>50</c:v>
                </c:pt>
                <c:pt idx="785">
                  <c:v>50</c:v>
                </c:pt>
                <c:pt idx="786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EE4-4F8C-AF6C-85D43829C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288127"/>
        <c:axId val="599306847"/>
      </c:scatterChart>
      <c:valAx>
        <c:axId val="599288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306847"/>
        <c:crosses val="autoZero"/>
        <c:crossBetween val="midCat"/>
      </c:valAx>
      <c:valAx>
        <c:axId val="5993068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928812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MILEAGE VS</a:t>
            </a:r>
            <a:r>
              <a:rPr lang="en-US" baseline="0"/>
              <a:t> Distance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'P2 TASK 5B (II)'!$P$1</c:f>
              <c:strCache>
                <c:ptCount val="1"/>
                <c:pt idx="0">
                  <c:v>AVG MILEAGE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'P2 TASK 5B (II)'!$O$2:$O$788</c:f>
              <c:numCache>
                <c:formatCode>General</c:formatCode>
                <c:ptCount val="787"/>
                <c:pt idx="0">
                  <c:v>499.20000000000005</c:v>
                </c:pt>
                <c:pt idx="1">
                  <c:v>499.20000000000005</c:v>
                </c:pt>
                <c:pt idx="2">
                  <c:v>257.25</c:v>
                </c:pt>
                <c:pt idx="3">
                  <c:v>499.20000000000005</c:v>
                </c:pt>
                <c:pt idx="4">
                  <c:v>499.20000000000005</c:v>
                </c:pt>
                <c:pt idx="5">
                  <c:v>499.20000000000005</c:v>
                </c:pt>
                <c:pt idx="6">
                  <c:v>604.38</c:v>
                </c:pt>
                <c:pt idx="7">
                  <c:v>604.38</c:v>
                </c:pt>
                <c:pt idx="8">
                  <c:v>604.38</c:v>
                </c:pt>
                <c:pt idx="9">
                  <c:v>604.38</c:v>
                </c:pt>
                <c:pt idx="10">
                  <c:v>604.38</c:v>
                </c:pt>
                <c:pt idx="11">
                  <c:v>604.38</c:v>
                </c:pt>
                <c:pt idx="12">
                  <c:v>604.38</c:v>
                </c:pt>
                <c:pt idx="13">
                  <c:v>604.38</c:v>
                </c:pt>
                <c:pt idx="14">
                  <c:v>604.38</c:v>
                </c:pt>
                <c:pt idx="15">
                  <c:v>604.38</c:v>
                </c:pt>
                <c:pt idx="16">
                  <c:v>604.38</c:v>
                </c:pt>
                <c:pt idx="17">
                  <c:v>604.38</c:v>
                </c:pt>
                <c:pt idx="18">
                  <c:v>540</c:v>
                </c:pt>
                <c:pt idx="19">
                  <c:v>540</c:v>
                </c:pt>
                <c:pt idx="20">
                  <c:v>520</c:v>
                </c:pt>
                <c:pt idx="21">
                  <c:v>686</c:v>
                </c:pt>
                <c:pt idx="22">
                  <c:v>686</c:v>
                </c:pt>
                <c:pt idx="23">
                  <c:v>542.5</c:v>
                </c:pt>
                <c:pt idx="24">
                  <c:v>542.5</c:v>
                </c:pt>
                <c:pt idx="25">
                  <c:v>753.72500000000002</c:v>
                </c:pt>
                <c:pt idx="26">
                  <c:v>542.5</c:v>
                </c:pt>
                <c:pt idx="27">
                  <c:v>600.25</c:v>
                </c:pt>
                <c:pt idx="28">
                  <c:v>542.5</c:v>
                </c:pt>
                <c:pt idx="29">
                  <c:v>717.5</c:v>
                </c:pt>
                <c:pt idx="30">
                  <c:v>1029</c:v>
                </c:pt>
                <c:pt idx="31">
                  <c:v>600.25</c:v>
                </c:pt>
                <c:pt idx="32">
                  <c:v>600.25</c:v>
                </c:pt>
                <c:pt idx="33">
                  <c:v>600.25</c:v>
                </c:pt>
                <c:pt idx="34">
                  <c:v>600.25</c:v>
                </c:pt>
                <c:pt idx="35">
                  <c:v>600.25</c:v>
                </c:pt>
                <c:pt idx="36">
                  <c:v>1029</c:v>
                </c:pt>
                <c:pt idx="37">
                  <c:v>600.25</c:v>
                </c:pt>
                <c:pt idx="38">
                  <c:v>600.25</c:v>
                </c:pt>
                <c:pt idx="39">
                  <c:v>600.25</c:v>
                </c:pt>
                <c:pt idx="40">
                  <c:v>819.7</c:v>
                </c:pt>
                <c:pt idx="41">
                  <c:v>819.7</c:v>
                </c:pt>
                <c:pt idx="42">
                  <c:v>819.7</c:v>
                </c:pt>
                <c:pt idx="43">
                  <c:v>819.7</c:v>
                </c:pt>
                <c:pt idx="44">
                  <c:v>837.2</c:v>
                </c:pt>
                <c:pt idx="45">
                  <c:v>837.2</c:v>
                </c:pt>
                <c:pt idx="46">
                  <c:v>837.2</c:v>
                </c:pt>
                <c:pt idx="47">
                  <c:v>787.5</c:v>
                </c:pt>
                <c:pt idx="48">
                  <c:v>787.5</c:v>
                </c:pt>
                <c:pt idx="49">
                  <c:v>787.5</c:v>
                </c:pt>
                <c:pt idx="50">
                  <c:v>787.5</c:v>
                </c:pt>
                <c:pt idx="51">
                  <c:v>787.5</c:v>
                </c:pt>
                <c:pt idx="52">
                  <c:v>787.5</c:v>
                </c:pt>
                <c:pt idx="53">
                  <c:v>787.5</c:v>
                </c:pt>
                <c:pt idx="54">
                  <c:v>787.5</c:v>
                </c:pt>
                <c:pt idx="55">
                  <c:v>622.24</c:v>
                </c:pt>
                <c:pt idx="56">
                  <c:v>622.24</c:v>
                </c:pt>
                <c:pt idx="57">
                  <c:v>668.48</c:v>
                </c:pt>
                <c:pt idx="58">
                  <c:v>654.24</c:v>
                </c:pt>
                <c:pt idx="59">
                  <c:v>622.24</c:v>
                </c:pt>
                <c:pt idx="60">
                  <c:v>529.6</c:v>
                </c:pt>
                <c:pt idx="61">
                  <c:v>622.24</c:v>
                </c:pt>
                <c:pt idx="62">
                  <c:v>686</c:v>
                </c:pt>
                <c:pt idx="63">
                  <c:v>686</c:v>
                </c:pt>
                <c:pt idx="64">
                  <c:v>686</c:v>
                </c:pt>
                <c:pt idx="65">
                  <c:v>686</c:v>
                </c:pt>
                <c:pt idx="66">
                  <c:v>738.22500000000002</c:v>
                </c:pt>
                <c:pt idx="67">
                  <c:v>748.34999999999991</c:v>
                </c:pt>
                <c:pt idx="68">
                  <c:v>987.52499999999998</c:v>
                </c:pt>
                <c:pt idx="69">
                  <c:v>738.22500000000002</c:v>
                </c:pt>
                <c:pt idx="70">
                  <c:v>976.05</c:v>
                </c:pt>
                <c:pt idx="71">
                  <c:v>976.05</c:v>
                </c:pt>
                <c:pt idx="72">
                  <c:v>748.34999999999991</c:v>
                </c:pt>
                <c:pt idx="73">
                  <c:v>976.05</c:v>
                </c:pt>
                <c:pt idx="74">
                  <c:v>738.22500000000002</c:v>
                </c:pt>
                <c:pt idx="75">
                  <c:v>976.05</c:v>
                </c:pt>
                <c:pt idx="76">
                  <c:v>738.22500000000002</c:v>
                </c:pt>
                <c:pt idx="77">
                  <c:v>987.52499999999998</c:v>
                </c:pt>
                <c:pt idx="78">
                  <c:v>738.22500000000002</c:v>
                </c:pt>
                <c:pt idx="79">
                  <c:v>976.05</c:v>
                </c:pt>
                <c:pt idx="80">
                  <c:v>900.90000000000009</c:v>
                </c:pt>
                <c:pt idx="81">
                  <c:v>900.90000000000009</c:v>
                </c:pt>
                <c:pt idx="82">
                  <c:v>900.90000000000009</c:v>
                </c:pt>
                <c:pt idx="83">
                  <c:v>900.90000000000009</c:v>
                </c:pt>
                <c:pt idx="84">
                  <c:v>782.54</c:v>
                </c:pt>
                <c:pt idx="85">
                  <c:v>782.54</c:v>
                </c:pt>
                <c:pt idx="86">
                  <c:v>782.54</c:v>
                </c:pt>
                <c:pt idx="87">
                  <c:v>782.54</c:v>
                </c:pt>
                <c:pt idx="88">
                  <c:v>737.44999999999993</c:v>
                </c:pt>
                <c:pt idx="89">
                  <c:v>737.44999999999993</c:v>
                </c:pt>
                <c:pt idx="90">
                  <c:v>688</c:v>
                </c:pt>
                <c:pt idx="91">
                  <c:v>737.44999999999993</c:v>
                </c:pt>
                <c:pt idx="92">
                  <c:v>737.44999999999993</c:v>
                </c:pt>
                <c:pt idx="93">
                  <c:v>737.44999999999993</c:v>
                </c:pt>
                <c:pt idx="94">
                  <c:v>722.4</c:v>
                </c:pt>
                <c:pt idx="95">
                  <c:v>743.40000000000009</c:v>
                </c:pt>
                <c:pt idx="96">
                  <c:v>720.3</c:v>
                </c:pt>
                <c:pt idx="97">
                  <c:v>717.75</c:v>
                </c:pt>
                <c:pt idx="98">
                  <c:v>921.15</c:v>
                </c:pt>
                <c:pt idx="99">
                  <c:v>715.5</c:v>
                </c:pt>
                <c:pt idx="100">
                  <c:v>921.15</c:v>
                </c:pt>
                <c:pt idx="101">
                  <c:v>715.5</c:v>
                </c:pt>
                <c:pt idx="102">
                  <c:v>921.15</c:v>
                </c:pt>
                <c:pt idx="103">
                  <c:v>715.5</c:v>
                </c:pt>
                <c:pt idx="104">
                  <c:v>920.25</c:v>
                </c:pt>
                <c:pt idx="105">
                  <c:v>717.75</c:v>
                </c:pt>
                <c:pt idx="106">
                  <c:v>715.5</c:v>
                </c:pt>
                <c:pt idx="107">
                  <c:v>715.5</c:v>
                </c:pt>
                <c:pt idx="108">
                  <c:v>921.15</c:v>
                </c:pt>
                <c:pt idx="109">
                  <c:v>634.54999999999995</c:v>
                </c:pt>
                <c:pt idx="110">
                  <c:v>634.54999999999995</c:v>
                </c:pt>
                <c:pt idx="111">
                  <c:v>634.54999999999995</c:v>
                </c:pt>
                <c:pt idx="112">
                  <c:v>634.54999999999995</c:v>
                </c:pt>
                <c:pt idx="113">
                  <c:v>634.54999999999995</c:v>
                </c:pt>
                <c:pt idx="114">
                  <c:v>634.54999999999995</c:v>
                </c:pt>
                <c:pt idx="115">
                  <c:v>680.8</c:v>
                </c:pt>
                <c:pt idx="116">
                  <c:v>634.54999999999995</c:v>
                </c:pt>
                <c:pt idx="117">
                  <c:v>634.54999999999995</c:v>
                </c:pt>
                <c:pt idx="118">
                  <c:v>634.54999999999995</c:v>
                </c:pt>
                <c:pt idx="119">
                  <c:v>634.54999999999995</c:v>
                </c:pt>
                <c:pt idx="120">
                  <c:v>634.54999999999995</c:v>
                </c:pt>
                <c:pt idx="121">
                  <c:v>675</c:v>
                </c:pt>
                <c:pt idx="122">
                  <c:v>675</c:v>
                </c:pt>
                <c:pt idx="123">
                  <c:v>675</c:v>
                </c:pt>
                <c:pt idx="124">
                  <c:v>877.5</c:v>
                </c:pt>
                <c:pt idx="125">
                  <c:v>877.5</c:v>
                </c:pt>
                <c:pt idx="126">
                  <c:v>877.5</c:v>
                </c:pt>
                <c:pt idx="127">
                  <c:v>765</c:v>
                </c:pt>
                <c:pt idx="128">
                  <c:v>855</c:v>
                </c:pt>
                <c:pt idx="129">
                  <c:v>634.54999999999995</c:v>
                </c:pt>
                <c:pt idx="130">
                  <c:v>634.54999999999995</c:v>
                </c:pt>
                <c:pt idx="131">
                  <c:v>858.4</c:v>
                </c:pt>
                <c:pt idx="132">
                  <c:v>634.54999999999995</c:v>
                </c:pt>
                <c:pt idx="133">
                  <c:v>858.4</c:v>
                </c:pt>
                <c:pt idx="134">
                  <c:v>634.54999999999995</c:v>
                </c:pt>
                <c:pt idx="135">
                  <c:v>858.4</c:v>
                </c:pt>
                <c:pt idx="136">
                  <c:v>858.4</c:v>
                </c:pt>
                <c:pt idx="137">
                  <c:v>634.54999999999995</c:v>
                </c:pt>
                <c:pt idx="138">
                  <c:v>634.54999999999995</c:v>
                </c:pt>
                <c:pt idx="139">
                  <c:v>634.54999999999995</c:v>
                </c:pt>
                <c:pt idx="140">
                  <c:v>858.4</c:v>
                </c:pt>
                <c:pt idx="141">
                  <c:v>858.4</c:v>
                </c:pt>
                <c:pt idx="142">
                  <c:v>858.4</c:v>
                </c:pt>
                <c:pt idx="143">
                  <c:v>686</c:v>
                </c:pt>
                <c:pt idx="144">
                  <c:v>686</c:v>
                </c:pt>
                <c:pt idx="145">
                  <c:v>686</c:v>
                </c:pt>
                <c:pt idx="146">
                  <c:v>720.3</c:v>
                </c:pt>
                <c:pt idx="147">
                  <c:v>720.3</c:v>
                </c:pt>
                <c:pt idx="148">
                  <c:v>720.3</c:v>
                </c:pt>
                <c:pt idx="149">
                  <c:v>720.3</c:v>
                </c:pt>
                <c:pt idx="150">
                  <c:v>720.3</c:v>
                </c:pt>
                <c:pt idx="151">
                  <c:v>831.6</c:v>
                </c:pt>
                <c:pt idx="152">
                  <c:v>831.6</c:v>
                </c:pt>
                <c:pt idx="153">
                  <c:v>833.17500000000007</c:v>
                </c:pt>
                <c:pt idx="154">
                  <c:v>831.6</c:v>
                </c:pt>
                <c:pt idx="155">
                  <c:v>771.74999999999989</c:v>
                </c:pt>
                <c:pt idx="156">
                  <c:v>771.74999999999989</c:v>
                </c:pt>
                <c:pt idx="157">
                  <c:v>771.74999999999989</c:v>
                </c:pt>
                <c:pt idx="158">
                  <c:v>833.17500000000007</c:v>
                </c:pt>
                <c:pt idx="159">
                  <c:v>720.3</c:v>
                </c:pt>
                <c:pt idx="160">
                  <c:v>720.3</c:v>
                </c:pt>
                <c:pt idx="161">
                  <c:v>720.3</c:v>
                </c:pt>
                <c:pt idx="162">
                  <c:v>686</c:v>
                </c:pt>
                <c:pt idx="163">
                  <c:v>686</c:v>
                </c:pt>
                <c:pt idx="164">
                  <c:v>686</c:v>
                </c:pt>
                <c:pt idx="165">
                  <c:v>686</c:v>
                </c:pt>
                <c:pt idx="166">
                  <c:v>686</c:v>
                </c:pt>
                <c:pt idx="167">
                  <c:v>720.3</c:v>
                </c:pt>
                <c:pt idx="168">
                  <c:v>720.3</c:v>
                </c:pt>
                <c:pt idx="169">
                  <c:v>720.3</c:v>
                </c:pt>
                <c:pt idx="170">
                  <c:v>720.3</c:v>
                </c:pt>
                <c:pt idx="171">
                  <c:v>686</c:v>
                </c:pt>
                <c:pt idx="172">
                  <c:v>672.75</c:v>
                </c:pt>
                <c:pt idx="173">
                  <c:v>681.74999999999989</c:v>
                </c:pt>
                <c:pt idx="174">
                  <c:v>987.97499999999991</c:v>
                </c:pt>
                <c:pt idx="175">
                  <c:v>987.75000000000011</c:v>
                </c:pt>
                <c:pt idx="176">
                  <c:v>976.5</c:v>
                </c:pt>
                <c:pt idx="177">
                  <c:v>672.75</c:v>
                </c:pt>
                <c:pt idx="178">
                  <c:v>672.75</c:v>
                </c:pt>
                <c:pt idx="179">
                  <c:v>987.75000000000011</c:v>
                </c:pt>
                <c:pt idx="180">
                  <c:v>976.5</c:v>
                </c:pt>
                <c:pt idx="181">
                  <c:v>672.75</c:v>
                </c:pt>
                <c:pt idx="182">
                  <c:v>697.5</c:v>
                </c:pt>
                <c:pt idx="183">
                  <c:v>782.55000000000007</c:v>
                </c:pt>
                <c:pt idx="184">
                  <c:v>913.5</c:v>
                </c:pt>
                <c:pt idx="185">
                  <c:v>913.5</c:v>
                </c:pt>
                <c:pt idx="186">
                  <c:v>782.55000000000007</c:v>
                </c:pt>
                <c:pt idx="187">
                  <c:v>913.5</c:v>
                </c:pt>
                <c:pt idx="188">
                  <c:v>952</c:v>
                </c:pt>
                <c:pt idx="189">
                  <c:v>952</c:v>
                </c:pt>
                <c:pt idx="190">
                  <c:v>952</c:v>
                </c:pt>
                <c:pt idx="191">
                  <c:v>634.54999999999995</c:v>
                </c:pt>
                <c:pt idx="192">
                  <c:v>634.54999999999995</c:v>
                </c:pt>
                <c:pt idx="193">
                  <c:v>634.54999999999995</c:v>
                </c:pt>
                <c:pt idx="194">
                  <c:v>634.54999999999995</c:v>
                </c:pt>
                <c:pt idx="195">
                  <c:v>634.54999999999995</c:v>
                </c:pt>
                <c:pt idx="196">
                  <c:v>1200.5</c:v>
                </c:pt>
                <c:pt idx="197">
                  <c:v>1200.5</c:v>
                </c:pt>
                <c:pt idx="198">
                  <c:v>1217.6499999999999</c:v>
                </c:pt>
                <c:pt idx="199">
                  <c:v>1217.6499999999999</c:v>
                </c:pt>
                <c:pt idx="200">
                  <c:v>825</c:v>
                </c:pt>
                <c:pt idx="201">
                  <c:v>1098.57</c:v>
                </c:pt>
                <c:pt idx="202">
                  <c:v>1098.57</c:v>
                </c:pt>
                <c:pt idx="203">
                  <c:v>1098.57</c:v>
                </c:pt>
                <c:pt idx="204">
                  <c:v>1098.57</c:v>
                </c:pt>
                <c:pt idx="205">
                  <c:v>1157.76</c:v>
                </c:pt>
                <c:pt idx="206">
                  <c:v>1157.76</c:v>
                </c:pt>
                <c:pt idx="207">
                  <c:v>1157.76</c:v>
                </c:pt>
                <c:pt idx="208">
                  <c:v>771.74999999999989</c:v>
                </c:pt>
                <c:pt idx="209">
                  <c:v>771.74999999999989</c:v>
                </c:pt>
                <c:pt idx="210">
                  <c:v>771.74999999999989</c:v>
                </c:pt>
                <c:pt idx="211">
                  <c:v>700.35</c:v>
                </c:pt>
                <c:pt idx="212">
                  <c:v>540.80000000000007</c:v>
                </c:pt>
                <c:pt idx="213">
                  <c:v>783</c:v>
                </c:pt>
                <c:pt idx="214">
                  <c:v>1168.44</c:v>
                </c:pt>
                <c:pt idx="215">
                  <c:v>1168.44</c:v>
                </c:pt>
                <c:pt idx="216">
                  <c:v>1168.44</c:v>
                </c:pt>
                <c:pt idx="217">
                  <c:v>1337.6999999999998</c:v>
                </c:pt>
                <c:pt idx="218">
                  <c:v>788.9</c:v>
                </c:pt>
                <c:pt idx="219">
                  <c:v>1337.6999999999998</c:v>
                </c:pt>
                <c:pt idx="220">
                  <c:v>600.25</c:v>
                </c:pt>
                <c:pt idx="221">
                  <c:v>600.25</c:v>
                </c:pt>
                <c:pt idx="222">
                  <c:v>600.25</c:v>
                </c:pt>
                <c:pt idx="223">
                  <c:v>600.25</c:v>
                </c:pt>
                <c:pt idx="224">
                  <c:v>600.25</c:v>
                </c:pt>
                <c:pt idx="225">
                  <c:v>600.25</c:v>
                </c:pt>
                <c:pt idx="226">
                  <c:v>600.25</c:v>
                </c:pt>
                <c:pt idx="227">
                  <c:v>600.25</c:v>
                </c:pt>
                <c:pt idx="228">
                  <c:v>463.04999999999995</c:v>
                </c:pt>
                <c:pt idx="229">
                  <c:v>463.04999999999995</c:v>
                </c:pt>
                <c:pt idx="230">
                  <c:v>463.04999999999995</c:v>
                </c:pt>
                <c:pt idx="231">
                  <c:v>463.04999999999995</c:v>
                </c:pt>
                <c:pt idx="232">
                  <c:v>463.04999999999995</c:v>
                </c:pt>
                <c:pt idx="233">
                  <c:v>463.04999999999995</c:v>
                </c:pt>
                <c:pt idx="234">
                  <c:v>463.04999999999995</c:v>
                </c:pt>
                <c:pt idx="235">
                  <c:v>463.04999999999995</c:v>
                </c:pt>
                <c:pt idx="236">
                  <c:v>463.04999999999995</c:v>
                </c:pt>
                <c:pt idx="237">
                  <c:v>463.04999999999995</c:v>
                </c:pt>
                <c:pt idx="238">
                  <c:v>717.5</c:v>
                </c:pt>
                <c:pt idx="239">
                  <c:v>787.5</c:v>
                </c:pt>
                <c:pt idx="240">
                  <c:v>787.5</c:v>
                </c:pt>
                <c:pt idx="241">
                  <c:v>787.5</c:v>
                </c:pt>
                <c:pt idx="242">
                  <c:v>787.5</c:v>
                </c:pt>
                <c:pt idx="243">
                  <c:v>600.25</c:v>
                </c:pt>
                <c:pt idx="244">
                  <c:v>787.5</c:v>
                </c:pt>
                <c:pt idx="245">
                  <c:v>717.5</c:v>
                </c:pt>
                <c:pt idx="246">
                  <c:v>787.5</c:v>
                </c:pt>
                <c:pt idx="247">
                  <c:v>787.5</c:v>
                </c:pt>
                <c:pt idx="248">
                  <c:v>787.5</c:v>
                </c:pt>
                <c:pt idx="249">
                  <c:v>1032</c:v>
                </c:pt>
                <c:pt idx="250">
                  <c:v>1032</c:v>
                </c:pt>
                <c:pt idx="251">
                  <c:v>831.40500000000009</c:v>
                </c:pt>
                <c:pt idx="252">
                  <c:v>831.40500000000009</c:v>
                </c:pt>
                <c:pt idx="253">
                  <c:v>737.44999999999993</c:v>
                </c:pt>
                <c:pt idx="254">
                  <c:v>737.44999999999993</c:v>
                </c:pt>
                <c:pt idx="255">
                  <c:v>588.875</c:v>
                </c:pt>
                <c:pt idx="256">
                  <c:v>588.875</c:v>
                </c:pt>
                <c:pt idx="257">
                  <c:v>832.47500000000002</c:v>
                </c:pt>
                <c:pt idx="258">
                  <c:v>832.47500000000002</c:v>
                </c:pt>
                <c:pt idx="259">
                  <c:v>832.47500000000002</c:v>
                </c:pt>
                <c:pt idx="260">
                  <c:v>588.875</c:v>
                </c:pt>
                <c:pt idx="261">
                  <c:v>588.875</c:v>
                </c:pt>
                <c:pt idx="262">
                  <c:v>832.47500000000002</c:v>
                </c:pt>
                <c:pt idx="263">
                  <c:v>588.875</c:v>
                </c:pt>
                <c:pt idx="264">
                  <c:v>832.47500000000002</c:v>
                </c:pt>
                <c:pt idx="265">
                  <c:v>588.875</c:v>
                </c:pt>
                <c:pt idx="266">
                  <c:v>832.47500000000002</c:v>
                </c:pt>
                <c:pt idx="267">
                  <c:v>588.875</c:v>
                </c:pt>
                <c:pt idx="268">
                  <c:v>588.875</c:v>
                </c:pt>
                <c:pt idx="269">
                  <c:v>588.875</c:v>
                </c:pt>
                <c:pt idx="270">
                  <c:v>832.47500000000002</c:v>
                </c:pt>
                <c:pt idx="271">
                  <c:v>832.47500000000002</c:v>
                </c:pt>
                <c:pt idx="272">
                  <c:v>832.47500000000002</c:v>
                </c:pt>
                <c:pt idx="273">
                  <c:v>832.47500000000002</c:v>
                </c:pt>
                <c:pt idx="274">
                  <c:v>832.47500000000002</c:v>
                </c:pt>
                <c:pt idx="275">
                  <c:v>588.875</c:v>
                </c:pt>
                <c:pt idx="276">
                  <c:v>588.875</c:v>
                </c:pt>
                <c:pt idx="277">
                  <c:v>547.6</c:v>
                </c:pt>
                <c:pt idx="278">
                  <c:v>634.54999999999995</c:v>
                </c:pt>
                <c:pt idx="279">
                  <c:v>634.54999999999995</c:v>
                </c:pt>
                <c:pt idx="280">
                  <c:v>634.54999999999995</c:v>
                </c:pt>
                <c:pt idx="281">
                  <c:v>634.54999999999995</c:v>
                </c:pt>
                <c:pt idx="282">
                  <c:v>634.54999999999995</c:v>
                </c:pt>
                <c:pt idx="283">
                  <c:v>634.54999999999995</c:v>
                </c:pt>
                <c:pt idx="284">
                  <c:v>634.54999999999995</c:v>
                </c:pt>
                <c:pt idx="285">
                  <c:v>634.54999999999995</c:v>
                </c:pt>
                <c:pt idx="286">
                  <c:v>634.54999999999995</c:v>
                </c:pt>
                <c:pt idx="287">
                  <c:v>634.54999999999995</c:v>
                </c:pt>
                <c:pt idx="288">
                  <c:v>634.54999999999995</c:v>
                </c:pt>
                <c:pt idx="289">
                  <c:v>634.54999999999995</c:v>
                </c:pt>
                <c:pt idx="290">
                  <c:v>634.54999999999995</c:v>
                </c:pt>
                <c:pt idx="291">
                  <c:v>634.54999999999995</c:v>
                </c:pt>
                <c:pt idx="292">
                  <c:v>634.54999999999995</c:v>
                </c:pt>
                <c:pt idx="293">
                  <c:v>634.54999999999995</c:v>
                </c:pt>
                <c:pt idx="294">
                  <c:v>634.54999999999995</c:v>
                </c:pt>
                <c:pt idx="295">
                  <c:v>634.54999999999995</c:v>
                </c:pt>
                <c:pt idx="296">
                  <c:v>634.54999999999995</c:v>
                </c:pt>
                <c:pt idx="297">
                  <c:v>764.05</c:v>
                </c:pt>
                <c:pt idx="298">
                  <c:v>764.05</c:v>
                </c:pt>
                <c:pt idx="299">
                  <c:v>764.05</c:v>
                </c:pt>
                <c:pt idx="300">
                  <c:v>764.05</c:v>
                </c:pt>
                <c:pt idx="301">
                  <c:v>824.60000000000014</c:v>
                </c:pt>
                <c:pt idx="302">
                  <c:v>824.60000000000014</c:v>
                </c:pt>
                <c:pt idx="303">
                  <c:v>824.60000000000014</c:v>
                </c:pt>
                <c:pt idx="304">
                  <c:v>824.60000000000014</c:v>
                </c:pt>
                <c:pt idx="305">
                  <c:v>824.60000000000014</c:v>
                </c:pt>
                <c:pt idx="306">
                  <c:v>824.60000000000014</c:v>
                </c:pt>
                <c:pt idx="307">
                  <c:v>677.6</c:v>
                </c:pt>
                <c:pt idx="308">
                  <c:v>928.40000000000009</c:v>
                </c:pt>
                <c:pt idx="309">
                  <c:v>677.6</c:v>
                </c:pt>
                <c:pt idx="310">
                  <c:v>677.6</c:v>
                </c:pt>
                <c:pt idx="311">
                  <c:v>677.6</c:v>
                </c:pt>
                <c:pt idx="312">
                  <c:v>928.40000000000009</c:v>
                </c:pt>
                <c:pt idx="313">
                  <c:v>862.40000000000009</c:v>
                </c:pt>
                <c:pt idx="314">
                  <c:v>928.40000000000009</c:v>
                </c:pt>
                <c:pt idx="315">
                  <c:v>818.40000000000009</c:v>
                </c:pt>
                <c:pt idx="316">
                  <c:v>928.40000000000009</c:v>
                </c:pt>
                <c:pt idx="317">
                  <c:v>862.40000000000009</c:v>
                </c:pt>
                <c:pt idx="318">
                  <c:v>500</c:v>
                </c:pt>
                <c:pt idx="319">
                  <c:v>500</c:v>
                </c:pt>
                <c:pt idx="320">
                  <c:v>771.74999999999989</c:v>
                </c:pt>
                <c:pt idx="321">
                  <c:v>771.74999999999989</c:v>
                </c:pt>
                <c:pt idx="322">
                  <c:v>771.74999999999989</c:v>
                </c:pt>
                <c:pt idx="323">
                  <c:v>771.74999999999989</c:v>
                </c:pt>
                <c:pt idx="324">
                  <c:v>771.74999999999989</c:v>
                </c:pt>
                <c:pt idx="325">
                  <c:v>771.74999999999989</c:v>
                </c:pt>
                <c:pt idx="326">
                  <c:v>771.74999999999989</c:v>
                </c:pt>
                <c:pt idx="327">
                  <c:v>771.74999999999989</c:v>
                </c:pt>
                <c:pt idx="328">
                  <c:v>771.74999999999989</c:v>
                </c:pt>
                <c:pt idx="329">
                  <c:v>771.74999999999989</c:v>
                </c:pt>
                <c:pt idx="330">
                  <c:v>771.74999999999989</c:v>
                </c:pt>
                <c:pt idx="331">
                  <c:v>771.74999999999989</c:v>
                </c:pt>
                <c:pt idx="332">
                  <c:v>771.74999999999989</c:v>
                </c:pt>
                <c:pt idx="333">
                  <c:v>754.59999999999991</c:v>
                </c:pt>
                <c:pt idx="334">
                  <c:v>754.59999999999991</c:v>
                </c:pt>
                <c:pt idx="335">
                  <c:v>754.59999999999991</c:v>
                </c:pt>
                <c:pt idx="336">
                  <c:v>754.59999999999991</c:v>
                </c:pt>
                <c:pt idx="337">
                  <c:v>754.59999999999991</c:v>
                </c:pt>
                <c:pt idx="338">
                  <c:v>754.59999999999991</c:v>
                </c:pt>
                <c:pt idx="339">
                  <c:v>754.59999999999991</c:v>
                </c:pt>
                <c:pt idx="340">
                  <c:v>754.59999999999991</c:v>
                </c:pt>
                <c:pt idx="341">
                  <c:v>754.59999999999991</c:v>
                </c:pt>
                <c:pt idx="342">
                  <c:v>754.59999999999991</c:v>
                </c:pt>
                <c:pt idx="343">
                  <c:v>754.59999999999991</c:v>
                </c:pt>
                <c:pt idx="344">
                  <c:v>754.59999999999991</c:v>
                </c:pt>
                <c:pt idx="345">
                  <c:v>754.59999999999991</c:v>
                </c:pt>
                <c:pt idx="346">
                  <c:v>754.59999999999991</c:v>
                </c:pt>
                <c:pt idx="347">
                  <c:v>754.59999999999991</c:v>
                </c:pt>
                <c:pt idx="348">
                  <c:v>754.59999999999991</c:v>
                </c:pt>
                <c:pt idx="349">
                  <c:v>754.59999999999991</c:v>
                </c:pt>
                <c:pt idx="350">
                  <c:v>754.59999999999991</c:v>
                </c:pt>
                <c:pt idx="351">
                  <c:v>754.59999999999991</c:v>
                </c:pt>
                <c:pt idx="352">
                  <c:v>754.59999999999991</c:v>
                </c:pt>
                <c:pt idx="353">
                  <c:v>754.59999999999991</c:v>
                </c:pt>
                <c:pt idx="354">
                  <c:v>754.59999999999991</c:v>
                </c:pt>
                <c:pt idx="355">
                  <c:v>754.59999999999991</c:v>
                </c:pt>
                <c:pt idx="356">
                  <c:v>754.59999999999991</c:v>
                </c:pt>
                <c:pt idx="357">
                  <c:v>912</c:v>
                </c:pt>
                <c:pt idx="358">
                  <c:v>912</c:v>
                </c:pt>
                <c:pt idx="359">
                  <c:v>912</c:v>
                </c:pt>
                <c:pt idx="360">
                  <c:v>912</c:v>
                </c:pt>
                <c:pt idx="361">
                  <c:v>690</c:v>
                </c:pt>
                <c:pt idx="362">
                  <c:v>850.8</c:v>
                </c:pt>
                <c:pt idx="363">
                  <c:v>1063.1999999999998</c:v>
                </c:pt>
                <c:pt idx="364">
                  <c:v>1063.1999999999998</c:v>
                </c:pt>
                <c:pt idx="365">
                  <c:v>1063.1999999999998</c:v>
                </c:pt>
                <c:pt idx="366">
                  <c:v>1063.1999999999998</c:v>
                </c:pt>
                <c:pt idx="367">
                  <c:v>1063.1999999999998</c:v>
                </c:pt>
                <c:pt idx="368">
                  <c:v>1063.1999999999998</c:v>
                </c:pt>
                <c:pt idx="369">
                  <c:v>1063.1999999999998</c:v>
                </c:pt>
                <c:pt idx="370">
                  <c:v>1063.1999999999998</c:v>
                </c:pt>
                <c:pt idx="371">
                  <c:v>1063.1999999999998</c:v>
                </c:pt>
                <c:pt idx="372">
                  <c:v>660</c:v>
                </c:pt>
                <c:pt idx="373">
                  <c:v>643.79999999999995</c:v>
                </c:pt>
                <c:pt idx="374">
                  <c:v>643.79999999999995</c:v>
                </c:pt>
                <c:pt idx="375">
                  <c:v>783.8</c:v>
                </c:pt>
                <c:pt idx="376">
                  <c:v>891.8</c:v>
                </c:pt>
                <c:pt idx="377">
                  <c:v>891.8</c:v>
                </c:pt>
                <c:pt idx="378">
                  <c:v>891.8</c:v>
                </c:pt>
                <c:pt idx="379">
                  <c:v>891.8</c:v>
                </c:pt>
                <c:pt idx="380">
                  <c:v>891.8</c:v>
                </c:pt>
                <c:pt idx="381">
                  <c:v>891.8</c:v>
                </c:pt>
                <c:pt idx="382">
                  <c:v>891.8</c:v>
                </c:pt>
                <c:pt idx="383">
                  <c:v>891.8</c:v>
                </c:pt>
                <c:pt idx="384">
                  <c:v>891.8</c:v>
                </c:pt>
                <c:pt idx="385">
                  <c:v>891.8</c:v>
                </c:pt>
                <c:pt idx="386">
                  <c:v>891.8</c:v>
                </c:pt>
                <c:pt idx="387">
                  <c:v>891.8</c:v>
                </c:pt>
                <c:pt idx="388">
                  <c:v>601.75</c:v>
                </c:pt>
                <c:pt idx="389">
                  <c:v>596.74999999999989</c:v>
                </c:pt>
                <c:pt idx="390">
                  <c:v>596.74999999999989</c:v>
                </c:pt>
                <c:pt idx="391">
                  <c:v>890</c:v>
                </c:pt>
                <c:pt idx="392">
                  <c:v>890</c:v>
                </c:pt>
                <c:pt idx="393">
                  <c:v>890</c:v>
                </c:pt>
                <c:pt idx="394">
                  <c:v>890</c:v>
                </c:pt>
                <c:pt idx="395">
                  <c:v>890</c:v>
                </c:pt>
                <c:pt idx="396">
                  <c:v>890</c:v>
                </c:pt>
                <c:pt idx="397">
                  <c:v>771.74999999999989</c:v>
                </c:pt>
                <c:pt idx="398">
                  <c:v>949.94999999999993</c:v>
                </c:pt>
                <c:pt idx="399">
                  <c:v>942.75</c:v>
                </c:pt>
                <c:pt idx="400">
                  <c:v>771.74999999999989</c:v>
                </c:pt>
                <c:pt idx="401">
                  <c:v>697.5</c:v>
                </c:pt>
                <c:pt idx="402">
                  <c:v>771.74999999999989</c:v>
                </c:pt>
                <c:pt idx="403">
                  <c:v>771.74999999999989</c:v>
                </c:pt>
                <c:pt idx="404">
                  <c:v>771.74999999999989</c:v>
                </c:pt>
                <c:pt idx="405">
                  <c:v>771.74999999999989</c:v>
                </c:pt>
                <c:pt idx="406">
                  <c:v>771.74999999999989</c:v>
                </c:pt>
                <c:pt idx="407">
                  <c:v>697.5</c:v>
                </c:pt>
                <c:pt idx="408">
                  <c:v>771.74999999999989</c:v>
                </c:pt>
                <c:pt idx="409">
                  <c:v>771.74999999999989</c:v>
                </c:pt>
                <c:pt idx="410">
                  <c:v>720.3</c:v>
                </c:pt>
                <c:pt idx="411">
                  <c:v>720.3</c:v>
                </c:pt>
                <c:pt idx="412">
                  <c:v>720.3</c:v>
                </c:pt>
                <c:pt idx="413">
                  <c:v>720.3</c:v>
                </c:pt>
                <c:pt idx="414">
                  <c:v>720.3</c:v>
                </c:pt>
                <c:pt idx="415">
                  <c:v>720.3</c:v>
                </c:pt>
                <c:pt idx="416">
                  <c:v>720.3</c:v>
                </c:pt>
                <c:pt idx="417">
                  <c:v>720.3</c:v>
                </c:pt>
                <c:pt idx="418">
                  <c:v>720.3</c:v>
                </c:pt>
                <c:pt idx="419">
                  <c:v>720.3</c:v>
                </c:pt>
                <c:pt idx="420">
                  <c:v>720.3</c:v>
                </c:pt>
                <c:pt idx="421">
                  <c:v>976</c:v>
                </c:pt>
                <c:pt idx="422">
                  <c:v>976</c:v>
                </c:pt>
                <c:pt idx="423">
                  <c:v>976</c:v>
                </c:pt>
                <c:pt idx="424">
                  <c:v>976</c:v>
                </c:pt>
                <c:pt idx="425">
                  <c:v>976</c:v>
                </c:pt>
                <c:pt idx="426">
                  <c:v>976</c:v>
                </c:pt>
                <c:pt idx="427">
                  <c:v>976</c:v>
                </c:pt>
                <c:pt idx="428">
                  <c:v>827.75</c:v>
                </c:pt>
                <c:pt idx="429">
                  <c:v>943.24999999999989</c:v>
                </c:pt>
                <c:pt idx="430">
                  <c:v>943.24999999999989</c:v>
                </c:pt>
                <c:pt idx="431">
                  <c:v>943.24999999999989</c:v>
                </c:pt>
                <c:pt idx="432">
                  <c:v>943.24999999999989</c:v>
                </c:pt>
                <c:pt idx="433">
                  <c:v>943.24999999999989</c:v>
                </c:pt>
                <c:pt idx="434">
                  <c:v>943.24999999999989</c:v>
                </c:pt>
                <c:pt idx="435">
                  <c:v>943.24999999999989</c:v>
                </c:pt>
                <c:pt idx="436">
                  <c:v>943.24999999999989</c:v>
                </c:pt>
                <c:pt idx="437">
                  <c:v>943.24999999999989</c:v>
                </c:pt>
                <c:pt idx="438">
                  <c:v>855</c:v>
                </c:pt>
                <c:pt idx="439">
                  <c:v>765</c:v>
                </c:pt>
                <c:pt idx="440">
                  <c:v>2205</c:v>
                </c:pt>
                <c:pt idx="441">
                  <c:v>2205</c:v>
                </c:pt>
                <c:pt idx="442">
                  <c:v>600.25</c:v>
                </c:pt>
                <c:pt idx="443">
                  <c:v>600.25</c:v>
                </c:pt>
                <c:pt idx="444">
                  <c:v>600.25</c:v>
                </c:pt>
                <c:pt idx="445">
                  <c:v>1029</c:v>
                </c:pt>
                <c:pt idx="446">
                  <c:v>1029</c:v>
                </c:pt>
                <c:pt idx="447">
                  <c:v>1029</c:v>
                </c:pt>
                <c:pt idx="448">
                  <c:v>771.74999999999989</c:v>
                </c:pt>
                <c:pt idx="449">
                  <c:v>771.74999999999989</c:v>
                </c:pt>
                <c:pt idx="450">
                  <c:v>771.74999999999989</c:v>
                </c:pt>
                <c:pt idx="451">
                  <c:v>771.74999999999989</c:v>
                </c:pt>
                <c:pt idx="452">
                  <c:v>1094.6999999999998</c:v>
                </c:pt>
                <c:pt idx="453">
                  <c:v>1094.6999999999998</c:v>
                </c:pt>
                <c:pt idx="454">
                  <c:v>1094.6999999999998</c:v>
                </c:pt>
                <c:pt idx="455">
                  <c:v>771.74999999999989</c:v>
                </c:pt>
                <c:pt idx="456">
                  <c:v>771.74999999999989</c:v>
                </c:pt>
                <c:pt idx="457">
                  <c:v>771.74999999999989</c:v>
                </c:pt>
                <c:pt idx="458">
                  <c:v>771.74999999999989</c:v>
                </c:pt>
                <c:pt idx="459">
                  <c:v>771.74999999999989</c:v>
                </c:pt>
                <c:pt idx="460">
                  <c:v>771.74999999999989</c:v>
                </c:pt>
                <c:pt idx="461">
                  <c:v>771.74999999999989</c:v>
                </c:pt>
                <c:pt idx="462">
                  <c:v>771.74999999999989</c:v>
                </c:pt>
                <c:pt idx="463">
                  <c:v>807</c:v>
                </c:pt>
                <c:pt idx="464">
                  <c:v>732.8</c:v>
                </c:pt>
                <c:pt idx="465">
                  <c:v>916</c:v>
                </c:pt>
                <c:pt idx="466">
                  <c:v>807</c:v>
                </c:pt>
                <c:pt idx="467">
                  <c:v>807</c:v>
                </c:pt>
                <c:pt idx="468">
                  <c:v>807</c:v>
                </c:pt>
                <c:pt idx="469">
                  <c:v>807</c:v>
                </c:pt>
                <c:pt idx="470">
                  <c:v>807</c:v>
                </c:pt>
                <c:pt idx="471">
                  <c:v>807</c:v>
                </c:pt>
                <c:pt idx="472">
                  <c:v>1092.3</c:v>
                </c:pt>
                <c:pt idx="473">
                  <c:v>738.1</c:v>
                </c:pt>
                <c:pt idx="474">
                  <c:v>1076.0749999999998</c:v>
                </c:pt>
                <c:pt idx="475">
                  <c:v>753.77499999999998</c:v>
                </c:pt>
                <c:pt idx="476">
                  <c:v>1200.5</c:v>
                </c:pt>
                <c:pt idx="477">
                  <c:v>1088.5</c:v>
                </c:pt>
                <c:pt idx="478">
                  <c:v>1190</c:v>
                </c:pt>
                <c:pt idx="479">
                  <c:v>1190</c:v>
                </c:pt>
                <c:pt idx="480">
                  <c:v>1190</c:v>
                </c:pt>
                <c:pt idx="481">
                  <c:v>1190</c:v>
                </c:pt>
                <c:pt idx="482">
                  <c:v>1190</c:v>
                </c:pt>
                <c:pt idx="483">
                  <c:v>1190</c:v>
                </c:pt>
                <c:pt idx="484">
                  <c:v>1190</c:v>
                </c:pt>
                <c:pt idx="485">
                  <c:v>1200.5</c:v>
                </c:pt>
                <c:pt idx="486">
                  <c:v>1088.5</c:v>
                </c:pt>
                <c:pt idx="487">
                  <c:v>1190</c:v>
                </c:pt>
                <c:pt idx="488">
                  <c:v>1190</c:v>
                </c:pt>
                <c:pt idx="489">
                  <c:v>1190</c:v>
                </c:pt>
                <c:pt idx="490">
                  <c:v>1190</c:v>
                </c:pt>
                <c:pt idx="491">
                  <c:v>1190</c:v>
                </c:pt>
                <c:pt idx="492">
                  <c:v>1190</c:v>
                </c:pt>
                <c:pt idx="493">
                  <c:v>1190</c:v>
                </c:pt>
                <c:pt idx="494">
                  <c:v>1190</c:v>
                </c:pt>
                <c:pt idx="495">
                  <c:v>1190</c:v>
                </c:pt>
                <c:pt idx="496">
                  <c:v>1190</c:v>
                </c:pt>
                <c:pt idx="497">
                  <c:v>652.5</c:v>
                </c:pt>
                <c:pt idx="498">
                  <c:v>652.5</c:v>
                </c:pt>
                <c:pt idx="499">
                  <c:v>652.5</c:v>
                </c:pt>
                <c:pt idx="500">
                  <c:v>948</c:v>
                </c:pt>
                <c:pt idx="501">
                  <c:v>948</c:v>
                </c:pt>
                <c:pt idx="502">
                  <c:v>948</c:v>
                </c:pt>
                <c:pt idx="503">
                  <c:v>711</c:v>
                </c:pt>
                <c:pt idx="504">
                  <c:v>948</c:v>
                </c:pt>
                <c:pt idx="505">
                  <c:v>948</c:v>
                </c:pt>
                <c:pt idx="506">
                  <c:v>711</c:v>
                </c:pt>
                <c:pt idx="507">
                  <c:v>825</c:v>
                </c:pt>
                <c:pt idx="508">
                  <c:v>825</c:v>
                </c:pt>
                <c:pt idx="509">
                  <c:v>825</c:v>
                </c:pt>
                <c:pt idx="510">
                  <c:v>825</c:v>
                </c:pt>
                <c:pt idx="511">
                  <c:v>825</c:v>
                </c:pt>
                <c:pt idx="512">
                  <c:v>803</c:v>
                </c:pt>
                <c:pt idx="513">
                  <c:v>803</c:v>
                </c:pt>
                <c:pt idx="514">
                  <c:v>803</c:v>
                </c:pt>
                <c:pt idx="515">
                  <c:v>803</c:v>
                </c:pt>
                <c:pt idx="516">
                  <c:v>803</c:v>
                </c:pt>
                <c:pt idx="517">
                  <c:v>803</c:v>
                </c:pt>
                <c:pt idx="518">
                  <c:v>825</c:v>
                </c:pt>
                <c:pt idx="519">
                  <c:v>803</c:v>
                </c:pt>
                <c:pt idx="520">
                  <c:v>803</c:v>
                </c:pt>
                <c:pt idx="521">
                  <c:v>825</c:v>
                </c:pt>
                <c:pt idx="522">
                  <c:v>825</c:v>
                </c:pt>
                <c:pt idx="523">
                  <c:v>756.25</c:v>
                </c:pt>
                <c:pt idx="524">
                  <c:v>756.25</c:v>
                </c:pt>
                <c:pt idx="525">
                  <c:v>756.25</c:v>
                </c:pt>
                <c:pt idx="526">
                  <c:v>842.80000000000007</c:v>
                </c:pt>
                <c:pt idx="527">
                  <c:v>847.1</c:v>
                </c:pt>
                <c:pt idx="528">
                  <c:v>756.25</c:v>
                </c:pt>
                <c:pt idx="529">
                  <c:v>815.76</c:v>
                </c:pt>
                <c:pt idx="530">
                  <c:v>817.41</c:v>
                </c:pt>
                <c:pt idx="531">
                  <c:v>825</c:v>
                </c:pt>
                <c:pt idx="532">
                  <c:v>1098.57</c:v>
                </c:pt>
                <c:pt idx="533">
                  <c:v>1098.57</c:v>
                </c:pt>
                <c:pt idx="534">
                  <c:v>817.41</c:v>
                </c:pt>
                <c:pt idx="535">
                  <c:v>1098.57</c:v>
                </c:pt>
                <c:pt idx="536">
                  <c:v>1018.0000000000001</c:v>
                </c:pt>
                <c:pt idx="537">
                  <c:v>1071.5999999999999</c:v>
                </c:pt>
                <c:pt idx="538">
                  <c:v>1071.5999999999999</c:v>
                </c:pt>
                <c:pt idx="539">
                  <c:v>1018.0000000000001</c:v>
                </c:pt>
                <c:pt idx="540">
                  <c:v>722.4</c:v>
                </c:pt>
                <c:pt idx="541">
                  <c:v>712.4</c:v>
                </c:pt>
                <c:pt idx="542">
                  <c:v>1018.0000000000001</c:v>
                </c:pt>
                <c:pt idx="543">
                  <c:v>744.4</c:v>
                </c:pt>
                <c:pt idx="544">
                  <c:v>876.80000000000007</c:v>
                </c:pt>
                <c:pt idx="545">
                  <c:v>876.80000000000007</c:v>
                </c:pt>
                <c:pt idx="546">
                  <c:v>1080.4499999999998</c:v>
                </c:pt>
                <c:pt idx="547">
                  <c:v>986.34</c:v>
                </c:pt>
                <c:pt idx="548">
                  <c:v>986.34</c:v>
                </c:pt>
                <c:pt idx="549">
                  <c:v>986.34</c:v>
                </c:pt>
                <c:pt idx="550">
                  <c:v>1046.1499999999999</c:v>
                </c:pt>
                <c:pt idx="551">
                  <c:v>859.60500000000002</c:v>
                </c:pt>
                <c:pt idx="552">
                  <c:v>686</c:v>
                </c:pt>
                <c:pt idx="553">
                  <c:v>686</c:v>
                </c:pt>
                <c:pt idx="554">
                  <c:v>1011.8499999999999</c:v>
                </c:pt>
                <c:pt idx="555">
                  <c:v>1029</c:v>
                </c:pt>
                <c:pt idx="556">
                  <c:v>1166.1999999999998</c:v>
                </c:pt>
                <c:pt idx="557">
                  <c:v>1166.1999999999998</c:v>
                </c:pt>
                <c:pt idx="558">
                  <c:v>891.8</c:v>
                </c:pt>
                <c:pt idx="559">
                  <c:v>891.8</c:v>
                </c:pt>
                <c:pt idx="560">
                  <c:v>664.95</c:v>
                </c:pt>
                <c:pt idx="561">
                  <c:v>484.75</c:v>
                </c:pt>
                <c:pt idx="562">
                  <c:v>498.59999999999997</c:v>
                </c:pt>
                <c:pt idx="563">
                  <c:v>720.3</c:v>
                </c:pt>
                <c:pt idx="564">
                  <c:v>700</c:v>
                </c:pt>
                <c:pt idx="565">
                  <c:v>720.3</c:v>
                </c:pt>
                <c:pt idx="566">
                  <c:v>686</c:v>
                </c:pt>
                <c:pt idx="567">
                  <c:v>720.3</c:v>
                </c:pt>
                <c:pt idx="568">
                  <c:v>686</c:v>
                </c:pt>
                <c:pt idx="569">
                  <c:v>839.71500000000003</c:v>
                </c:pt>
                <c:pt idx="570">
                  <c:v>839.71500000000003</c:v>
                </c:pt>
                <c:pt idx="571">
                  <c:v>839.71500000000003</c:v>
                </c:pt>
                <c:pt idx="572">
                  <c:v>839.71500000000003</c:v>
                </c:pt>
                <c:pt idx="573">
                  <c:v>728.9</c:v>
                </c:pt>
                <c:pt idx="574">
                  <c:v>728.9</c:v>
                </c:pt>
                <c:pt idx="575">
                  <c:v>728.9</c:v>
                </c:pt>
                <c:pt idx="576">
                  <c:v>728.9</c:v>
                </c:pt>
                <c:pt idx="577">
                  <c:v>728.9</c:v>
                </c:pt>
                <c:pt idx="578">
                  <c:v>728.9</c:v>
                </c:pt>
                <c:pt idx="579">
                  <c:v>728.9</c:v>
                </c:pt>
                <c:pt idx="580">
                  <c:v>728.9</c:v>
                </c:pt>
                <c:pt idx="581">
                  <c:v>728.9</c:v>
                </c:pt>
                <c:pt idx="582">
                  <c:v>812.69999999999993</c:v>
                </c:pt>
                <c:pt idx="583">
                  <c:v>831.40500000000009</c:v>
                </c:pt>
                <c:pt idx="584">
                  <c:v>782.38499999999999</c:v>
                </c:pt>
                <c:pt idx="585">
                  <c:v>782.38499999999999</c:v>
                </c:pt>
                <c:pt idx="586">
                  <c:v>831.40500000000009</c:v>
                </c:pt>
                <c:pt idx="587">
                  <c:v>737.44999999999993</c:v>
                </c:pt>
                <c:pt idx="588">
                  <c:v>771.74999999999989</c:v>
                </c:pt>
                <c:pt idx="589">
                  <c:v>771.74999999999989</c:v>
                </c:pt>
                <c:pt idx="590">
                  <c:v>771.74999999999989</c:v>
                </c:pt>
                <c:pt idx="591">
                  <c:v>771.74999999999989</c:v>
                </c:pt>
                <c:pt idx="592">
                  <c:v>771.74999999999989</c:v>
                </c:pt>
                <c:pt idx="593">
                  <c:v>771.74999999999989</c:v>
                </c:pt>
                <c:pt idx="594">
                  <c:v>771.74999999999989</c:v>
                </c:pt>
                <c:pt idx="595">
                  <c:v>771.74999999999989</c:v>
                </c:pt>
                <c:pt idx="596">
                  <c:v>771.74999999999989</c:v>
                </c:pt>
                <c:pt idx="597">
                  <c:v>771.74999999999989</c:v>
                </c:pt>
                <c:pt idx="598">
                  <c:v>728.9</c:v>
                </c:pt>
                <c:pt idx="599">
                  <c:v>1094.6999999999998</c:v>
                </c:pt>
                <c:pt idx="600">
                  <c:v>1094.6999999999998</c:v>
                </c:pt>
                <c:pt idx="601">
                  <c:v>1094.6999999999998</c:v>
                </c:pt>
                <c:pt idx="602">
                  <c:v>1094.6999999999998</c:v>
                </c:pt>
                <c:pt idx="603">
                  <c:v>1094.6999999999998</c:v>
                </c:pt>
                <c:pt idx="604">
                  <c:v>1094.6999999999998</c:v>
                </c:pt>
                <c:pt idx="605">
                  <c:v>1094.6999999999998</c:v>
                </c:pt>
                <c:pt idx="606">
                  <c:v>999.59999999999991</c:v>
                </c:pt>
                <c:pt idx="607">
                  <c:v>999.59999999999991</c:v>
                </c:pt>
                <c:pt idx="608">
                  <c:v>999.59999999999991</c:v>
                </c:pt>
                <c:pt idx="609">
                  <c:v>999.59999999999991</c:v>
                </c:pt>
                <c:pt idx="610">
                  <c:v>857.49999999999989</c:v>
                </c:pt>
                <c:pt idx="611">
                  <c:v>857.49999999999989</c:v>
                </c:pt>
                <c:pt idx="612">
                  <c:v>857.49999999999989</c:v>
                </c:pt>
                <c:pt idx="613">
                  <c:v>857.49999999999989</c:v>
                </c:pt>
                <c:pt idx="614">
                  <c:v>668.24999999999989</c:v>
                </c:pt>
                <c:pt idx="615">
                  <c:v>657.25</c:v>
                </c:pt>
                <c:pt idx="616">
                  <c:v>715</c:v>
                </c:pt>
                <c:pt idx="617">
                  <c:v>715</c:v>
                </c:pt>
                <c:pt idx="618">
                  <c:v>715</c:v>
                </c:pt>
                <c:pt idx="619">
                  <c:v>781.2</c:v>
                </c:pt>
                <c:pt idx="620">
                  <c:v>781.2</c:v>
                </c:pt>
                <c:pt idx="621">
                  <c:v>749.7</c:v>
                </c:pt>
                <c:pt idx="622">
                  <c:v>1005.795</c:v>
                </c:pt>
                <c:pt idx="623">
                  <c:v>771.74999999999989</c:v>
                </c:pt>
                <c:pt idx="624">
                  <c:v>771.74999999999989</c:v>
                </c:pt>
                <c:pt idx="625">
                  <c:v>771.74999999999989</c:v>
                </c:pt>
                <c:pt idx="626">
                  <c:v>692.5</c:v>
                </c:pt>
                <c:pt idx="627">
                  <c:v>692.5</c:v>
                </c:pt>
                <c:pt idx="628">
                  <c:v>692.5</c:v>
                </c:pt>
                <c:pt idx="629">
                  <c:v>692.5</c:v>
                </c:pt>
                <c:pt idx="630">
                  <c:v>1078.8</c:v>
                </c:pt>
                <c:pt idx="631">
                  <c:v>816.2299999999999</c:v>
                </c:pt>
                <c:pt idx="632">
                  <c:v>1015.56</c:v>
                </c:pt>
                <c:pt idx="633">
                  <c:v>813.75</c:v>
                </c:pt>
                <c:pt idx="634">
                  <c:v>1015.56</c:v>
                </c:pt>
                <c:pt idx="635">
                  <c:v>813.75</c:v>
                </c:pt>
                <c:pt idx="636">
                  <c:v>813.75</c:v>
                </c:pt>
                <c:pt idx="637">
                  <c:v>1015.56</c:v>
                </c:pt>
                <c:pt idx="638">
                  <c:v>943.24999999999989</c:v>
                </c:pt>
                <c:pt idx="639">
                  <c:v>1131.8999999999999</c:v>
                </c:pt>
                <c:pt idx="640">
                  <c:v>943.24999999999989</c:v>
                </c:pt>
                <c:pt idx="641">
                  <c:v>1131.8999999999999</c:v>
                </c:pt>
                <c:pt idx="642">
                  <c:v>726.69999999999993</c:v>
                </c:pt>
                <c:pt idx="643">
                  <c:v>1372</c:v>
                </c:pt>
                <c:pt idx="644">
                  <c:v>1372</c:v>
                </c:pt>
                <c:pt idx="645">
                  <c:v>542.1</c:v>
                </c:pt>
                <c:pt idx="646">
                  <c:v>717.5</c:v>
                </c:pt>
                <c:pt idx="647">
                  <c:v>717.5</c:v>
                </c:pt>
                <c:pt idx="648">
                  <c:v>715.95</c:v>
                </c:pt>
                <c:pt idx="649">
                  <c:v>634.54999999999995</c:v>
                </c:pt>
                <c:pt idx="650">
                  <c:v>634.54999999999995</c:v>
                </c:pt>
                <c:pt idx="651">
                  <c:v>634.54999999999995</c:v>
                </c:pt>
                <c:pt idx="652">
                  <c:v>634.54999999999995</c:v>
                </c:pt>
                <c:pt idx="653">
                  <c:v>634.54999999999995</c:v>
                </c:pt>
                <c:pt idx="654">
                  <c:v>634.54999999999995</c:v>
                </c:pt>
                <c:pt idx="655">
                  <c:v>634.54999999999995</c:v>
                </c:pt>
                <c:pt idx="656">
                  <c:v>634.54999999999995</c:v>
                </c:pt>
                <c:pt idx="657">
                  <c:v>634.54999999999995</c:v>
                </c:pt>
                <c:pt idx="658">
                  <c:v>724.55000000000007</c:v>
                </c:pt>
                <c:pt idx="659">
                  <c:v>724.55000000000007</c:v>
                </c:pt>
                <c:pt idx="660">
                  <c:v>724.55000000000007</c:v>
                </c:pt>
                <c:pt idx="661">
                  <c:v>724.55000000000007</c:v>
                </c:pt>
                <c:pt idx="662">
                  <c:v>795.5</c:v>
                </c:pt>
                <c:pt idx="663">
                  <c:v>724.55000000000007</c:v>
                </c:pt>
                <c:pt idx="664">
                  <c:v>795.5</c:v>
                </c:pt>
                <c:pt idx="665">
                  <c:v>795.5</c:v>
                </c:pt>
                <c:pt idx="666">
                  <c:v>795.5</c:v>
                </c:pt>
                <c:pt idx="667">
                  <c:v>690</c:v>
                </c:pt>
                <c:pt idx="668">
                  <c:v>834</c:v>
                </c:pt>
                <c:pt idx="669">
                  <c:v>834</c:v>
                </c:pt>
                <c:pt idx="670">
                  <c:v>690</c:v>
                </c:pt>
                <c:pt idx="671">
                  <c:v>690</c:v>
                </c:pt>
                <c:pt idx="672">
                  <c:v>990.93500000000006</c:v>
                </c:pt>
                <c:pt idx="673">
                  <c:v>990.93500000000006</c:v>
                </c:pt>
                <c:pt idx="674">
                  <c:v>990.93500000000006</c:v>
                </c:pt>
                <c:pt idx="675">
                  <c:v>990.93500000000006</c:v>
                </c:pt>
                <c:pt idx="676">
                  <c:v>737.44999999999993</c:v>
                </c:pt>
                <c:pt idx="677">
                  <c:v>737.44999999999993</c:v>
                </c:pt>
                <c:pt idx="678">
                  <c:v>850.54000000000008</c:v>
                </c:pt>
                <c:pt idx="679">
                  <c:v>737.44999999999993</c:v>
                </c:pt>
                <c:pt idx="680">
                  <c:v>737.44999999999993</c:v>
                </c:pt>
                <c:pt idx="681">
                  <c:v>737.44999999999993</c:v>
                </c:pt>
                <c:pt idx="682">
                  <c:v>737.44999999999993</c:v>
                </c:pt>
                <c:pt idx="683">
                  <c:v>963.63</c:v>
                </c:pt>
                <c:pt idx="684">
                  <c:v>952.88</c:v>
                </c:pt>
                <c:pt idx="685">
                  <c:v>952.88</c:v>
                </c:pt>
                <c:pt idx="686">
                  <c:v>753.77499999999998</c:v>
                </c:pt>
                <c:pt idx="687">
                  <c:v>979.82499999999982</c:v>
                </c:pt>
                <c:pt idx="688">
                  <c:v>753.77499999999998</c:v>
                </c:pt>
                <c:pt idx="689">
                  <c:v>979.82499999999982</c:v>
                </c:pt>
                <c:pt idx="690">
                  <c:v>996.05</c:v>
                </c:pt>
                <c:pt idx="691">
                  <c:v>738.1</c:v>
                </c:pt>
                <c:pt idx="692">
                  <c:v>1092.3</c:v>
                </c:pt>
                <c:pt idx="693">
                  <c:v>1076.0749999999998</c:v>
                </c:pt>
                <c:pt idx="694">
                  <c:v>753.77499999999998</c:v>
                </c:pt>
                <c:pt idx="695">
                  <c:v>738.1</c:v>
                </c:pt>
                <c:pt idx="696">
                  <c:v>753.77499999999998</c:v>
                </c:pt>
                <c:pt idx="697">
                  <c:v>738.1</c:v>
                </c:pt>
                <c:pt idx="698">
                  <c:v>1076.0749999999998</c:v>
                </c:pt>
                <c:pt idx="699">
                  <c:v>1092.3</c:v>
                </c:pt>
                <c:pt idx="700">
                  <c:v>1082.9499999999998</c:v>
                </c:pt>
                <c:pt idx="701">
                  <c:v>915.47500000000002</c:v>
                </c:pt>
                <c:pt idx="702">
                  <c:v>915.47500000000002</c:v>
                </c:pt>
                <c:pt idx="703">
                  <c:v>915.47500000000002</c:v>
                </c:pt>
                <c:pt idx="704">
                  <c:v>915.47500000000002</c:v>
                </c:pt>
                <c:pt idx="705">
                  <c:v>915.47500000000002</c:v>
                </c:pt>
                <c:pt idx="706">
                  <c:v>1082.9499999999998</c:v>
                </c:pt>
                <c:pt idx="707">
                  <c:v>962.77500000000009</c:v>
                </c:pt>
                <c:pt idx="708">
                  <c:v>962.77500000000009</c:v>
                </c:pt>
                <c:pt idx="709">
                  <c:v>962.77500000000009</c:v>
                </c:pt>
                <c:pt idx="710">
                  <c:v>962.77500000000009</c:v>
                </c:pt>
                <c:pt idx="711">
                  <c:v>962.77500000000009</c:v>
                </c:pt>
                <c:pt idx="712">
                  <c:v>915.47500000000002</c:v>
                </c:pt>
                <c:pt idx="713">
                  <c:v>962.77500000000009</c:v>
                </c:pt>
                <c:pt idx="714">
                  <c:v>1082.9499999999998</c:v>
                </c:pt>
                <c:pt idx="715">
                  <c:v>915.47500000000002</c:v>
                </c:pt>
                <c:pt idx="716">
                  <c:v>915.47500000000002</c:v>
                </c:pt>
                <c:pt idx="717">
                  <c:v>943.24999999999989</c:v>
                </c:pt>
                <c:pt idx="718">
                  <c:v>857.49999999999989</c:v>
                </c:pt>
                <c:pt idx="719">
                  <c:v>857.49999999999989</c:v>
                </c:pt>
                <c:pt idx="720">
                  <c:v>857.49999999999989</c:v>
                </c:pt>
                <c:pt idx="721">
                  <c:v>857.49999999999989</c:v>
                </c:pt>
                <c:pt idx="722">
                  <c:v>857.49999999999989</c:v>
                </c:pt>
                <c:pt idx="723">
                  <c:v>857.49999999999989</c:v>
                </c:pt>
                <c:pt idx="724">
                  <c:v>696.5</c:v>
                </c:pt>
                <c:pt idx="725">
                  <c:v>1022.0000000000001</c:v>
                </c:pt>
                <c:pt idx="726">
                  <c:v>1155.3499999999999</c:v>
                </c:pt>
                <c:pt idx="727">
                  <c:v>1509.1999999999998</c:v>
                </c:pt>
                <c:pt idx="728">
                  <c:v>1509.1999999999998</c:v>
                </c:pt>
                <c:pt idx="729">
                  <c:v>433.65000000000003</c:v>
                </c:pt>
                <c:pt idx="730">
                  <c:v>1131.8999999999999</c:v>
                </c:pt>
                <c:pt idx="731">
                  <c:v>1166.1999999999998</c:v>
                </c:pt>
                <c:pt idx="732">
                  <c:v>548.79999999999995</c:v>
                </c:pt>
                <c:pt idx="733">
                  <c:v>548.79999999999995</c:v>
                </c:pt>
                <c:pt idx="734">
                  <c:v>548.79999999999995</c:v>
                </c:pt>
                <c:pt idx="735">
                  <c:v>548.79999999999995</c:v>
                </c:pt>
                <c:pt idx="736">
                  <c:v>548.79999999999995</c:v>
                </c:pt>
                <c:pt idx="737">
                  <c:v>548.79999999999995</c:v>
                </c:pt>
                <c:pt idx="738">
                  <c:v>548.79999999999995</c:v>
                </c:pt>
                <c:pt idx="739">
                  <c:v>548.79999999999995</c:v>
                </c:pt>
                <c:pt idx="740">
                  <c:v>548.79999999999995</c:v>
                </c:pt>
                <c:pt idx="741">
                  <c:v>548.79999999999995</c:v>
                </c:pt>
                <c:pt idx="742">
                  <c:v>548.79999999999995</c:v>
                </c:pt>
                <c:pt idx="743">
                  <c:v>548.79999999999995</c:v>
                </c:pt>
                <c:pt idx="744">
                  <c:v>548.79999999999995</c:v>
                </c:pt>
                <c:pt idx="745">
                  <c:v>548.79999999999995</c:v>
                </c:pt>
                <c:pt idx="746">
                  <c:v>600.25</c:v>
                </c:pt>
                <c:pt idx="747">
                  <c:v>600.25</c:v>
                </c:pt>
                <c:pt idx="748">
                  <c:v>600.25</c:v>
                </c:pt>
                <c:pt idx="749">
                  <c:v>930.30000000000007</c:v>
                </c:pt>
                <c:pt idx="750">
                  <c:v>930.30000000000007</c:v>
                </c:pt>
                <c:pt idx="751">
                  <c:v>930.30000000000007</c:v>
                </c:pt>
                <c:pt idx="752">
                  <c:v>697.72500000000002</c:v>
                </c:pt>
                <c:pt idx="753">
                  <c:v>870.30000000000007</c:v>
                </c:pt>
                <c:pt idx="754">
                  <c:v>870.30000000000007</c:v>
                </c:pt>
                <c:pt idx="755">
                  <c:v>1029</c:v>
                </c:pt>
                <c:pt idx="756">
                  <c:v>771.74999999999989</c:v>
                </c:pt>
                <c:pt idx="757">
                  <c:v>857.49999999999989</c:v>
                </c:pt>
                <c:pt idx="758">
                  <c:v>720.3</c:v>
                </c:pt>
                <c:pt idx="759">
                  <c:v>720.3</c:v>
                </c:pt>
                <c:pt idx="760">
                  <c:v>720.3</c:v>
                </c:pt>
                <c:pt idx="761">
                  <c:v>720.3</c:v>
                </c:pt>
                <c:pt idx="762">
                  <c:v>720.3</c:v>
                </c:pt>
                <c:pt idx="763">
                  <c:v>720.3</c:v>
                </c:pt>
                <c:pt idx="764">
                  <c:v>720.3</c:v>
                </c:pt>
                <c:pt idx="765">
                  <c:v>720.3</c:v>
                </c:pt>
                <c:pt idx="766">
                  <c:v>720.3</c:v>
                </c:pt>
                <c:pt idx="767">
                  <c:v>720.3</c:v>
                </c:pt>
                <c:pt idx="768">
                  <c:v>720.3</c:v>
                </c:pt>
                <c:pt idx="769">
                  <c:v>720.3</c:v>
                </c:pt>
                <c:pt idx="770">
                  <c:v>720.3</c:v>
                </c:pt>
                <c:pt idx="771">
                  <c:v>720.3</c:v>
                </c:pt>
                <c:pt idx="772">
                  <c:v>857.49999999999989</c:v>
                </c:pt>
                <c:pt idx="773">
                  <c:v>857.49999999999989</c:v>
                </c:pt>
                <c:pt idx="774">
                  <c:v>807.49999999999989</c:v>
                </c:pt>
                <c:pt idx="775">
                  <c:v>757.5</c:v>
                </c:pt>
                <c:pt idx="776">
                  <c:v>857.49999999999989</c:v>
                </c:pt>
                <c:pt idx="777">
                  <c:v>857.49999999999989</c:v>
                </c:pt>
                <c:pt idx="778">
                  <c:v>757.5</c:v>
                </c:pt>
                <c:pt idx="779">
                  <c:v>857.49999999999989</c:v>
                </c:pt>
                <c:pt idx="780">
                  <c:v>807.49999999999989</c:v>
                </c:pt>
                <c:pt idx="781">
                  <c:v>857.49999999999989</c:v>
                </c:pt>
                <c:pt idx="782">
                  <c:v>857.49999999999989</c:v>
                </c:pt>
                <c:pt idx="783">
                  <c:v>857.49999999999989</c:v>
                </c:pt>
                <c:pt idx="784">
                  <c:v>952</c:v>
                </c:pt>
                <c:pt idx="785">
                  <c:v>952</c:v>
                </c:pt>
                <c:pt idx="786">
                  <c:v>952</c:v>
                </c:pt>
              </c:numCache>
            </c:numRef>
          </c:xVal>
          <c:yVal>
            <c:numRef>
              <c:f>'P2 TASK 5B (II)'!$P$2:$P$788</c:f>
              <c:numCache>
                <c:formatCode>0.0</c:formatCode>
                <c:ptCount val="787"/>
                <c:pt idx="0">
                  <c:v>20.8</c:v>
                </c:pt>
                <c:pt idx="1">
                  <c:v>20.8</c:v>
                </c:pt>
                <c:pt idx="2">
                  <c:v>17.149999999999999</c:v>
                </c:pt>
                <c:pt idx="3">
                  <c:v>20.8</c:v>
                </c:pt>
                <c:pt idx="4">
                  <c:v>20.8</c:v>
                </c:pt>
                <c:pt idx="5">
                  <c:v>20.8</c:v>
                </c:pt>
                <c:pt idx="6">
                  <c:v>21.585000000000001</c:v>
                </c:pt>
                <c:pt idx="7">
                  <c:v>21.585000000000001</c:v>
                </c:pt>
                <c:pt idx="8">
                  <c:v>21.585000000000001</c:v>
                </c:pt>
                <c:pt idx="9">
                  <c:v>21.585000000000001</c:v>
                </c:pt>
                <c:pt idx="10">
                  <c:v>21.585000000000001</c:v>
                </c:pt>
                <c:pt idx="11">
                  <c:v>21.585000000000001</c:v>
                </c:pt>
                <c:pt idx="12">
                  <c:v>21.585000000000001</c:v>
                </c:pt>
                <c:pt idx="13">
                  <c:v>21.585000000000001</c:v>
                </c:pt>
                <c:pt idx="14">
                  <c:v>21.585000000000001</c:v>
                </c:pt>
                <c:pt idx="15">
                  <c:v>21.585000000000001</c:v>
                </c:pt>
                <c:pt idx="16">
                  <c:v>21.585000000000001</c:v>
                </c:pt>
                <c:pt idx="17">
                  <c:v>21.585000000000001</c:v>
                </c:pt>
                <c:pt idx="18">
                  <c:v>13.5</c:v>
                </c:pt>
                <c:pt idx="19">
                  <c:v>13.5</c:v>
                </c:pt>
                <c:pt idx="20">
                  <c:v>13</c:v>
                </c:pt>
                <c:pt idx="21">
                  <c:v>17.149999999999999</c:v>
                </c:pt>
                <c:pt idx="22">
                  <c:v>17.149999999999999</c:v>
                </c:pt>
                <c:pt idx="23">
                  <c:v>15.5</c:v>
                </c:pt>
                <c:pt idx="24">
                  <c:v>15.5</c:v>
                </c:pt>
                <c:pt idx="25">
                  <c:v>21.535</c:v>
                </c:pt>
                <c:pt idx="26">
                  <c:v>15.5</c:v>
                </c:pt>
                <c:pt idx="27">
                  <c:v>17.149999999999999</c:v>
                </c:pt>
                <c:pt idx="28">
                  <c:v>15.5</c:v>
                </c:pt>
                <c:pt idx="29">
                  <c:v>20.5</c:v>
                </c:pt>
                <c:pt idx="30">
                  <c:v>17.149999999999999</c:v>
                </c:pt>
                <c:pt idx="31">
                  <c:v>17.149999999999999</c:v>
                </c:pt>
                <c:pt idx="32">
                  <c:v>17.149999999999999</c:v>
                </c:pt>
                <c:pt idx="33">
                  <c:v>17.149999999999999</c:v>
                </c:pt>
                <c:pt idx="34">
                  <c:v>17.149999999999999</c:v>
                </c:pt>
                <c:pt idx="35">
                  <c:v>17.149999999999999</c:v>
                </c:pt>
                <c:pt idx="36">
                  <c:v>17.149999999999999</c:v>
                </c:pt>
                <c:pt idx="37">
                  <c:v>17.149999999999999</c:v>
                </c:pt>
                <c:pt idx="38">
                  <c:v>17.149999999999999</c:v>
                </c:pt>
                <c:pt idx="39">
                  <c:v>17.149999999999999</c:v>
                </c:pt>
                <c:pt idx="40">
                  <c:v>23.42</c:v>
                </c:pt>
                <c:pt idx="41">
                  <c:v>23.42</c:v>
                </c:pt>
                <c:pt idx="42">
                  <c:v>23.42</c:v>
                </c:pt>
                <c:pt idx="43">
                  <c:v>23.42</c:v>
                </c:pt>
                <c:pt idx="44">
                  <c:v>23.92</c:v>
                </c:pt>
                <c:pt idx="45">
                  <c:v>23.92</c:v>
                </c:pt>
                <c:pt idx="46">
                  <c:v>23.92</c:v>
                </c:pt>
                <c:pt idx="47">
                  <c:v>22.5</c:v>
                </c:pt>
                <c:pt idx="48">
                  <c:v>22.5</c:v>
                </c:pt>
                <c:pt idx="49">
                  <c:v>22.5</c:v>
                </c:pt>
                <c:pt idx="50">
                  <c:v>22.5</c:v>
                </c:pt>
                <c:pt idx="51">
                  <c:v>22.5</c:v>
                </c:pt>
                <c:pt idx="52">
                  <c:v>22.5</c:v>
                </c:pt>
                <c:pt idx="53">
                  <c:v>22.5</c:v>
                </c:pt>
                <c:pt idx="54">
                  <c:v>22.5</c:v>
                </c:pt>
                <c:pt idx="55">
                  <c:v>19.445</c:v>
                </c:pt>
                <c:pt idx="56">
                  <c:v>19.445</c:v>
                </c:pt>
                <c:pt idx="57">
                  <c:v>20.89</c:v>
                </c:pt>
                <c:pt idx="58">
                  <c:v>20.445</c:v>
                </c:pt>
                <c:pt idx="59">
                  <c:v>19.445</c:v>
                </c:pt>
                <c:pt idx="60">
                  <c:v>16.55</c:v>
                </c:pt>
                <c:pt idx="61">
                  <c:v>19.445</c:v>
                </c:pt>
                <c:pt idx="62">
                  <c:v>17.149999999999999</c:v>
                </c:pt>
                <c:pt idx="63">
                  <c:v>17.149999999999999</c:v>
                </c:pt>
                <c:pt idx="64">
                  <c:v>17.149999999999999</c:v>
                </c:pt>
                <c:pt idx="65">
                  <c:v>17.149999999999999</c:v>
                </c:pt>
                <c:pt idx="66">
                  <c:v>16.405000000000001</c:v>
                </c:pt>
                <c:pt idx="67">
                  <c:v>16.63</c:v>
                </c:pt>
                <c:pt idx="68">
                  <c:v>21.945</c:v>
                </c:pt>
                <c:pt idx="69">
                  <c:v>16.405000000000001</c:v>
                </c:pt>
                <c:pt idx="70">
                  <c:v>21.689999999999998</c:v>
                </c:pt>
                <c:pt idx="71">
                  <c:v>21.689999999999998</c:v>
                </c:pt>
                <c:pt idx="72">
                  <c:v>16.63</c:v>
                </c:pt>
                <c:pt idx="73">
                  <c:v>21.689999999999998</c:v>
                </c:pt>
                <c:pt idx="74">
                  <c:v>16.405000000000001</c:v>
                </c:pt>
                <c:pt idx="75">
                  <c:v>21.689999999999998</c:v>
                </c:pt>
                <c:pt idx="76">
                  <c:v>16.405000000000001</c:v>
                </c:pt>
                <c:pt idx="77">
                  <c:v>21.945</c:v>
                </c:pt>
                <c:pt idx="78">
                  <c:v>16.405000000000001</c:v>
                </c:pt>
                <c:pt idx="79">
                  <c:v>21.689999999999998</c:v>
                </c:pt>
                <c:pt idx="80">
                  <c:v>20.475000000000001</c:v>
                </c:pt>
                <c:pt idx="81">
                  <c:v>20.475000000000001</c:v>
                </c:pt>
                <c:pt idx="82">
                  <c:v>20.475000000000001</c:v>
                </c:pt>
                <c:pt idx="83">
                  <c:v>20.475000000000001</c:v>
                </c:pt>
                <c:pt idx="84">
                  <c:v>17.785</c:v>
                </c:pt>
                <c:pt idx="85">
                  <c:v>17.785</c:v>
                </c:pt>
                <c:pt idx="86">
                  <c:v>17.785</c:v>
                </c:pt>
                <c:pt idx="87">
                  <c:v>17.785</c:v>
                </c:pt>
                <c:pt idx="88">
                  <c:v>17.149999999999999</c:v>
                </c:pt>
                <c:pt idx="89">
                  <c:v>17.149999999999999</c:v>
                </c:pt>
                <c:pt idx="90">
                  <c:v>16</c:v>
                </c:pt>
                <c:pt idx="91">
                  <c:v>17.149999999999999</c:v>
                </c:pt>
                <c:pt idx="92">
                  <c:v>17.149999999999999</c:v>
                </c:pt>
                <c:pt idx="93">
                  <c:v>17.149999999999999</c:v>
                </c:pt>
                <c:pt idx="94">
                  <c:v>17.2</c:v>
                </c:pt>
                <c:pt idx="95">
                  <c:v>17.700000000000003</c:v>
                </c:pt>
                <c:pt idx="96">
                  <c:v>17.149999999999999</c:v>
                </c:pt>
                <c:pt idx="97">
                  <c:v>15.950000000000001</c:v>
                </c:pt>
                <c:pt idx="98">
                  <c:v>20.47</c:v>
                </c:pt>
                <c:pt idx="99">
                  <c:v>15.9</c:v>
                </c:pt>
                <c:pt idx="100">
                  <c:v>20.47</c:v>
                </c:pt>
                <c:pt idx="101">
                  <c:v>15.9</c:v>
                </c:pt>
                <c:pt idx="102">
                  <c:v>20.47</c:v>
                </c:pt>
                <c:pt idx="103">
                  <c:v>15.9</c:v>
                </c:pt>
                <c:pt idx="104">
                  <c:v>20.45</c:v>
                </c:pt>
                <c:pt idx="105">
                  <c:v>15.950000000000001</c:v>
                </c:pt>
                <c:pt idx="106">
                  <c:v>15.9</c:v>
                </c:pt>
                <c:pt idx="107">
                  <c:v>15.9</c:v>
                </c:pt>
                <c:pt idx="108">
                  <c:v>20.47</c:v>
                </c:pt>
                <c:pt idx="109">
                  <c:v>17.149999999999999</c:v>
                </c:pt>
                <c:pt idx="110">
                  <c:v>17.149999999999999</c:v>
                </c:pt>
                <c:pt idx="111">
                  <c:v>17.149999999999999</c:v>
                </c:pt>
                <c:pt idx="112">
                  <c:v>17.149999999999999</c:v>
                </c:pt>
                <c:pt idx="113">
                  <c:v>17.149999999999999</c:v>
                </c:pt>
                <c:pt idx="114">
                  <c:v>17.149999999999999</c:v>
                </c:pt>
                <c:pt idx="115">
                  <c:v>18.399999999999999</c:v>
                </c:pt>
                <c:pt idx="116">
                  <c:v>17.149999999999999</c:v>
                </c:pt>
                <c:pt idx="117">
                  <c:v>17.149999999999999</c:v>
                </c:pt>
                <c:pt idx="118">
                  <c:v>17.149999999999999</c:v>
                </c:pt>
                <c:pt idx="119">
                  <c:v>17.149999999999999</c:v>
                </c:pt>
                <c:pt idx="120">
                  <c:v>17.149999999999999</c:v>
                </c:pt>
                <c:pt idx="121">
                  <c:v>15</c:v>
                </c:pt>
                <c:pt idx="122">
                  <c:v>15</c:v>
                </c:pt>
                <c:pt idx="123">
                  <c:v>15</c:v>
                </c:pt>
                <c:pt idx="124">
                  <c:v>19.5</c:v>
                </c:pt>
                <c:pt idx="125">
                  <c:v>19.5</c:v>
                </c:pt>
                <c:pt idx="126">
                  <c:v>19.5</c:v>
                </c:pt>
                <c:pt idx="127">
                  <c:v>17</c:v>
                </c:pt>
                <c:pt idx="128">
                  <c:v>19</c:v>
                </c:pt>
                <c:pt idx="129">
                  <c:v>17.149999999999999</c:v>
                </c:pt>
                <c:pt idx="130">
                  <c:v>17.149999999999999</c:v>
                </c:pt>
                <c:pt idx="131">
                  <c:v>23.2</c:v>
                </c:pt>
                <c:pt idx="132">
                  <c:v>17.149999999999999</c:v>
                </c:pt>
                <c:pt idx="133">
                  <c:v>23.2</c:v>
                </c:pt>
                <c:pt idx="134">
                  <c:v>17.149999999999999</c:v>
                </c:pt>
                <c:pt idx="135">
                  <c:v>23.2</c:v>
                </c:pt>
                <c:pt idx="136">
                  <c:v>23.2</c:v>
                </c:pt>
                <c:pt idx="137">
                  <c:v>17.149999999999999</c:v>
                </c:pt>
                <c:pt idx="138">
                  <c:v>17.149999999999999</c:v>
                </c:pt>
                <c:pt idx="139">
                  <c:v>17.149999999999999</c:v>
                </c:pt>
                <c:pt idx="140">
                  <c:v>23.2</c:v>
                </c:pt>
                <c:pt idx="141">
                  <c:v>23.2</c:v>
                </c:pt>
                <c:pt idx="142">
                  <c:v>23.2</c:v>
                </c:pt>
                <c:pt idx="143">
                  <c:v>17.149999999999999</c:v>
                </c:pt>
                <c:pt idx="144">
                  <c:v>17.149999999999999</c:v>
                </c:pt>
                <c:pt idx="145">
                  <c:v>17.149999999999999</c:v>
                </c:pt>
                <c:pt idx="146">
                  <c:v>17.149999999999999</c:v>
                </c:pt>
                <c:pt idx="147">
                  <c:v>17.149999999999999</c:v>
                </c:pt>
                <c:pt idx="148">
                  <c:v>17.149999999999999</c:v>
                </c:pt>
                <c:pt idx="149">
                  <c:v>17.149999999999999</c:v>
                </c:pt>
                <c:pt idx="150">
                  <c:v>17.149999999999999</c:v>
                </c:pt>
                <c:pt idx="151">
                  <c:v>18.48</c:v>
                </c:pt>
                <c:pt idx="152">
                  <c:v>18.48</c:v>
                </c:pt>
                <c:pt idx="153">
                  <c:v>18.515000000000001</c:v>
                </c:pt>
                <c:pt idx="154">
                  <c:v>18.48</c:v>
                </c:pt>
                <c:pt idx="155">
                  <c:v>17.149999999999999</c:v>
                </c:pt>
                <c:pt idx="156">
                  <c:v>17.149999999999999</c:v>
                </c:pt>
                <c:pt idx="157">
                  <c:v>17.149999999999999</c:v>
                </c:pt>
                <c:pt idx="158">
                  <c:v>18.515000000000001</c:v>
                </c:pt>
                <c:pt idx="159">
                  <c:v>17.149999999999999</c:v>
                </c:pt>
                <c:pt idx="160">
                  <c:v>17.149999999999999</c:v>
                </c:pt>
                <c:pt idx="161">
                  <c:v>17.149999999999999</c:v>
                </c:pt>
                <c:pt idx="162">
                  <c:v>17.149999999999999</c:v>
                </c:pt>
                <c:pt idx="163">
                  <c:v>17.149999999999999</c:v>
                </c:pt>
                <c:pt idx="164">
                  <c:v>17.149999999999999</c:v>
                </c:pt>
                <c:pt idx="165">
                  <c:v>17.149999999999999</c:v>
                </c:pt>
                <c:pt idx="166">
                  <c:v>17.149999999999999</c:v>
                </c:pt>
                <c:pt idx="167">
                  <c:v>17.149999999999999</c:v>
                </c:pt>
                <c:pt idx="168">
                  <c:v>17.149999999999999</c:v>
                </c:pt>
                <c:pt idx="169">
                  <c:v>17.149999999999999</c:v>
                </c:pt>
                <c:pt idx="170">
                  <c:v>17.149999999999999</c:v>
                </c:pt>
                <c:pt idx="171">
                  <c:v>17.149999999999999</c:v>
                </c:pt>
                <c:pt idx="172">
                  <c:v>14.95</c:v>
                </c:pt>
                <c:pt idx="173">
                  <c:v>15.149999999999999</c:v>
                </c:pt>
                <c:pt idx="174">
                  <c:v>21.954999999999998</c:v>
                </c:pt>
                <c:pt idx="175">
                  <c:v>21.950000000000003</c:v>
                </c:pt>
                <c:pt idx="176">
                  <c:v>21.7</c:v>
                </c:pt>
                <c:pt idx="177">
                  <c:v>14.95</c:v>
                </c:pt>
                <c:pt idx="178">
                  <c:v>14.95</c:v>
                </c:pt>
                <c:pt idx="179">
                  <c:v>21.950000000000003</c:v>
                </c:pt>
                <c:pt idx="180">
                  <c:v>21.7</c:v>
                </c:pt>
                <c:pt idx="181">
                  <c:v>14.95</c:v>
                </c:pt>
                <c:pt idx="182">
                  <c:v>15.5</c:v>
                </c:pt>
                <c:pt idx="183">
                  <c:v>17.39</c:v>
                </c:pt>
                <c:pt idx="184">
                  <c:v>20.3</c:v>
                </c:pt>
                <c:pt idx="185">
                  <c:v>20.3</c:v>
                </c:pt>
                <c:pt idx="186">
                  <c:v>17.39</c:v>
                </c:pt>
                <c:pt idx="187">
                  <c:v>20.3</c:v>
                </c:pt>
                <c:pt idx="188">
                  <c:v>19.04</c:v>
                </c:pt>
                <c:pt idx="189">
                  <c:v>19.04</c:v>
                </c:pt>
                <c:pt idx="190">
                  <c:v>19.04</c:v>
                </c:pt>
                <c:pt idx="191">
                  <c:v>17.149999999999999</c:v>
                </c:pt>
                <c:pt idx="192">
                  <c:v>17.149999999999999</c:v>
                </c:pt>
                <c:pt idx="193">
                  <c:v>17.149999999999999</c:v>
                </c:pt>
                <c:pt idx="194">
                  <c:v>17.149999999999999</c:v>
                </c:pt>
                <c:pt idx="195">
                  <c:v>17.149999999999999</c:v>
                </c:pt>
                <c:pt idx="196">
                  <c:v>17.149999999999999</c:v>
                </c:pt>
                <c:pt idx="197">
                  <c:v>17.149999999999999</c:v>
                </c:pt>
                <c:pt idx="198">
                  <c:v>17.149999999999999</c:v>
                </c:pt>
                <c:pt idx="199">
                  <c:v>17.149999999999999</c:v>
                </c:pt>
                <c:pt idx="200">
                  <c:v>12.5</c:v>
                </c:pt>
                <c:pt idx="201">
                  <c:v>16.645</c:v>
                </c:pt>
                <c:pt idx="202">
                  <c:v>16.645</c:v>
                </c:pt>
                <c:pt idx="203">
                  <c:v>16.645</c:v>
                </c:pt>
                <c:pt idx="204">
                  <c:v>16.645</c:v>
                </c:pt>
                <c:pt idx="205">
                  <c:v>17.28</c:v>
                </c:pt>
                <c:pt idx="206">
                  <c:v>17.28</c:v>
                </c:pt>
                <c:pt idx="207">
                  <c:v>17.28</c:v>
                </c:pt>
                <c:pt idx="208">
                  <c:v>17.149999999999999</c:v>
                </c:pt>
                <c:pt idx="209">
                  <c:v>17.149999999999999</c:v>
                </c:pt>
                <c:pt idx="210">
                  <c:v>17.149999999999999</c:v>
                </c:pt>
                <c:pt idx="211">
                  <c:v>11.5</c:v>
                </c:pt>
                <c:pt idx="212">
                  <c:v>10.4</c:v>
                </c:pt>
                <c:pt idx="213">
                  <c:v>9</c:v>
                </c:pt>
                <c:pt idx="214">
                  <c:v>14.98</c:v>
                </c:pt>
                <c:pt idx="215">
                  <c:v>14.98</c:v>
                </c:pt>
                <c:pt idx="216">
                  <c:v>14.98</c:v>
                </c:pt>
                <c:pt idx="217">
                  <c:v>17.149999999999999</c:v>
                </c:pt>
                <c:pt idx="218">
                  <c:v>17.149999999999999</c:v>
                </c:pt>
                <c:pt idx="219">
                  <c:v>17.149999999999999</c:v>
                </c:pt>
                <c:pt idx="220">
                  <c:v>17.149999999999999</c:v>
                </c:pt>
                <c:pt idx="221">
                  <c:v>17.149999999999999</c:v>
                </c:pt>
                <c:pt idx="222">
                  <c:v>17.149999999999999</c:v>
                </c:pt>
                <c:pt idx="223">
                  <c:v>17.149999999999999</c:v>
                </c:pt>
                <c:pt idx="224">
                  <c:v>17.149999999999999</c:v>
                </c:pt>
                <c:pt idx="225">
                  <c:v>17.149999999999999</c:v>
                </c:pt>
                <c:pt idx="226">
                  <c:v>17.149999999999999</c:v>
                </c:pt>
                <c:pt idx="227">
                  <c:v>17.149999999999999</c:v>
                </c:pt>
                <c:pt idx="228">
                  <c:v>17.149999999999999</c:v>
                </c:pt>
                <c:pt idx="229">
                  <c:v>17.149999999999999</c:v>
                </c:pt>
                <c:pt idx="230">
                  <c:v>17.149999999999999</c:v>
                </c:pt>
                <c:pt idx="231">
                  <c:v>17.149999999999999</c:v>
                </c:pt>
                <c:pt idx="232">
                  <c:v>17.149999999999999</c:v>
                </c:pt>
                <c:pt idx="233">
                  <c:v>17.149999999999999</c:v>
                </c:pt>
                <c:pt idx="234">
                  <c:v>17.149999999999999</c:v>
                </c:pt>
                <c:pt idx="235">
                  <c:v>17.149999999999999</c:v>
                </c:pt>
                <c:pt idx="236">
                  <c:v>17.149999999999999</c:v>
                </c:pt>
                <c:pt idx="237">
                  <c:v>17.149999999999999</c:v>
                </c:pt>
                <c:pt idx="238">
                  <c:v>20.5</c:v>
                </c:pt>
                <c:pt idx="239">
                  <c:v>22.5</c:v>
                </c:pt>
                <c:pt idx="240">
                  <c:v>22.5</c:v>
                </c:pt>
                <c:pt idx="241">
                  <c:v>22.5</c:v>
                </c:pt>
                <c:pt idx="242">
                  <c:v>22.5</c:v>
                </c:pt>
                <c:pt idx="243">
                  <c:v>17.149999999999999</c:v>
                </c:pt>
                <c:pt idx="244">
                  <c:v>22.5</c:v>
                </c:pt>
                <c:pt idx="245">
                  <c:v>20.5</c:v>
                </c:pt>
                <c:pt idx="246">
                  <c:v>22.5</c:v>
                </c:pt>
                <c:pt idx="247">
                  <c:v>22.5</c:v>
                </c:pt>
                <c:pt idx="248">
                  <c:v>22.5</c:v>
                </c:pt>
                <c:pt idx="249">
                  <c:v>24</c:v>
                </c:pt>
                <c:pt idx="250">
                  <c:v>24</c:v>
                </c:pt>
                <c:pt idx="251">
                  <c:v>19.335000000000001</c:v>
                </c:pt>
                <c:pt idx="252">
                  <c:v>19.335000000000001</c:v>
                </c:pt>
                <c:pt idx="253">
                  <c:v>17.149999999999999</c:v>
                </c:pt>
                <c:pt idx="254">
                  <c:v>17.149999999999999</c:v>
                </c:pt>
                <c:pt idx="255">
                  <c:v>16.824999999999999</c:v>
                </c:pt>
                <c:pt idx="256">
                  <c:v>16.824999999999999</c:v>
                </c:pt>
                <c:pt idx="257">
                  <c:v>23.785</c:v>
                </c:pt>
                <c:pt idx="258">
                  <c:v>23.785</c:v>
                </c:pt>
                <c:pt idx="259">
                  <c:v>23.785</c:v>
                </c:pt>
                <c:pt idx="260">
                  <c:v>16.824999999999999</c:v>
                </c:pt>
                <c:pt idx="261">
                  <c:v>16.824999999999999</c:v>
                </c:pt>
                <c:pt idx="262">
                  <c:v>23.785</c:v>
                </c:pt>
                <c:pt idx="263">
                  <c:v>16.824999999999999</c:v>
                </c:pt>
                <c:pt idx="264">
                  <c:v>23.785</c:v>
                </c:pt>
                <c:pt idx="265">
                  <c:v>16.824999999999999</c:v>
                </c:pt>
                <c:pt idx="266">
                  <c:v>23.785</c:v>
                </c:pt>
                <c:pt idx="267">
                  <c:v>16.824999999999999</c:v>
                </c:pt>
                <c:pt idx="268">
                  <c:v>16.824999999999999</c:v>
                </c:pt>
                <c:pt idx="269">
                  <c:v>16.824999999999999</c:v>
                </c:pt>
                <c:pt idx="270">
                  <c:v>23.785</c:v>
                </c:pt>
                <c:pt idx="271">
                  <c:v>23.785</c:v>
                </c:pt>
                <c:pt idx="272">
                  <c:v>23.785</c:v>
                </c:pt>
                <c:pt idx="273">
                  <c:v>23.785</c:v>
                </c:pt>
                <c:pt idx="274">
                  <c:v>23.785</c:v>
                </c:pt>
                <c:pt idx="275">
                  <c:v>16.824999999999999</c:v>
                </c:pt>
                <c:pt idx="276">
                  <c:v>16.824999999999999</c:v>
                </c:pt>
                <c:pt idx="277">
                  <c:v>14.8</c:v>
                </c:pt>
                <c:pt idx="278">
                  <c:v>17.149999999999999</c:v>
                </c:pt>
                <c:pt idx="279">
                  <c:v>17.149999999999999</c:v>
                </c:pt>
                <c:pt idx="280">
                  <c:v>17.149999999999999</c:v>
                </c:pt>
                <c:pt idx="281">
                  <c:v>17.149999999999999</c:v>
                </c:pt>
                <c:pt idx="282">
                  <c:v>17.149999999999999</c:v>
                </c:pt>
                <c:pt idx="283">
                  <c:v>17.149999999999999</c:v>
                </c:pt>
                <c:pt idx="284">
                  <c:v>17.149999999999999</c:v>
                </c:pt>
                <c:pt idx="285">
                  <c:v>17.149999999999999</c:v>
                </c:pt>
                <c:pt idx="286">
                  <c:v>17.149999999999999</c:v>
                </c:pt>
                <c:pt idx="287">
                  <c:v>17.149999999999999</c:v>
                </c:pt>
                <c:pt idx="288">
                  <c:v>17.149999999999999</c:v>
                </c:pt>
                <c:pt idx="289">
                  <c:v>17.149999999999999</c:v>
                </c:pt>
                <c:pt idx="290">
                  <c:v>17.149999999999999</c:v>
                </c:pt>
                <c:pt idx="291">
                  <c:v>17.149999999999999</c:v>
                </c:pt>
                <c:pt idx="292">
                  <c:v>17.149999999999999</c:v>
                </c:pt>
                <c:pt idx="293">
                  <c:v>17.149999999999999</c:v>
                </c:pt>
                <c:pt idx="294">
                  <c:v>17.149999999999999</c:v>
                </c:pt>
                <c:pt idx="295">
                  <c:v>17.149999999999999</c:v>
                </c:pt>
                <c:pt idx="296">
                  <c:v>17.149999999999999</c:v>
                </c:pt>
                <c:pt idx="297">
                  <c:v>20.65</c:v>
                </c:pt>
                <c:pt idx="298">
                  <c:v>20.65</c:v>
                </c:pt>
                <c:pt idx="299">
                  <c:v>20.65</c:v>
                </c:pt>
                <c:pt idx="300">
                  <c:v>20.65</c:v>
                </c:pt>
                <c:pt idx="301">
                  <c:v>23.560000000000002</c:v>
                </c:pt>
                <c:pt idx="302">
                  <c:v>23.560000000000002</c:v>
                </c:pt>
                <c:pt idx="303">
                  <c:v>23.560000000000002</c:v>
                </c:pt>
                <c:pt idx="304">
                  <c:v>23.560000000000002</c:v>
                </c:pt>
                <c:pt idx="305">
                  <c:v>23.560000000000002</c:v>
                </c:pt>
                <c:pt idx="306">
                  <c:v>23.560000000000002</c:v>
                </c:pt>
                <c:pt idx="307">
                  <c:v>15.4</c:v>
                </c:pt>
                <c:pt idx="308">
                  <c:v>21.1</c:v>
                </c:pt>
                <c:pt idx="309">
                  <c:v>15.4</c:v>
                </c:pt>
                <c:pt idx="310">
                  <c:v>15.4</c:v>
                </c:pt>
                <c:pt idx="311">
                  <c:v>15.4</c:v>
                </c:pt>
                <c:pt idx="312">
                  <c:v>21.1</c:v>
                </c:pt>
                <c:pt idx="313">
                  <c:v>19.600000000000001</c:v>
                </c:pt>
                <c:pt idx="314">
                  <c:v>21.1</c:v>
                </c:pt>
                <c:pt idx="315">
                  <c:v>18.600000000000001</c:v>
                </c:pt>
                <c:pt idx="316">
                  <c:v>21.1</c:v>
                </c:pt>
                <c:pt idx="317">
                  <c:v>19.600000000000001</c:v>
                </c:pt>
                <c:pt idx="318">
                  <c:v>12.5</c:v>
                </c:pt>
                <c:pt idx="319">
                  <c:v>12.5</c:v>
                </c:pt>
                <c:pt idx="320">
                  <c:v>17.149999999999999</c:v>
                </c:pt>
                <c:pt idx="321">
                  <c:v>17.149999999999999</c:v>
                </c:pt>
                <c:pt idx="322">
                  <c:v>17.149999999999999</c:v>
                </c:pt>
                <c:pt idx="323">
                  <c:v>17.149999999999999</c:v>
                </c:pt>
                <c:pt idx="324">
                  <c:v>17.149999999999999</c:v>
                </c:pt>
                <c:pt idx="325">
                  <c:v>17.149999999999999</c:v>
                </c:pt>
                <c:pt idx="326">
                  <c:v>17.149999999999999</c:v>
                </c:pt>
                <c:pt idx="327">
                  <c:v>17.149999999999999</c:v>
                </c:pt>
                <c:pt idx="328">
                  <c:v>17.149999999999999</c:v>
                </c:pt>
                <c:pt idx="329">
                  <c:v>17.149999999999999</c:v>
                </c:pt>
                <c:pt idx="330">
                  <c:v>17.149999999999999</c:v>
                </c:pt>
                <c:pt idx="331">
                  <c:v>17.149999999999999</c:v>
                </c:pt>
                <c:pt idx="332">
                  <c:v>17.149999999999999</c:v>
                </c:pt>
                <c:pt idx="333">
                  <c:v>17.149999999999999</c:v>
                </c:pt>
                <c:pt idx="334">
                  <c:v>17.149999999999999</c:v>
                </c:pt>
                <c:pt idx="335">
                  <c:v>17.149999999999999</c:v>
                </c:pt>
                <c:pt idx="336">
                  <c:v>17.149999999999999</c:v>
                </c:pt>
                <c:pt idx="337">
                  <c:v>17.149999999999999</c:v>
                </c:pt>
                <c:pt idx="338">
                  <c:v>17.149999999999999</c:v>
                </c:pt>
                <c:pt idx="339">
                  <c:v>17.149999999999999</c:v>
                </c:pt>
                <c:pt idx="340">
                  <c:v>17.149999999999999</c:v>
                </c:pt>
                <c:pt idx="341">
                  <c:v>17.149999999999999</c:v>
                </c:pt>
                <c:pt idx="342">
                  <c:v>17.149999999999999</c:v>
                </c:pt>
                <c:pt idx="343">
                  <c:v>17.149999999999999</c:v>
                </c:pt>
                <c:pt idx="344">
                  <c:v>17.149999999999999</c:v>
                </c:pt>
                <c:pt idx="345">
                  <c:v>17.149999999999999</c:v>
                </c:pt>
                <c:pt idx="346">
                  <c:v>17.149999999999999</c:v>
                </c:pt>
                <c:pt idx="347">
                  <c:v>17.149999999999999</c:v>
                </c:pt>
                <c:pt idx="348">
                  <c:v>17.149999999999999</c:v>
                </c:pt>
                <c:pt idx="349">
                  <c:v>17.149999999999999</c:v>
                </c:pt>
                <c:pt idx="350">
                  <c:v>17.149999999999999</c:v>
                </c:pt>
                <c:pt idx="351">
                  <c:v>17.149999999999999</c:v>
                </c:pt>
                <c:pt idx="352">
                  <c:v>17.149999999999999</c:v>
                </c:pt>
                <c:pt idx="353">
                  <c:v>17.149999999999999</c:v>
                </c:pt>
                <c:pt idx="354">
                  <c:v>17.149999999999999</c:v>
                </c:pt>
                <c:pt idx="355">
                  <c:v>17.149999999999999</c:v>
                </c:pt>
                <c:pt idx="356">
                  <c:v>17.149999999999999</c:v>
                </c:pt>
                <c:pt idx="357">
                  <c:v>15.2</c:v>
                </c:pt>
                <c:pt idx="358">
                  <c:v>15.2</c:v>
                </c:pt>
                <c:pt idx="359">
                  <c:v>15.2</c:v>
                </c:pt>
                <c:pt idx="360">
                  <c:v>15.2</c:v>
                </c:pt>
                <c:pt idx="361">
                  <c:v>11.5</c:v>
                </c:pt>
                <c:pt idx="362">
                  <c:v>14.18</c:v>
                </c:pt>
                <c:pt idx="363">
                  <c:v>22.15</c:v>
                </c:pt>
                <c:pt idx="364">
                  <c:v>22.15</c:v>
                </c:pt>
                <c:pt idx="365">
                  <c:v>22.15</c:v>
                </c:pt>
                <c:pt idx="366">
                  <c:v>22.15</c:v>
                </c:pt>
                <c:pt idx="367">
                  <c:v>22.15</c:v>
                </c:pt>
                <c:pt idx="368">
                  <c:v>22.15</c:v>
                </c:pt>
                <c:pt idx="369">
                  <c:v>22.15</c:v>
                </c:pt>
                <c:pt idx="370">
                  <c:v>22.15</c:v>
                </c:pt>
                <c:pt idx="371">
                  <c:v>22.15</c:v>
                </c:pt>
                <c:pt idx="372">
                  <c:v>16.5</c:v>
                </c:pt>
                <c:pt idx="373">
                  <c:v>16.094999999999999</c:v>
                </c:pt>
                <c:pt idx="374">
                  <c:v>16.094999999999999</c:v>
                </c:pt>
                <c:pt idx="375">
                  <c:v>19.594999999999999</c:v>
                </c:pt>
                <c:pt idx="376">
                  <c:v>17.149999999999999</c:v>
                </c:pt>
                <c:pt idx="377">
                  <c:v>17.149999999999999</c:v>
                </c:pt>
                <c:pt idx="378">
                  <c:v>17.149999999999999</c:v>
                </c:pt>
                <c:pt idx="379">
                  <c:v>17.149999999999999</c:v>
                </c:pt>
                <c:pt idx="380">
                  <c:v>17.149999999999999</c:v>
                </c:pt>
                <c:pt idx="381">
                  <c:v>17.149999999999999</c:v>
                </c:pt>
                <c:pt idx="382">
                  <c:v>17.149999999999999</c:v>
                </c:pt>
                <c:pt idx="383">
                  <c:v>17.149999999999999</c:v>
                </c:pt>
                <c:pt idx="384">
                  <c:v>17.149999999999999</c:v>
                </c:pt>
                <c:pt idx="385">
                  <c:v>17.149999999999999</c:v>
                </c:pt>
                <c:pt idx="386">
                  <c:v>17.149999999999999</c:v>
                </c:pt>
                <c:pt idx="387">
                  <c:v>17.149999999999999</c:v>
                </c:pt>
                <c:pt idx="388">
                  <c:v>12.035</c:v>
                </c:pt>
                <c:pt idx="389">
                  <c:v>11.934999999999999</c:v>
                </c:pt>
                <c:pt idx="390">
                  <c:v>11.934999999999999</c:v>
                </c:pt>
                <c:pt idx="391">
                  <c:v>17.8</c:v>
                </c:pt>
                <c:pt idx="392">
                  <c:v>17.8</c:v>
                </c:pt>
                <c:pt idx="393">
                  <c:v>17.8</c:v>
                </c:pt>
                <c:pt idx="394">
                  <c:v>17.8</c:v>
                </c:pt>
                <c:pt idx="395">
                  <c:v>17.8</c:v>
                </c:pt>
                <c:pt idx="396">
                  <c:v>17.8</c:v>
                </c:pt>
                <c:pt idx="397">
                  <c:v>17.149999999999999</c:v>
                </c:pt>
                <c:pt idx="398">
                  <c:v>21.11</c:v>
                </c:pt>
                <c:pt idx="399">
                  <c:v>20.95</c:v>
                </c:pt>
                <c:pt idx="400">
                  <c:v>17.149999999999999</c:v>
                </c:pt>
                <c:pt idx="401">
                  <c:v>15.5</c:v>
                </c:pt>
                <c:pt idx="402">
                  <c:v>17.149999999999999</c:v>
                </c:pt>
                <c:pt idx="403">
                  <c:v>17.149999999999999</c:v>
                </c:pt>
                <c:pt idx="404">
                  <c:v>17.149999999999999</c:v>
                </c:pt>
                <c:pt idx="405">
                  <c:v>17.149999999999999</c:v>
                </c:pt>
                <c:pt idx="406">
                  <c:v>17.149999999999999</c:v>
                </c:pt>
                <c:pt idx="407">
                  <c:v>15.5</c:v>
                </c:pt>
                <c:pt idx="408">
                  <c:v>17.149999999999999</c:v>
                </c:pt>
                <c:pt idx="409">
                  <c:v>17.149999999999999</c:v>
                </c:pt>
                <c:pt idx="410">
                  <c:v>17.149999999999999</c:v>
                </c:pt>
                <c:pt idx="411">
                  <c:v>17.149999999999999</c:v>
                </c:pt>
                <c:pt idx="412">
                  <c:v>17.149999999999999</c:v>
                </c:pt>
                <c:pt idx="413">
                  <c:v>17.149999999999999</c:v>
                </c:pt>
                <c:pt idx="414">
                  <c:v>17.149999999999999</c:v>
                </c:pt>
                <c:pt idx="415">
                  <c:v>17.149999999999999</c:v>
                </c:pt>
                <c:pt idx="416">
                  <c:v>17.149999999999999</c:v>
                </c:pt>
                <c:pt idx="417">
                  <c:v>17.149999999999999</c:v>
                </c:pt>
                <c:pt idx="418">
                  <c:v>17.149999999999999</c:v>
                </c:pt>
                <c:pt idx="419">
                  <c:v>17.149999999999999</c:v>
                </c:pt>
                <c:pt idx="420">
                  <c:v>17.149999999999999</c:v>
                </c:pt>
                <c:pt idx="421">
                  <c:v>19.52</c:v>
                </c:pt>
                <c:pt idx="422">
                  <c:v>19.52</c:v>
                </c:pt>
                <c:pt idx="423">
                  <c:v>19.52</c:v>
                </c:pt>
                <c:pt idx="424">
                  <c:v>19.52</c:v>
                </c:pt>
                <c:pt idx="425">
                  <c:v>19.52</c:v>
                </c:pt>
                <c:pt idx="426">
                  <c:v>19.52</c:v>
                </c:pt>
                <c:pt idx="427">
                  <c:v>19.52</c:v>
                </c:pt>
                <c:pt idx="428">
                  <c:v>15.05</c:v>
                </c:pt>
                <c:pt idx="429">
                  <c:v>17.149999999999999</c:v>
                </c:pt>
                <c:pt idx="430">
                  <c:v>17.149999999999999</c:v>
                </c:pt>
                <c:pt idx="431">
                  <c:v>17.149999999999999</c:v>
                </c:pt>
                <c:pt idx="432">
                  <c:v>17.149999999999999</c:v>
                </c:pt>
                <c:pt idx="433">
                  <c:v>17.149999999999999</c:v>
                </c:pt>
                <c:pt idx="434">
                  <c:v>17.149999999999999</c:v>
                </c:pt>
                <c:pt idx="435">
                  <c:v>17.149999999999999</c:v>
                </c:pt>
                <c:pt idx="436">
                  <c:v>17.149999999999999</c:v>
                </c:pt>
                <c:pt idx="437">
                  <c:v>17.149999999999999</c:v>
                </c:pt>
                <c:pt idx="438">
                  <c:v>19</c:v>
                </c:pt>
                <c:pt idx="439">
                  <c:v>17</c:v>
                </c:pt>
                <c:pt idx="440">
                  <c:v>49</c:v>
                </c:pt>
                <c:pt idx="441">
                  <c:v>49</c:v>
                </c:pt>
                <c:pt idx="442">
                  <c:v>17.149999999999999</c:v>
                </c:pt>
                <c:pt idx="443">
                  <c:v>17.149999999999999</c:v>
                </c:pt>
                <c:pt idx="444">
                  <c:v>17.149999999999999</c:v>
                </c:pt>
                <c:pt idx="445">
                  <c:v>17.149999999999999</c:v>
                </c:pt>
                <c:pt idx="446">
                  <c:v>17.149999999999999</c:v>
                </c:pt>
                <c:pt idx="447">
                  <c:v>17.149999999999999</c:v>
                </c:pt>
                <c:pt idx="448">
                  <c:v>17.149999999999999</c:v>
                </c:pt>
                <c:pt idx="449">
                  <c:v>17.149999999999999</c:v>
                </c:pt>
                <c:pt idx="450">
                  <c:v>17.149999999999999</c:v>
                </c:pt>
                <c:pt idx="451">
                  <c:v>17.149999999999999</c:v>
                </c:pt>
                <c:pt idx="452">
                  <c:v>18.244999999999997</c:v>
                </c:pt>
                <c:pt idx="453">
                  <c:v>18.244999999999997</c:v>
                </c:pt>
                <c:pt idx="454">
                  <c:v>18.244999999999997</c:v>
                </c:pt>
                <c:pt idx="455">
                  <c:v>17.149999999999999</c:v>
                </c:pt>
                <c:pt idx="456">
                  <c:v>17.149999999999999</c:v>
                </c:pt>
                <c:pt idx="457">
                  <c:v>17.149999999999999</c:v>
                </c:pt>
                <c:pt idx="458">
                  <c:v>17.149999999999999</c:v>
                </c:pt>
                <c:pt idx="459">
                  <c:v>17.149999999999999</c:v>
                </c:pt>
                <c:pt idx="460">
                  <c:v>17.149999999999999</c:v>
                </c:pt>
                <c:pt idx="461">
                  <c:v>17.149999999999999</c:v>
                </c:pt>
                <c:pt idx="462">
                  <c:v>17.149999999999999</c:v>
                </c:pt>
                <c:pt idx="463">
                  <c:v>13.45</c:v>
                </c:pt>
                <c:pt idx="464">
                  <c:v>9.16</c:v>
                </c:pt>
                <c:pt idx="465">
                  <c:v>11.45</c:v>
                </c:pt>
                <c:pt idx="466">
                  <c:v>13.45</c:v>
                </c:pt>
                <c:pt idx="467">
                  <c:v>13.45</c:v>
                </c:pt>
                <c:pt idx="468">
                  <c:v>13.45</c:v>
                </c:pt>
                <c:pt idx="469">
                  <c:v>13.45</c:v>
                </c:pt>
                <c:pt idx="470">
                  <c:v>13.45</c:v>
                </c:pt>
                <c:pt idx="471">
                  <c:v>13.45</c:v>
                </c:pt>
                <c:pt idx="472">
                  <c:v>19.86</c:v>
                </c:pt>
                <c:pt idx="473">
                  <c:v>13.42</c:v>
                </c:pt>
                <c:pt idx="474">
                  <c:v>19.564999999999998</c:v>
                </c:pt>
                <c:pt idx="475">
                  <c:v>13.705</c:v>
                </c:pt>
                <c:pt idx="476">
                  <c:v>17.149999999999999</c:v>
                </c:pt>
                <c:pt idx="477">
                  <c:v>15.55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17.149999999999999</c:v>
                </c:pt>
                <c:pt idx="486">
                  <c:v>15.55</c:v>
                </c:pt>
                <c:pt idx="487">
                  <c:v>17</c:v>
                </c:pt>
                <c:pt idx="488">
                  <c:v>17</c:v>
                </c:pt>
                <c:pt idx="489">
                  <c:v>17</c:v>
                </c:pt>
                <c:pt idx="490">
                  <c:v>17</c:v>
                </c:pt>
                <c:pt idx="491">
                  <c:v>17</c:v>
                </c:pt>
                <c:pt idx="492">
                  <c:v>17</c:v>
                </c:pt>
                <c:pt idx="493">
                  <c:v>17</c:v>
                </c:pt>
                <c:pt idx="494">
                  <c:v>17</c:v>
                </c:pt>
                <c:pt idx="495">
                  <c:v>17</c:v>
                </c:pt>
                <c:pt idx="496">
                  <c:v>17</c:v>
                </c:pt>
                <c:pt idx="497">
                  <c:v>14.5</c:v>
                </c:pt>
                <c:pt idx="498">
                  <c:v>14.5</c:v>
                </c:pt>
                <c:pt idx="499">
                  <c:v>14.5</c:v>
                </c:pt>
                <c:pt idx="500">
                  <c:v>15.8</c:v>
                </c:pt>
                <c:pt idx="501">
                  <c:v>15.8</c:v>
                </c:pt>
                <c:pt idx="502">
                  <c:v>15.8</c:v>
                </c:pt>
                <c:pt idx="503">
                  <c:v>15.8</c:v>
                </c:pt>
                <c:pt idx="504">
                  <c:v>15.8</c:v>
                </c:pt>
                <c:pt idx="505">
                  <c:v>15.8</c:v>
                </c:pt>
                <c:pt idx="506">
                  <c:v>15.8</c:v>
                </c:pt>
                <c:pt idx="507">
                  <c:v>15</c:v>
                </c:pt>
                <c:pt idx="508">
                  <c:v>15</c:v>
                </c:pt>
                <c:pt idx="509">
                  <c:v>15</c:v>
                </c:pt>
                <c:pt idx="510">
                  <c:v>15</c:v>
                </c:pt>
                <c:pt idx="511">
                  <c:v>15</c:v>
                </c:pt>
                <c:pt idx="512">
                  <c:v>14.6</c:v>
                </c:pt>
                <c:pt idx="513">
                  <c:v>14.6</c:v>
                </c:pt>
                <c:pt idx="514">
                  <c:v>14.6</c:v>
                </c:pt>
                <c:pt idx="515">
                  <c:v>14.6</c:v>
                </c:pt>
                <c:pt idx="516">
                  <c:v>14.6</c:v>
                </c:pt>
                <c:pt idx="517">
                  <c:v>14.6</c:v>
                </c:pt>
                <c:pt idx="518">
                  <c:v>15</c:v>
                </c:pt>
                <c:pt idx="519">
                  <c:v>14.6</c:v>
                </c:pt>
                <c:pt idx="520">
                  <c:v>14.6</c:v>
                </c:pt>
                <c:pt idx="521">
                  <c:v>15</c:v>
                </c:pt>
                <c:pt idx="522">
                  <c:v>15</c:v>
                </c:pt>
                <c:pt idx="523">
                  <c:v>13.75</c:v>
                </c:pt>
                <c:pt idx="524">
                  <c:v>13.75</c:v>
                </c:pt>
                <c:pt idx="525">
                  <c:v>13.75</c:v>
                </c:pt>
                <c:pt idx="526">
                  <c:v>19.600000000000001</c:v>
                </c:pt>
                <c:pt idx="527">
                  <c:v>19.7</c:v>
                </c:pt>
                <c:pt idx="528">
                  <c:v>13.75</c:v>
                </c:pt>
                <c:pt idx="529">
                  <c:v>12.36</c:v>
                </c:pt>
                <c:pt idx="530">
                  <c:v>12.385</c:v>
                </c:pt>
                <c:pt idx="531">
                  <c:v>12.5</c:v>
                </c:pt>
                <c:pt idx="532">
                  <c:v>16.645</c:v>
                </c:pt>
                <c:pt idx="533">
                  <c:v>16.645</c:v>
                </c:pt>
                <c:pt idx="534">
                  <c:v>12.385</c:v>
                </c:pt>
                <c:pt idx="535">
                  <c:v>16.645</c:v>
                </c:pt>
                <c:pt idx="536">
                  <c:v>12.725000000000001</c:v>
                </c:pt>
                <c:pt idx="537">
                  <c:v>13.395</c:v>
                </c:pt>
                <c:pt idx="538">
                  <c:v>13.395</c:v>
                </c:pt>
                <c:pt idx="539">
                  <c:v>12.725000000000001</c:v>
                </c:pt>
                <c:pt idx="540">
                  <c:v>9.0299999999999994</c:v>
                </c:pt>
                <c:pt idx="541">
                  <c:v>8.9049999999999994</c:v>
                </c:pt>
                <c:pt idx="542">
                  <c:v>12.725000000000001</c:v>
                </c:pt>
                <c:pt idx="543">
                  <c:v>9.3049999999999997</c:v>
                </c:pt>
                <c:pt idx="544">
                  <c:v>10.96</c:v>
                </c:pt>
                <c:pt idx="545">
                  <c:v>10.96</c:v>
                </c:pt>
                <c:pt idx="546">
                  <c:v>17.149999999999999</c:v>
                </c:pt>
                <c:pt idx="547">
                  <c:v>19.34</c:v>
                </c:pt>
                <c:pt idx="548">
                  <c:v>19.34</c:v>
                </c:pt>
                <c:pt idx="549">
                  <c:v>19.34</c:v>
                </c:pt>
                <c:pt idx="550">
                  <c:v>17.149999999999999</c:v>
                </c:pt>
                <c:pt idx="551">
                  <c:v>16.855</c:v>
                </c:pt>
                <c:pt idx="552">
                  <c:v>17.149999999999999</c:v>
                </c:pt>
                <c:pt idx="553">
                  <c:v>17.149999999999999</c:v>
                </c:pt>
                <c:pt idx="554">
                  <c:v>17.149999999999999</c:v>
                </c:pt>
                <c:pt idx="555">
                  <c:v>17.149999999999999</c:v>
                </c:pt>
                <c:pt idx="556">
                  <c:v>17.149999999999999</c:v>
                </c:pt>
                <c:pt idx="557">
                  <c:v>17.149999999999999</c:v>
                </c:pt>
                <c:pt idx="558">
                  <c:v>17.149999999999999</c:v>
                </c:pt>
                <c:pt idx="559">
                  <c:v>17.149999999999999</c:v>
                </c:pt>
                <c:pt idx="560">
                  <c:v>7.15</c:v>
                </c:pt>
                <c:pt idx="561">
                  <c:v>13.85</c:v>
                </c:pt>
                <c:pt idx="562">
                  <c:v>13.85</c:v>
                </c:pt>
                <c:pt idx="563">
                  <c:v>17.149999999999999</c:v>
                </c:pt>
                <c:pt idx="564">
                  <c:v>17.5</c:v>
                </c:pt>
                <c:pt idx="565">
                  <c:v>17.149999999999999</c:v>
                </c:pt>
                <c:pt idx="566">
                  <c:v>17.149999999999999</c:v>
                </c:pt>
                <c:pt idx="567">
                  <c:v>17.149999999999999</c:v>
                </c:pt>
                <c:pt idx="568">
                  <c:v>17.149999999999999</c:v>
                </c:pt>
                <c:pt idx="569">
                  <c:v>22.695</c:v>
                </c:pt>
                <c:pt idx="570">
                  <c:v>22.695</c:v>
                </c:pt>
                <c:pt idx="571">
                  <c:v>22.695</c:v>
                </c:pt>
                <c:pt idx="572">
                  <c:v>22.695</c:v>
                </c:pt>
                <c:pt idx="573">
                  <c:v>19.7</c:v>
                </c:pt>
                <c:pt idx="574">
                  <c:v>19.7</c:v>
                </c:pt>
                <c:pt idx="575">
                  <c:v>19.7</c:v>
                </c:pt>
                <c:pt idx="576">
                  <c:v>19.7</c:v>
                </c:pt>
                <c:pt idx="577">
                  <c:v>19.7</c:v>
                </c:pt>
                <c:pt idx="578">
                  <c:v>19.7</c:v>
                </c:pt>
                <c:pt idx="579">
                  <c:v>19.7</c:v>
                </c:pt>
                <c:pt idx="580">
                  <c:v>19.7</c:v>
                </c:pt>
                <c:pt idx="581">
                  <c:v>19.7</c:v>
                </c:pt>
                <c:pt idx="582">
                  <c:v>18.899999999999999</c:v>
                </c:pt>
                <c:pt idx="583">
                  <c:v>19.335000000000001</c:v>
                </c:pt>
                <c:pt idx="584">
                  <c:v>18.195</c:v>
                </c:pt>
                <c:pt idx="585">
                  <c:v>18.195</c:v>
                </c:pt>
                <c:pt idx="586">
                  <c:v>19.335000000000001</c:v>
                </c:pt>
                <c:pt idx="587">
                  <c:v>17.149999999999999</c:v>
                </c:pt>
                <c:pt idx="588">
                  <c:v>17.149999999999999</c:v>
                </c:pt>
                <c:pt idx="589">
                  <c:v>17.149999999999999</c:v>
                </c:pt>
                <c:pt idx="590">
                  <c:v>17.149999999999999</c:v>
                </c:pt>
                <c:pt idx="591">
                  <c:v>17.149999999999999</c:v>
                </c:pt>
                <c:pt idx="592">
                  <c:v>17.149999999999999</c:v>
                </c:pt>
                <c:pt idx="593">
                  <c:v>17.149999999999999</c:v>
                </c:pt>
                <c:pt idx="594">
                  <c:v>17.149999999999999</c:v>
                </c:pt>
                <c:pt idx="595">
                  <c:v>17.149999999999999</c:v>
                </c:pt>
                <c:pt idx="596">
                  <c:v>17.149999999999999</c:v>
                </c:pt>
                <c:pt idx="597">
                  <c:v>17.149999999999999</c:v>
                </c:pt>
                <c:pt idx="598">
                  <c:v>19.7</c:v>
                </c:pt>
                <c:pt idx="599">
                  <c:v>18.244999999999997</c:v>
                </c:pt>
                <c:pt idx="600">
                  <c:v>18.244999999999997</c:v>
                </c:pt>
                <c:pt idx="601">
                  <c:v>18.244999999999997</c:v>
                </c:pt>
                <c:pt idx="602">
                  <c:v>18.244999999999997</c:v>
                </c:pt>
                <c:pt idx="603">
                  <c:v>18.244999999999997</c:v>
                </c:pt>
                <c:pt idx="604">
                  <c:v>18.244999999999997</c:v>
                </c:pt>
                <c:pt idx="605">
                  <c:v>18.244999999999997</c:v>
                </c:pt>
                <c:pt idx="606">
                  <c:v>20.824999999999999</c:v>
                </c:pt>
                <c:pt idx="607">
                  <c:v>20.824999999999999</c:v>
                </c:pt>
                <c:pt idx="608">
                  <c:v>20.824999999999999</c:v>
                </c:pt>
                <c:pt idx="609">
                  <c:v>20.824999999999999</c:v>
                </c:pt>
                <c:pt idx="610">
                  <c:v>17.149999999999999</c:v>
                </c:pt>
                <c:pt idx="611">
                  <c:v>17.149999999999999</c:v>
                </c:pt>
                <c:pt idx="612">
                  <c:v>17.149999999999999</c:v>
                </c:pt>
                <c:pt idx="613">
                  <c:v>17.149999999999999</c:v>
                </c:pt>
                <c:pt idx="614">
                  <c:v>12.149999999999999</c:v>
                </c:pt>
                <c:pt idx="615">
                  <c:v>11.95</c:v>
                </c:pt>
                <c:pt idx="616">
                  <c:v>13</c:v>
                </c:pt>
                <c:pt idx="617">
                  <c:v>13</c:v>
                </c:pt>
                <c:pt idx="618">
                  <c:v>13</c:v>
                </c:pt>
                <c:pt idx="619">
                  <c:v>12.4</c:v>
                </c:pt>
                <c:pt idx="620">
                  <c:v>12.4</c:v>
                </c:pt>
                <c:pt idx="621">
                  <c:v>11.9</c:v>
                </c:pt>
                <c:pt idx="622">
                  <c:v>15.965</c:v>
                </c:pt>
                <c:pt idx="623">
                  <c:v>17.149999999999999</c:v>
                </c:pt>
                <c:pt idx="624">
                  <c:v>17.149999999999999</c:v>
                </c:pt>
                <c:pt idx="625">
                  <c:v>17.149999999999999</c:v>
                </c:pt>
                <c:pt idx="626">
                  <c:v>13.85</c:v>
                </c:pt>
                <c:pt idx="627">
                  <c:v>13.85</c:v>
                </c:pt>
                <c:pt idx="628">
                  <c:v>13.85</c:v>
                </c:pt>
                <c:pt idx="629">
                  <c:v>13.85</c:v>
                </c:pt>
                <c:pt idx="630">
                  <c:v>17.399999999999999</c:v>
                </c:pt>
                <c:pt idx="631">
                  <c:v>13.164999999999999</c:v>
                </c:pt>
                <c:pt idx="632">
                  <c:v>16.38</c:v>
                </c:pt>
                <c:pt idx="633">
                  <c:v>13.125</c:v>
                </c:pt>
                <c:pt idx="634">
                  <c:v>16.38</c:v>
                </c:pt>
                <c:pt idx="635">
                  <c:v>13.125</c:v>
                </c:pt>
                <c:pt idx="636">
                  <c:v>13.125</c:v>
                </c:pt>
                <c:pt idx="637">
                  <c:v>16.38</c:v>
                </c:pt>
                <c:pt idx="638">
                  <c:v>17.149999999999999</c:v>
                </c:pt>
                <c:pt idx="639">
                  <c:v>17.149999999999999</c:v>
                </c:pt>
                <c:pt idx="640">
                  <c:v>17.149999999999999</c:v>
                </c:pt>
                <c:pt idx="641">
                  <c:v>17.149999999999999</c:v>
                </c:pt>
                <c:pt idx="642">
                  <c:v>16.899999999999999</c:v>
                </c:pt>
                <c:pt idx="643">
                  <c:v>17.149999999999999</c:v>
                </c:pt>
                <c:pt idx="644">
                  <c:v>17.149999999999999</c:v>
                </c:pt>
                <c:pt idx="645">
                  <c:v>9.0350000000000001</c:v>
                </c:pt>
                <c:pt idx="646">
                  <c:v>20.5</c:v>
                </c:pt>
                <c:pt idx="647">
                  <c:v>20.5</c:v>
                </c:pt>
                <c:pt idx="648">
                  <c:v>19.350000000000001</c:v>
                </c:pt>
                <c:pt idx="649">
                  <c:v>17.149999999999999</c:v>
                </c:pt>
                <c:pt idx="650">
                  <c:v>17.149999999999999</c:v>
                </c:pt>
                <c:pt idx="651">
                  <c:v>17.149999999999999</c:v>
                </c:pt>
                <c:pt idx="652">
                  <c:v>17.149999999999999</c:v>
                </c:pt>
                <c:pt idx="653">
                  <c:v>17.149999999999999</c:v>
                </c:pt>
                <c:pt idx="654">
                  <c:v>17.149999999999999</c:v>
                </c:pt>
                <c:pt idx="655">
                  <c:v>17.149999999999999</c:v>
                </c:pt>
                <c:pt idx="656">
                  <c:v>17.149999999999999</c:v>
                </c:pt>
                <c:pt idx="657">
                  <c:v>17.149999999999999</c:v>
                </c:pt>
                <c:pt idx="658">
                  <c:v>16.850000000000001</c:v>
                </c:pt>
                <c:pt idx="659">
                  <c:v>16.850000000000001</c:v>
                </c:pt>
                <c:pt idx="660">
                  <c:v>16.850000000000001</c:v>
                </c:pt>
                <c:pt idx="661">
                  <c:v>16.850000000000001</c:v>
                </c:pt>
                <c:pt idx="662">
                  <c:v>18.5</c:v>
                </c:pt>
                <c:pt idx="663">
                  <c:v>16.850000000000001</c:v>
                </c:pt>
                <c:pt idx="664">
                  <c:v>18.5</c:v>
                </c:pt>
                <c:pt idx="665">
                  <c:v>18.5</c:v>
                </c:pt>
                <c:pt idx="666">
                  <c:v>18.5</c:v>
                </c:pt>
                <c:pt idx="667">
                  <c:v>11.5</c:v>
                </c:pt>
                <c:pt idx="668">
                  <c:v>13.9</c:v>
                </c:pt>
                <c:pt idx="669">
                  <c:v>13.9</c:v>
                </c:pt>
                <c:pt idx="670">
                  <c:v>11.5</c:v>
                </c:pt>
                <c:pt idx="671">
                  <c:v>11.5</c:v>
                </c:pt>
                <c:pt idx="672">
                  <c:v>23.045000000000002</c:v>
                </c:pt>
                <c:pt idx="673">
                  <c:v>23.045000000000002</c:v>
                </c:pt>
                <c:pt idx="674">
                  <c:v>23.045000000000002</c:v>
                </c:pt>
                <c:pt idx="675">
                  <c:v>23.045000000000002</c:v>
                </c:pt>
                <c:pt idx="676">
                  <c:v>17.149999999999999</c:v>
                </c:pt>
                <c:pt idx="677">
                  <c:v>17.149999999999999</c:v>
                </c:pt>
                <c:pt idx="678">
                  <c:v>19.78</c:v>
                </c:pt>
                <c:pt idx="679">
                  <c:v>17.149999999999999</c:v>
                </c:pt>
                <c:pt idx="680">
                  <c:v>17.149999999999999</c:v>
                </c:pt>
                <c:pt idx="681">
                  <c:v>17.149999999999999</c:v>
                </c:pt>
                <c:pt idx="682">
                  <c:v>17.149999999999999</c:v>
                </c:pt>
                <c:pt idx="683">
                  <c:v>22.41</c:v>
                </c:pt>
                <c:pt idx="684">
                  <c:v>22.16</c:v>
                </c:pt>
                <c:pt idx="685">
                  <c:v>22.16</c:v>
                </c:pt>
                <c:pt idx="686">
                  <c:v>13.705</c:v>
                </c:pt>
                <c:pt idx="687">
                  <c:v>17.814999999999998</c:v>
                </c:pt>
                <c:pt idx="688">
                  <c:v>13.705</c:v>
                </c:pt>
                <c:pt idx="689">
                  <c:v>17.814999999999998</c:v>
                </c:pt>
                <c:pt idx="690">
                  <c:v>18.11</c:v>
                </c:pt>
                <c:pt idx="691">
                  <c:v>13.42</c:v>
                </c:pt>
                <c:pt idx="692">
                  <c:v>19.86</c:v>
                </c:pt>
                <c:pt idx="693">
                  <c:v>19.564999999999998</c:v>
                </c:pt>
                <c:pt idx="694">
                  <c:v>13.705</c:v>
                </c:pt>
                <c:pt idx="695">
                  <c:v>13.42</c:v>
                </c:pt>
                <c:pt idx="696">
                  <c:v>13.705</c:v>
                </c:pt>
                <c:pt idx="697">
                  <c:v>13.42</c:v>
                </c:pt>
                <c:pt idx="698">
                  <c:v>19.564999999999998</c:v>
                </c:pt>
                <c:pt idx="699">
                  <c:v>19.86</c:v>
                </c:pt>
                <c:pt idx="700">
                  <c:v>19.689999999999998</c:v>
                </c:pt>
                <c:pt idx="701">
                  <c:v>16.645</c:v>
                </c:pt>
                <c:pt idx="702">
                  <c:v>16.645</c:v>
                </c:pt>
                <c:pt idx="703">
                  <c:v>16.645</c:v>
                </c:pt>
                <c:pt idx="704">
                  <c:v>16.645</c:v>
                </c:pt>
                <c:pt idx="705">
                  <c:v>16.645</c:v>
                </c:pt>
                <c:pt idx="706">
                  <c:v>19.689999999999998</c:v>
                </c:pt>
                <c:pt idx="707">
                  <c:v>17.505000000000003</c:v>
                </c:pt>
                <c:pt idx="708">
                  <c:v>17.505000000000003</c:v>
                </c:pt>
                <c:pt idx="709">
                  <c:v>17.505000000000003</c:v>
                </c:pt>
                <c:pt idx="710">
                  <c:v>17.505000000000003</c:v>
                </c:pt>
                <c:pt idx="711">
                  <c:v>17.505000000000003</c:v>
                </c:pt>
                <c:pt idx="712">
                  <c:v>16.645</c:v>
                </c:pt>
                <c:pt idx="713">
                  <c:v>17.505000000000003</c:v>
                </c:pt>
                <c:pt idx="714">
                  <c:v>19.689999999999998</c:v>
                </c:pt>
                <c:pt idx="715">
                  <c:v>16.645</c:v>
                </c:pt>
                <c:pt idx="716">
                  <c:v>16.645</c:v>
                </c:pt>
                <c:pt idx="717">
                  <c:v>17.149999999999999</c:v>
                </c:pt>
                <c:pt idx="718">
                  <c:v>17.149999999999999</c:v>
                </c:pt>
                <c:pt idx="719">
                  <c:v>17.149999999999999</c:v>
                </c:pt>
                <c:pt idx="720">
                  <c:v>17.149999999999999</c:v>
                </c:pt>
                <c:pt idx="721">
                  <c:v>17.149999999999999</c:v>
                </c:pt>
                <c:pt idx="722">
                  <c:v>17.149999999999999</c:v>
                </c:pt>
                <c:pt idx="723">
                  <c:v>17.149999999999999</c:v>
                </c:pt>
                <c:pt idx="724">
                  <c:v>9.9499999999999993</c:v>
                </c:pt>
                <c:pt idx="725">
                  <c:v>14.600000000000001</c:v>
                </c:pt>
                <c:pt idx="726">
                  <c:v>16.504999999999999</c:v>
                </c:pt>
                <c:pt idx="727">
                  <c:v>17.149999999999999</c:v>
                </c:pt>
                <c:pt idx="728">
                  <c:v>17.149999999999999</c:v>
                </c:pt>
                <c:pt idx="729">
                  <c:v>6.1950000000000003</c:v>
                </c:pt>
                <c:pt idx="730">
                  <c:v>17.149999999999999</c:v>
                </c:pt>
                <c:pt idx="731">
                  <c:v>17.149999999999999</c:v>
                </c:pt>
                <c:pt idx="732">
                  <c:v>17.149999999999999</c:v>
                </c:pt>
                <c:pt idx="733">
                  <c:v>17.149999999999999</c:v>
                </c:pt>
                <c:pt idx="734">
                  <c:v>17.149999999999999</c:v>
                </c:pt>
                <c:pt idx="735">
                  <c:v>17.149999999999999</c:v>
                </c:pt>
                <c:pt idx="736">
                  <c:v>17.149999999999999</c:v>
                </c:pt>
                <c:pt idx="737">
                  <c:v>17.149999999999999</c:v>
                </c:pt>
                <c:pt idx="738">
                  <c:v>17.149999999999999</c:v>
                </c:pt>
                <c:pt idx="739">
                  <c:v>17.149999999999999</c:v>
                </c:pt>
                <c:pt idx="740">
                  <c:v>17.149999999999999</c:v>
                </c:pt>
                <c:pt idx="741">
                  <c:v>17.149999999999999</c:v>
                </c:pt>
                <c:pt idx="742">
                  <c:v>17.149999999999999</c:v>
                </c:pt>
                <c:pt idx="743">
                  <c:v>17.149999999999999</c:v>
                </c:pt>
                <c:pt idx="744">
                  <c:v>17.149999999999999</c:v>
                </c:pt>
                <c:pt idx="745">
                  <c:v>17.149999999999999</c:v>
                </c:pt>
                <c:pt idx="746">
                  <c:v>17.149999999999999</c:v>
                </c:pt>
                <c:pt idx="747">
                  <c:v>17.149999999999999</c:v>
                </c:pt>
                <c:pt idx="748">
                  <c:v>17.149999999999999</c:v>
                </c:pt>
                <c:pt idx="749">
                  <c:v>15.505000000000001</c:v>
                </c:pt>
                <c:pt idx="750">
                  <c:v>15.505000000000001</c:v>
                </c:pt>
                <c:pt idx="751">
                  <c:v>15.505000000000001</c:v>
                </c:pt>
                <c:pt idx="752">
                  <c:v>15.505000000000001</c:v>
                </c:pt>
                <c:pt idx="753">
                  <c:v>14.505000000000001</c:v>
                </c:pt>
                <c:pt idx="754">
                  <c:v>14.505000000000001</c:v>
                </c:pt>
                <c:pt idx="755">
                  <c:v>17.149999999999999</c:v>
                </c:pt>
                <c:pt idx="756">
                  <c:v>17.149999999999999</c:v>
                </c:pt>
                <c:pt idx="757">
                  <c:v>17.149999999999999</c:v>
                </c:pt>
                <c:pt idx="758">
                  <c:v>17.149999999999999</c:v>
                </c:pt>
                <c:pt idx="759">
                  <c:v>17.149999999999999</c:v>
                </c:pt>
                <c:pt idx="760">
                  <c:v>17.149999999999999</c:v>
                </c:pt>
                <c:pt idx="761">
                  <c:v>17.149999999999999</c:v>
                </c:pt>
                <c:pt idx="762">
                  <c:v>17.149999999999999</c:v>
                </c:pt>
                <c:pt idx="763">
                  <c:v>17.149999999999999</c:v>
                </c:pt>
                <c:pt idx="764">
                  <c:v>17.149999999999999</c:v>
                </c:pt>
                <c:pt idx="765">
                  <c:v>17.149999999999999</c:v>
                </c:pt>
                <c:pt idx="766">
                  <c:v>17.149999999999999</c:v>
                </c:pt>
                <c:pt idx="767">
                  <c:v>17.149999999999999</c:v>
                </c:pt>
                <c:pt idx="768">
                  <c:v>17.149999999999999</c:v>
                </c:pt>
                <c:pt idx="769">
                  <c:v>17.149999999999999</c:v>
                </c:pt>
                <c:pt idx="770">
                  <c:v>17.149999999999999</c:v>
                </c:pt>
                <c:pt idx="771">
                  <c:v>17.149999999999999</c:v>
                </c:pt>
                <c:pt idx="772">
                  <c:v>17.149999999999999</c:v>
                </c:pt>
                <c:pt idx="773">
                  <c:v>17.149999999999999</c:v>
                </c:pt>
                <c:pt idx="774">
                  <c:v>16.149999999999999</c:v>
                </c:pt>
                <c:pt idx="775">
                  <c:v>15.15</c:v>
                </c:pt>
                <c:pt idx="776">
                  <c:v>17.149999999999999</c:v>
                </c:pt>
                <c:pt idx="777">
                  <c:v>17.149999999999999</c:v>
                </c:pt>
                <c:pt idx="778">
                  <c:v>15.15</c:v>
                </c:pt>
                <c:pt idx="779">
                  <c:v>17.149999999999999</c:v>
                </c:pt>
                <c:pt idx="780">
                  <c:v>16.149999999999999</c:v>
                </c:pt>
                <c:pt idx="781">
                  <c:v>17.149999999999999</c:v>
                </c:pt>
                <c:pt idx="782">
                  <c:v>17.149999999999999</c:v>
                </c:pt>
                <c:pt idx="783">
                  <c:v>17.149999999999999</c:v>
                </c:pt>
                <c:pt idx="784">
                  <c:v>19.04</c:v>
                </c:pt>
                <c:pt idx="785">
                  <c:v>19.04</c:v>
                </c:pt>
                <c:pt idx="786">
                  <c:v>19.04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43-4AF7-A2A1-08ABB0819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257951"/>
        <c:axId val="135267551"/>
      </c:scatterChart>
      <c:valAx>
        <c:axId val="13525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67551"/>
        <c:crosses val="autoZero"/>
        <c:crossBetween val="midCat"/>
      </c:valAx>
      <c:valAx>
        <c:axId val="135267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2579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EXCEL.xlsb]Task 9'!$B$2:$B$788</cx:f>
        <cx:lvl ptCount="787" formatCode="General">
          <cx:pt idx="0">1397</cx:pt>
          <cx:pt idx="1">1397</cx:pt>
          <cx:pt idx="2">1397</cx:pt>
          <cx:pt idx="3">1397</cx:pt>
          <cx:pt idx="4">1397</cx:pt>
          <cx:pt idx="5">1397</cx:pt>
          <cx:pt idx="6">1397</cx:pt>
          <cx:pt idx="7">1397</cx:pt>
          <cx:pt idx="8">1397</cx:pt>
          <cx:pt idx="9">1397</cx:pt>
          <cx:pt idx="10">999</cx:pt>
          <cx:pt idx="11">999</cx:pt>
          <cx:pt idx="12">999</cx:pt>
          <cx:pt idx="13">999</cx:pt>
          <cx:pt idx="14">999</cx:pt>
          <cx:pt idx="15">999</cx:pt>
          <cx:pt idx="16">999</cx:pt>
          <cx:pt idx="17">999</cx:pt>
          <cx:pt idx="18">1196</cx:pt>
          <cx:pt idx="19">1196</cx:pt>
          <cx:pt idx="20">1196</cx:pt>
          <cx:pt idx="21">1196</cx:pt>
          <cx:pt idx="22">1196</cx:pt>
          <cx:pt idx="23">998</cx:pt>
          <cx:pt idx="24">998</cx:pt>
          <cx:pt idx="25">998</cx:pt>
          <cx:pt idx="26">998</cx:pt>
          <cx:pt idx="27">998</cx:pt>
          <cx:pt idx="28">998</cx:pt>
          <cx:pt idx="29">998</cx:pt>
          <cx:pt idx="30">998</cx:pt>
          <cx:pt idx="31">1086</cx:pt>
          <cx:pt idx="32">1086</cx:pt>
          <cx:pt idx="33">1086</cx:pt>
          <cx:pt idx="34">1086</cx:pt>
          <cx:pt idx="35">1086</cx:pt>
          <cx:pt idx="36">1086</cx:pt>
          <cx:pt idx="37">1086</cx:pt>
          <cx:pt idx="38">1086</cx:pt>
          <cx:pt idx="39">1199</cx:pt>
          <cx:pt idx="40">1199</cx:pt>
          <cx:pt idx="41">1199</cx:pt>
          <cx:pt idx="42">1199</cx:pt>
          <cx:pt idx="43">1199</cx:pt>
          <cx:pt idx="44">1199</cx:pt>
          <cx:pt idx="45">1199</cx:pt>
          <cx:pt idx="46">1199</cx:pt>
          <cx:pt idx="47">998</cx:pt>
          <cx:pt idx="48">998</cx:pt>
          <cx:pt idx="49">998</cx:pt>
          <cx:pt idx="50">998</cx:pt>
          <cx:pt idx="51">998</cx:pt>
          <cx:pt idx="52">998</cx:pt>
          <cx:pt idx="53">998</cx:pt>
          <cx:pt idx="54">998</cx:pt>
          <cx:pt idx="55">1197</cx:pt>
          <cx:pt idx="56">1197</cx:pt>
          <cx:pt idx="57">1197</cx:pt>
          <cx:pt idx="58">1197</cx:pt>
          <cx:pt idx="59">1197</cx:pt>
          <cx:pt idx="60">1197</cx:pt>
          <cx:pt idx="61">1197</cx:pt>
          <cx:pt idx="62">999</cx:pt>
          <cx:pt idx="63">999</cx:pt>
          <cx:pt idx="64">999</cx:pt>
          <cx:pt idx="65">999</cx:pt>
          <cx:pt idx="66">1197</cx:pt>
          <cx:pt idx="67">1197</cx:pt>
          <cx:pt idx="68">1364</cx:pt>
          <cx:pt idx="69">1197</cx:pt>
          <cx:pt idx="70">1364</cx:pt>
          <cx:pt idx="71">1364</cx:pt>
          <cx:pt idx="72">1197</cx:pt>
          <cx:pt idx="73">1364</cx:pt>
          <cx:pt idx="74">1197</cx:pt>
          <cx:pt idx="75">1364</cx:pt>
          <cx:pt idx="76">1197</cx:pt>
          <cx:pt idx="77">1364</cx:pt>
          <cx:pt idx="78">1197</cx:pt>
          <cx:pt idx="79">1364</cx:pt>
          <cx:pt idx="80">1248</cx:pt>
          <cx:pt idx="81">1248</cx:pt>
          <cx:pt idx="82">1248</cx:pt>
          <cx:pt idx="83">1248</cx:pt>
          <cx:pt idx="84">1193</cx:pt>
          <cx:pt idx="85">1193</cx:pt>
          <cx:pt idx="86">1193</cx:pt>
          <cx:pt idx="87">1193</cx:pt>
          <cx:pt idx="88">1197</cx:pt>
          <cx:pt idx="89">1197</cx:pt>
          <cx:pt idx="90">1197</cx:pt>
          <cx:pt idx="91">1197</cx:pt>
          <cx:pt idx="92">1197</cx:pt>
          <cx:pt idx="93">1197</cx:pt>
          <cx:pt idx="94">1248</cx:pt>
          <cx:pt idx="95">1197</cx:pt>
          <cx:pt idx="96">1197</cx:pt>
          <cx:pt idx="97">1197</cx:pt>
          <cx:pt idx="98">1396</cx:pt>
          <cx:pt idx="99">1197</cx:pt>
          <cx:pt idx="100">1396</cx:pt>
          <cx:pt idx="101">1197</cx:pt>
          <cx:pt idx="102">1396</cx:pt>
          <cx:pt idx="103">1197</cx:pt>
          <cx:pt idx="104">1396</cx:pt>
          <cx:pt idx="105">1197</cx:pt>
          <cx:pt idx="106">1197</cx:pt>
          <cx:pt idx="107">1197</cx:pt>
          <cx:pt idx="108">1396</cx:pt>
          <cx:pt idx="109">1197</cx:pt>
          <cx:pt idx="110">1197</cx:pt>
          <cx:pt idx="111">1197</cx:pt>
          <cx:pt idx="112">1197</cx:pt>
          <cx:pt idx="113">1197</cx:pt>
          <cx:pt idx="114">1197</cx:pt>
          <cx:pt idx="115">1197</cx:pt>
          <cx:pt idx="116">998</cx:pt>
          <cx:pt idx="117">1186</cx:pt>
          <cx:pt idx="118">1186</cx:pt>
          <cx:pt idx="119">1186</cx:pt>
          <cx:pt idx="120">1186</cx:pt>
          <cx:pt idx="121">999</cx:pt>
          <cx:pt idx="122">999</cx:pt>
          <cx:pt idx="123">999</cx:pt>
          <cx:pt idx="124">1498</cx:pt>
          <cx:pt idx="125">1498</cx:pt>
          <cx:pt idx="126">1498</cx:pt>
          <cx:pt idx="127">1197</cx:pt>
          <cx:pt idx="128">1498</cx:pt>
          <cx:pt idx="129">1197</cx:pt>
          <cx:pt idx="130">1197</cx:pt>
          <cx:pt idx="131">1248</cx:pt>
          <cx:pt idx="132">1197</cx:pt>
          <cx:pt idx="133">1248</cx:pt>
          <cx:pt idx="134">1197</cx:pt>
          <cx:pt idx="135">1248</cx:pt>
          <cx:pt idx="136">1248</cx:pt>
          <cx:pt idx="137">1197</cx:pt>
          <cx:pt idx="138">1197</cx:pt>
          <cx:pt idx="139">1197</cx:pt>
          <cx:pt idx="140">1248</cx:pt>
          <cx:pt idx="141">1248</cx:pt>
          <cx:pt idx="142">1248</cx:pt>
          <cx:pt idx="143">1498</cx:pt>
          <cx:pt idx="144">1498</cx:pt>
          <cx:pt idx="145">1498</cx:pt>
          <cx:pt idx="146">1194</cx:pt>
          <cx:pt idx="147">1194</cx:pt>
          <cx:pt idx="148">1194</cx:pt>
          <cx:pt idx="149">1194</cx:pt>
          <cx:pt idx="150">1498</cx:pt>
          <cx:pt idx="151">1498</cx:pt>
          <cx:pt idx="152">1498</cx:pt>
          <cx:pt idx="153">1498</cx:pt>
          <cx:pt idx="154">1498</cx:pt>
          <cx:pt idx="155">999</cx:pt>
          <cx:pt idx="156">999</cx:pt>
          <cx:pt idx="157">999</cx:pt>
          <cx:pt idx="158">1498</cx:pt>
          <cx:pt idx="159">1194</cx:pt>
          <cx:pt idx="160">1194</cx:pt>
          <cx:pt idx="161">1194</cx:pt>
          <cx:pt idx="162">1498</cx:pt>
          <cx:pt idx="163">1498</cx:pt>
          <cx:pt idx="164">1498</cx:pt>
          <cx:pt idx="165">1498</cx:pt>
          <cx:pt idx="166">1498</cx:pt>
          <cx:pt idx="167">1194</cx:pt>
          <cx:pt idx="168">1194</cx:pt>
          <cx:pt idx="169">1194</cx:pt>
          <cx:pt idx="170">1194</cx:pt>
          <cx:pt idx="171">1498</cx:pt>
          <cx:pt idx="172">1496</cx:pt>
          <cx:pt idx="173">1496</cx:pt>
          <cx:pt idx="174">1364</cx:pt>
          <cx:pt idx="175">1364</cx:pt>
          <cx:pt idx="176">1364</cx:pt>
          <cx:pt idx="177">1496</cx:pt>
          <cx:pt idx="178">1496</cx:pt>
          <cx:pt idx="179">1364</cx:pt>
          <cx:pt idx="180">1364</cx:pt>
          <cx:pt idx="181">1496</cx:pt>
          <cx:pt idx="182">1496</cx:pt>
          <cx:pt idx="183">1197</cx:pt>
          <cx:pt idx="184">1364</cx:pt>
          <cx:pt idx="185">1364</cx:pt>
          <cx:pt idx="186">1197</cx:pt>
          <cx:pt idx="187">1364</cx:pt>
          <cx:pt idx="188">1461</cx:pt>
          <cx:pt idx="189">1461</cx:pt>
          <cx:pt idx="190">1461</cx:pt>
          <cx:pt idx="191">1197</cx:pt>
          <cx:pt idx="192">1197</cx:pt>
          <cx:pt idx="193">1197</cx:pt>
          <cx:pt idx="194">1197</cx:pt>
          <cx:pt idx="195">1197</cx:pt>
          <cx:pt idx="196">1397</cx:pt>
          <cx:pt idx="197">1397</cx:pt>
          <cx:pt idx="198">1397</cx:pt>
          <cx:pt idx="199">1397</cx:pt>
          <cx:pt idx="200">1798</cx:pt>
          <cx:pt idx="201">1397</cx:pt>
          <cx:pt idx="202">1397</cx:pt>
          <cx:pt idx="203">1397</cx:pt>
          <cx:pt idx="204">1397</cx:pt>
          <cx:pt idx="205">1397</cx:pt>
          <cx:pt idx="206">1397</cx:pt>
          <cx:pt idx="207">1397</cx:pt>
          <cx:pt idx="208">1397</cx:pt>
          <cx:pt idx="209">1397</cx:pt>
          <cx:pt idx="210">1397</cx:pt>
          <cx:pt idx="211">1397</cx:pt>
          <cx:pt idx="212">1397</cx:pt>
          <cx:pt idx="213">1397</cx:pt>
          <cx:pt idx="214">1397</cx:pt>
          <cx:pt idx="215">1397</cx:pt>
          <cx:pt idx="216">1397</cx:pt>
          <cx:pt idx="217">1397</cx:pt>
          <cx:pt idx="218">1397</cx:pt>
          <cx:pt idx="219">1397</cx:pt>
          <cx:pt idx="220">796</cx:pt>
          <cx:pt idx="221">796</cx:pt>
          <cx:pt idx="222">796</cx:pt>
          <cx:pt idx="223">796</cx:pt>
          <cx:pt idx="224">796</cx:pt>
          <cx:pt idx="225">796</cx:pt>
          <cx:pt idx="226">796</cx:pt>
          <cx:pt idx="227">796</cx:pt>
          <cx:pt idx="228">998</cx:pt>
          <cx:pt idx="229">998</cx:pt>
          <cx:pt idx="230">998</cx:pt>
          <cx:pt idx="231">998</cx:pt>
          <cx:pt idx="232">998</cx:pt>
          <cx:pt idx="233">998</cx:pt>
          <cx:pt idx="234">998</cx:pt>
          <cx:pt idx="235">998</cx:pt>
          <cx:pt idx="236">998</cx:pt>
          <cx:pt idx="237">998</cx:pt>
          <cx:pt idx="238">998</cx:pt>
          <cx:pt idx="239">998</cx:pt>
          <cx:pt idx="240">998</cx:pt>
          <cx:pt idx="241">998</cx:pt>
          <cx:pt idx="242">998</cx:pt>
          <cx:pt idx="243">998</cx:pt>
          <cx:pt idx="244">998</cx:pt>
          <cx:pt idx="245">998</cx:pt>
          <cx:pt idx="246">998</cx:pt>
          <cx:pt idx="247">998</cx:pt>
          <cx:pt idx="248">998</cx:pt>
          <cx:pt idx="249">1120</cx:pt>
          <cx:pt idx="250">1120</cx:pt>
          <cx:pt idx="251">1197</cx:pt>
          <cx:pt idx="252">1197</cx:pt>
          <cx:pt idx="253">1197</cx:pt>
          <cx:pt idx="254">1197</cx:pt>
          <cx:pt idx="255">1198</cx:pt>
          <cx:pt idx="256">1198</cx:pt>
          <cx:pt idx="257">1198</cx:pt>
          <cx:pt idx="258">1198</cx:pt>
          <cx:pt idx="259">1198</cx:pt>
          <cx:pt idx="260">1198</cx:pt>
          <cx:pt idx="261">1198</cx:pt>
          <cx:pt idx="262">1198</cx:pt>
          <cx:pt idx="263">1198</cx:pt>
          <cx:pt idx="264">1198</cx:pt>
          <cx:pt idx="265">1198</cx:pt>
          <cx:pt idx="266">1198</cx:pt>
          <cx:pt idx="267">1198</cx:pt>
          <cx:pt idx="268">1198</cx:pt>
          <cx:pt idx="269">1198</cx:pt>
          <cx:pt idx="270">1198</cx:pt>
          <cx:pt idx="271">1198</cx:pt>
          <cx:pt idx="272">1198</cx:pt>
          <cx:pt idx="273">1198</cx:pt>
          <cx:pt idx="274">1198</cx:pt>
          <cx:pt idx="275">1198</cx:pt>
          <cx:pt idx="276">1198</cx:pt>
          <cx:pt idx="277">1197</cx:pt>
          <cx:pt idx="278">1197</cx:pt>
          <cx:pt idx="279">1197</cx:pt>
          <cx:pt idx="280">1197</cx:pt>
          <cx:pt idx="281">1197</cx:pt>
          <cx:pt idx="282">1197</cx:pt>
          <cx:pt idx="283">1248</cx:pt>
          <cx:pt idx="284">1248</cx:pt>
          <cx:pt idx="285">1248</cx:pt>
          <cx:pt idx="286">1248</cx:pt>
          <cx:pt idx="287">1248</cx:pt>
          <cx:pt idx="288">1248</cx:pt>
          <cx:pt idx="289">1197</cx:pt>
          <cx:pt idx="290">1248</cx:pt>
          <cx:pt idx="291">1199</cx:pt>
          <cx:pt idx="292">1199</cx:pt>
          <cx:pt idx="293">1199</cx:pt>
          <cx:pt idx="294">1199</cx:pt>
          <cx:pt idx="295">1199</cx:pt>
          <cx:pt idx="296">1497</cx:pt>
          <cx:pt idx="297">1497</cx:pt>
          <cx:pt idx="298">1497</cx:pt>
          <cx:pt idx="299">1497</cx:pt>
          <cx:pt idx="300">1497</cx:pt>
          <cx:pt idx="301">1199</cx:pt>
          <cx:pt idx="302">1199</cx:pt>
          <cx:pt idx="303">1199</cx:pt>
          <cx:pt idx="304">1199</cx:pt>
          <cx:pt idx="305">1199</cx:pt>
          <cx:pt idx="306">1199</cx:pt>
          <cx:pt idx="307">1193</cx:pt>
          <cx:pt idx="308">1248</cx:pt>
          <cx:pt idx="309">1193</cx:pt>
          <cx:pt idx="310">1193</cx:pt>
          <cx:pt idx="311">1193</cx:pt>
          <cx:pt idx="312">1248</cx:pt>
          <cx:pt idx="313">1248</cx:pt>
          <cx:pt idx="314">1248</cx:pt>
          <cx:pt idx="315">1248</cx:pt>
          <cx:pt idx="316">1248</cx:pt>
          <cx:pt idx="317">1248</cx:pt>
          <cx:pt idx="318">1298</cx:pt>
          <cx:pt idx="319">1298</cx:pt>
          <cx:pt idx="320">1197</cx:pt>
          <cx:pt idx="321">998</cx:pt>
          <cx:pt idx="322">1397</cx:pt>
          <cx:pt idx="323">998</cx:pt>
          <cx:pt idx="324">998</cx:pt>
          <cx:pt idx="325">998</cx:pt>
          <cx:pt idx="326">998</cx:pt>
          <cx:pt idx="327">998</cx:pt>
          <cx:pt idx="328">1197</cx:pt>
          <cx:pt idx="329">1397</cx:pt>
          <cx:pt idx="330">1397</cx:pt>
          <cx:pt idx="331">1397</cx:pt>
          <cx:pt idx="332">1397</cx:pt>
          <cx:pt idx="333">1198</cx:pt>
          <cx:pt idx="334">1198</cx:pt>
          <cx:pt idx="335">1198</cx:pt>
          <cx:pt idx="336">1198</cx:pt>
          <cx:pt idx="337">1198</cx:pt>
          <cx:pt idx="338">1198</cx:pt>
          <cx:pt idx="339">1198</cx:pt>
          <cx:pt idx="340">1198</cx:pt>
          <cx:pt idx="341">1198</cx:pt>
          <cx:pt idx="342">1198</cx:pt>
          <cx:pt idx="343">1198</cx:pt>
          <cx:pt idx="344">1198</cx:pt>
          <cx:pt idx="345">1497</cx:pt>
          <cx:pt idx="346">1497</cx:pt>
          <cx:pt idx="347">1497</cx:pt>
          <cx:pt idx="348">1497</cx:pt>
          <cx:pt idx="349">1497</cx:pt>
          <cx:pt idx="350">1497</cx:pt>
          <cx:pt idx="351">1497</cx:pt>
          <cx:pt idx="352">1497</cx:pt>
          <cx:pt idx="353">1497</cx:pt>
          <cx:pt idx="354">1497</cx:pt>
          <cx:pt idx="355">1497</cx:pt>
          <cx:pt idx="356">1497</cx:pt>
          <cx:pt idx="357">1493</cx:pt>
          <cx:pt idx="358">1493</cx:pt>
          <cx:pt idx="359">1493</cx:pt>
          <cx:pt idx="360">1493</cx:pt>
          <cx:pt idx="361">1397</cx:pt>
          <cx:pt idx="362">1397</cx:pt>
          <cx:pt idx="363">1248</cx:pt>
          <cx:pt idx="364">1248</cx:pt>
          <cx:pt idx="365">1248</cx:pt>
          <cx:pt idx="366">1248</cx:pt>
          <cx:pt idx="367">1248</cx:pt>
          <cx:pt idx="368">1248</cx:pt>
          <cx:pt idx="369">1248</cx:pt>
          <cx:pt idx="370">1248</cx:pt>
          <cx:pt idx="371">1248</cx:pt>
          <cx:pt idx="372">1197</cx:pt>
          <cx:pt idx="373">1197</cx:pt>
          <cx:pt idx="374">1197</cx:pt>
          <cx:pt idx="375">1396</cx:pt>
          <cx:pt idx="376">1497</cx:pt>
          <cx:pt idx="377">1497</cx:pt>
          <cx:pt idx="378">1497</cx:pt>
          <cx:pt idx="379">1497</cx:pt>
          <cx:pt idx="380">1498</cx:pt>
          <cx:pt idx="381">1498</cx:pt>
          <cx:pt idx="382">1498</cx:pt>
          <cx:pt idx="383">1498</cx:pt>
          <cx:pt idx="384">1497</cx:pt>
          <cx:pt idx="385">1498</cx:pt>
          <cx:pt idx="386">1497</cx:pt>
          <cx:pt idx="387">1498</cx:pt>
          <cx:pt idx="388">1498</cx:pt>
          <cx:pt idx="389">1498</cx:pt>
          <cx:pt idx="390">1498</cx:pt>
          <cx:pt idx="391">1461</cx:pt>
          <cx:pt idx="392">1461</cx:pt>
          <cx:pt idx="393">1461</cx:pt>
          <cx:pt idx="394">1461</cx:pt>
          <cx:pt idx="395">1461</cx:pt>
          <cx:pt idx="396">1461</cx:pt>
          <cx:pt idx="397">1591</cx:pt>
          <cx:pt idx="398">1582</cx:pt>
          <cx:pt idx="399">1582</cx:pt>
          <cx:pt idx="400">1591</cx:pt>
          <cx:pt idx="401">1582</cx:pt>
          <cx:pt idx="402">1591</cx:pt>
          <cx:pt idx="403">1396</cx:pt>
          <cx:pt idx="404">1396</cx:pt>
          <cx:pt idx="405">1591</cx:pt>
          <cx:pt idx="406">1591</cx:pt>
          <cx:pt idx="407">1582</cx:pt>
          <cx:pt idx="408">1396</cx:pt>
          <cx:pt idx="409">1396</cx:pt>
          <cx:pt idx="410">1197</cx:pt>
          <cx:pt idx="411">1197</cx:pt>
          <cx:pt idx="412">1197</cx:pt>
          <cx:pt idx="413">1197</cx:pt>
          <cx:pt idx="414">1497</cx:pt>
          <cx:pt idx="415">1497</cx:pt>
          <cx:pt idx="416">1497</cx:pt>
          <cx:pt idx="417">1497</cx:pt>
          <cx:pt idx="418">1497</cx:pt>
          <cx:pt idx="419">1497</cx:pt>
          <cx:pt idx="420">1497</cx:pt>
          <cx:pt idx="421">1461</cx:pt>
          <cx:pt idx="422">1461</cx:pt>
          <cx:pt idx="423">1461</cx:pt>
          <cx:pt idx="424">1461</cx:pt>
          <cx:pt idx="425">1461</cx:pt>
          <cx:pt idx="426">1461</cx:pt>
          <cx:pt idx="427">1461</cx:pt>
          <cx:pt idx="428">1598</cx:pt>
          <cx:pt idx="429">1598</cx:pt>
          <cx:pt idx="430">1598</cx:pt>
          <cx:pt idx="431">1197</cx:pt>
          <cx:pt idx="432">1197</cx:pt>
          <cx:pt idx="433">1498</cx:pt>
          <cx:pt idx="434">1498</cx:pt>
          <cx:pt idx="435">1498</cx:pt>
          <cx:pt idx="436">1498</cx:pt>
          <cx:pt idx="437">1498</cx:pt>
          <cx:pt idx="438">1498</cx:pt>
          <cx:pt idx="439">1197</cx:pt>
          <cx:pt idx="440">1397</cx:pt>
          <cx:pt idx="441">1397</cx:pt>
          <cx:pt idx="442">1397</cx:pt>
          <cx:pt idx="443">1397</cx:pt>
          <cx:pt idx="444">1397</cx:pt>
          <cx:pt idx="445">1397</cx:pt>
          <cx:pt idx="446">1397</cx:pt>
          <cx:pt idx="447">1397</cx:pt>
          <cx:pt idx="448">1462</cx:pt>
          <cx:pt idx="449">1462</cx:pt>
          <cx:pt idx="450">1462</cx:pt>
          <cx:pt idx="451">1462</cx:pt>
          <cx:pt idx="452">1397</cx:pt>
          <cx:pt idx="453">1397</cx:pt>
          <cx:pt idx="454">1397</cx:pt>
          <cx:pt idx="455">1497</cx:pt>
          <cx:pt idx="456">1497</cx:pt>
          <cx:pt idx="457">1497</cx:pt>
          <cx:pt idx="458">1497</cx:pt>
          <cx:pt idx="459">1497</cx:pt>
          <cx:pt idx="460">1497</cx:pt>
          <cx:pt idx="461">1497</cx:pt>
          <cx:pt idx="462">1497</cx:pt>
          <cx:pt idx="463">1397</cx:pt>
          <cx:pt idx="464">1397</cx:pt>
          <cx:pt idx="465">1397</cx:pt>
          <cx:pt idx="466">1397</cx:pt>
          <cx:pt idx="467">1397</cx:pt>
          <cx:pt idx="468">1397</cx:pt>
          <cx:pt idx="469">1397</cx:pt>
          <cx:pt idx="470">1397</cx:pt>
          <cx:pt idx="471">1397</cx:pt>
          <cx:pt idx="472">1498</cx:pt>
          <cx:pt idx="473">1598</cx:pt>
          <cx:pt idx="474">1498</cx:pt>
          <cx:pt idx="475">1598</cx:pt>
          <cx:pt idx="476">1397</cx:pt>
          <cx:pt idx="477">1397</cx:pt>
          <cx:pt idx="478">1397</cx:pt>
          <cx:pt idx="479">1397</cx:pt>
          <cx:pt idx="480">1397</cx:pt>
          <cx:pt idx="481">1397</cx:pt>
          <cx:pt idx="482">1397</cx:pt>
          <cx:pt idx="483">1397</cx:pt>
          <cx:pt idx="484">1397</cx:pt>
          <cx:pt idx="485">1397</cx:pt>
          <cx:pt idx="486">1397</cx:pt>
          <cx:pt idx="487">1397</cx:pt>
          <cx:pt idx="488">1397</cx:pt>
          <cx:pt idx="489">1397</cx:pt>
          <cx:pt idx="490">1397</cx:pt>
          <cx:pt idx="491">1397</cx:pt>
          <cx:pt idx="492">1397</cx:pt>
          <cx:pt idx="493">1397</cx:pt>
          <cx:pt idx="494">1397</cx:pt>
          <cx:pt idx="495">1397</cx:pt>
          <cx:pt idx="496">1397</cx:pt>
          <cx:pt idx="497">1397</cx:pt>
          <cx:pt idx="498">1397</cx:pt>
          <cx:pt idx="499">1397</cx:pt>
          <cx:pt idx="500">1397</cx:pt>
          <cx:pt idx="501">1397</cx:pt>
          <cx:pt idx="502">1397</cx:pt>
          <cx:pt idx="503">1397</cx:pt>
          <cx:pt idx="504">1397</cx:pt>
          <cx:pt idx="505">1397</cx:pt>
          <cx:pt idx="506">1397</cx:pt>
          <cx:pt idx="507">1397</cx:pt>
          <cx:pt idx="508">1397</cx:pt>
          <cx:pt idx="509">1397</cx:pt>
          <cx:pt idx="510">1397</cx:pt>
          <cx:pt idx="511">1397</cx:pt>
          <cx:pt idx="512">1397</cx:pt>
          <cx:pt idx="513">1397</cx:pt>
          <cx:pt idx="514">1397</cx:pt>
          <cx:pt idx="515">1397</cx:pt>
          <cx:pt idx="516">1397</cx:pt>
          <cx:pt idx="517">1397</cx:pt>
          <cx:pt idx="518">1397</cx:pt>
          <cx:pt idx="519">1397</cx:pt>
          <cx:pt idx="520">1397</cx:pt>
          <cx:pt idx="521">1397</cx:pt>
          <cx:pt idx="522">1397</cx:pt>
          <cx:pt idx="523">1798</cx:pt>
          <cx:pt idx="524">1798</cx:pt>
          <cx:pt idx="525">1798</cx:pt>
          <cx:pt idx="526">1364</cx:pt>
          <cx:pt idx="527">1364</cx:pt>
          <cx:pt idx="528">1798</cx:pt>
          <cx:pt idx="529">1798</cx:pt>
          <cx:pt idx="530">1798</cx:pt>
          <cx:pt idx="531">1798</cx:pt>
          <cx:pt idx="532">1397</cx:pt>
          <cx:pt idx="533">1397</cx:pt>
          <cx:pt idx="534">1798</cx:pt>
          <cx:pt idx="535">1397</cx:pt>
          <cx:pt idx="536">1397</cx:pt>
          <cx:pt idx="537">1397</cx:pt>
          <cx:pt idx="538">1397</cx:pt>
          <cx:pt idx="539">1397</cx:pt>
          <cx:pt idx="540">1397</cx:pt>
          <cx:pt idx="541">1397</cx:pt>
          <cx:pt idx="542">1397</cx:pt>
          <cx:pt idx="543">1397</cx:pt>
          <cx:pt idx="544">1397</cx:pt>
          <cx:pt idx="545">1397</cx:pt>
          <cx:pt idx="546">1397</cx:pt>
          <cx:pt idx="547">1397</cx:pt>
          <cx:pt idx="548">1397</cx:pt>
          <cx:pt idx="549">1397</cx:pt>
          <cx:pt idx="550">1397</cx:pt>
          <cx:pt idx="551">1397</cx:pt>
          <cx:pt idx="552">1397</cx:pt>
          <cx:pt idx="553">1397</cx:pt>
          <cx:pt idx="554">1397</cx:pt>
          <cx:pt idx="555">1397</cx:pt>
          <cx:pt idx="556">1397</cx:pt>
          <cx:pt idx="557">1397</cx:pt>
          <cx:pt idx="558">1397</cx:pt>
          <cx:pt idx="559">1397</cx:pt>
          <cx:pt idx="560">1397</cx:pt>
          <cx:pt idx="561">796</cx:pt>
          <cx:pt idx="562">796</cx:pt>
          <cx:pt idx="563">1194</cx:pt>
          <cx:pt idx="564">1498</cx:pt>
          <cx:pt idx="565">1196</cx:pt>
          <cx:pt idx="566">1498</cx:pt>
          <cx:pt idx="567">1194</cx:pt>
          <cx:pt idx="568">1498</cx:pt>
          <cx:pt idx="569">1248</cx:pt>
          <cx:pt idx="570">1248</cx:pt>
          <cx:pt idx="571">1248</cx:pt>
          <cx:pt idx="572">1248</cx:pt>
          <cx:pt idx="573">1197</cx:pt>
          <cx:pt idx="574">1197</cx:pt>
          <cx:pt idx="575">1197</cx:pt>
          <cx:pt idx="576">1197</cx:pt>
          <cx:pt idx="577">1197</cx:pt>
          <cx:pt idx="578">1197</cx:pt>
          <cx:pt idx="579">1197</cx:pt>
          <cx:pt idx="580">1197</cx:pt>
          <cx:pt idx="581">1197</cx:pt>
          <cx:pt idx="582">1197</cx:pt>
          <cx:pt idx="583">1197</cx:pt>
          <cx:pt idx="584">1197</cx:pt>
          <cx:pt idx="585">1197</cx:pt>
          <cx:pt idx="586">1197</cx:pt>
          <cx:pt idx="587">1197</cx:pt>
          <cx:pt idx="588">1462</cx:pt>
          <cx:pt idx="589">1462</cx:pt>
          <cx:pt idx="590">1462</cx:pt>
          <cx:pt idx="591">1462</cx:pt>
          <cx:pt idx="592">1462</cx:pt>
          <cx:pt idx="593">1462</cx:pt>
          <cx:pt idx="594">1498</cx:pt>
          <cx:pt idx="595">1498</cx:pt>
          <cx:pt idx="596">1498</cx:pt>
          <cx:pt idx="597">1462</cx:pt>
          <cx:pt idx="598">998</cx:pt>
          <cx:pt idx="599">1493</cx:pt>
          <cx:pt idx="600">1493</cx:pt>
          <cx:pt idx="601">1493</cx:pt>
          <cx:pt idx="602">1493</cx:pt>
          <cx:pt idx="603">1493</cx:pt>
          <cx:pt idx="604">1493</cx:pt>
          <cx:pt idx="605">1493</cx:pt>
          <cx:pt idx="606">1248</cx:pt>
          <cx:pt idx="607">1248</cx:pt>
          <cx:pt idx="608">1248</cx:pt>
          <cx:pt idx="609">1248</cx:pt>
          <cx:pt idx="610">1498</cx:pt>
          <cx:pt idx="611">1461</cx:pt>
          <cx:pt idx="612">1461</cx:pt>
          <cx:pt idx="613">1498</cx:pt>
          <cx:pt idx="614">1397</cx:pt>
          <cx:pt idx="615">1397</cx:pt>
          <cx:pt idx="616">1397</cx:pt>
          <cx:pt idx="617">1397</cx:pt>
          <cx:pt idx="618">1397</cx:pt>
          <cx:pt idx="619">1397</cx:pt>
          <cx:pt idx="620">1397</cx:pt>
          <cx:pt idx="621">1397</cx:pt>
          <cx:pt idx="622">1397</cx:pt>
          <cx:pt idx="623">1397</cx:pt>
          <cx:pt idx="624">1397</cx:pt>
          <cx:pt idx="625">1397</cx:pt>
          <cx:pt idx="626">1397</cx:pt>
          <cx:pt idx="627">1397</cx:pt>
          <cx:pt idx="628">1397</cx:pt>
          <cx:pt idx="629">1397</cx:pt>
          <cx:pt idx="630">1397</cx:pt>
          <cx:pt idx="631">1397</cx:pt>
          <cx:pt idx="632">1397</cx:pt>
          <cx:pt idx="633">1397</cx:pt>
          <cx:pt idx="634">1397</cx:pt>
          <cx:pt idx="635">1397</cx:pt>
          <cx:pt idx="636">1397</cx:pt>
          <cx:pt idx="637">1397</cx:pt>
          <cx:pt idx="638">1397</cx:pt>
          <cx:pt idx="639">1397</cx:pt>
          <cx:pt idx="640">1397</cx:pt>
          <cx:pt idx="641">1397</cx:pt>
          <cx:pt idx="642">1798</cx:pt>
          <cx:pt idx="643">1397</cx:pt>
          <cx:pt idx="644">1397</cx:pt>
          <cx:pt idx="645">1397</cx:pt>
          <cx:pt idx="646">1397</cx:pt>
          <cx:pt idx="647">1397</cx:pt>
          <cx:pt idx="648">1186</cx:pt>
          <cx:pt idx="649">1197</cx:pt>
          <cx:pt idx="650">1197</cx:pt>
          <cx:pt idx="651">1197</cx:pt>
          <cx:pt idx="652">1197</cx:pt>
          <cx:pt idx="653">1197</cx:pt>
          <cx:pt idx="654">1197</cx:pt>
          <cx:pt idx="655">1197</cx:pt>
          <cx:pt idx="656">1186</cx:pt>
          <cx:pt idx="657">1186</cx:pt>
          <cx:pt idx="658">1197</cx:pt>
          <cx:pt idx="659">1197</cx:pt>
          <cx:pt idx="660">1197</cx:pt>
          <cx:pt idx="661">1197</cx:pt>
          <cx:pt idx="662">1120</cx:pt>
          <cx:pt idx="663">1197</cx:pt>
          <cx:pt idx="664">1120</cx:pt>
          <cx:pt idx="665">1120</cx:pt>
          <cx:pt idx="666">1197</cx:pt>
          <cx:pt idx="667">1397</cx:pt>
          <cx:pt idx="668">1397</cx:pt>
          <cx:pt idx="669">1397</cx:pt>
          <cx:pt idx="670">1397</cx:pt>
          <cx:pt idx="671">1397</cx:pt>
          <cx:pt idx="672">1248</cx:pt>
          <cx:pt idx="673">1248</cx:pt>
          <cx:pt idx="674">1248</cx:pt>
          <cx:pt idx="675">1248</cx:pt>
          <cx:pt idx="676">1462</cx:pt>
          <cx:pt idx="677">1462</cx:pt>
          <cx:pt idx="678">1462</cx:pt>
          <cx:pt idx="679">1462</cx:pt>
          <cx:pt idx="680">1462</cx:pt>
          <cx:pt idx="681">1462</cx:pt>
          <cx:pt idx="682">1462</cx:pt>
          <cx:pt idx="683">1498</cx:pt>
          <cx:pt idx="684">1498</cx:pt>
          <cx:pt idx="685">1498</cx:pt>
          <cx:pt idx="686">1598</cx:pt>
          <cx:pt idx="687">1498</cx:pt>
          <cx:pt idx="688">1598</cx:pt>
          <cx:pt idx="689">1498</cx:pt>
          <cx:pt idx="690">1498</cx:pt>
          <cx:pt idx="691">1598</cx:pt>
          <cx:pt idx="692">1498</cx:pt>
          <cx:pt idx="693">1498</cx:pt>
          <cx:pt idx="694">1598</cx:pt>
          <cx:pt idx="695">1598</cx:pt>
          <cx:pt idx="696">1598</cx:pt>
          <cx:pt idx="697">1598</cx:pt>
          <cx:pt idx="698">1498</cx:pt>
          <cx:pt idx="699">1498</cx:pt>
          <cx:pt idx="700">1396</cx:pt>
          <cx:pt idx="701">1591</cx:pt>
          <cx:pt idx="702">1591</cx:pt>
          <cx:pt idx="703">1591</cx:pt>
          <cx:pt idx="704">1591</cx:pt>
          <cx:pt idx="705">1591</cx:pt>
          <cx:pt idx="706">1396</cx:pt>
          <cx:pt idx="707">1582</cx:pt>
          <cx:pt idx="708">1582</cx:pt>
          <cx:pt idx="709">1582</cx:pt>
          <cx:pt idx="710">1582</cx:pt>
          <cx:pt idx="711">1582</cx:pt>
          <cx:pt idx="712">1591</cx:pt>
          <cx:pt idx="713">1582</cx:pt>
          <cx:pt idx="714">1396</cx:pt>
          <cx:pt idx="715">1591</cx:pt>
          <cx:pt idx="716">1591</cx:pt>
          <cx:pt idx="717">1582</cx:pt>
          <cx:pt idx="718">1397</cx:pt>
          <cx:pt idx="719">1397</cx:pt>
          <cx:pt idx="720">1397</cx:pt>
          <cx:pt idx="721">1397</cx:pt>
          <cx:pt idx="722">1397</cx:pt>
          <cx:pt idx="723">1397</cx:pt>
          <cx:pt idx="724">1397</cx:pt>
          <cx:pt idx="725">1397</cx:pt>
          <cx:pt idx="726">1397</cx:pt>
          <cx:pt idx="727">1397</cx:pt>
          <cx:pt idx="728">1397</cx:pt>
          <cx:pt idx="729">1397</cx:pt>
          <cx:pt idx="730">1397</cx:pt>
          <cx:pt idx="731">1397</cx:pt>
          <cx:pt idx="732">998</cx:pt>
          <cx:pt idx="733">998</cx:pt>
          <cx:pt idx="734">1197</cx:pt>
          <cx:pt idx="735">998</cx:pt>
          <cx:pt idx="736">1197</cx:pt>
          <cx:pt idx="737">1197</cx:pt>
          <cx:pt idx="738">1197</cx:pt>
          <cx:pt idx="739">998</cx:pt>
          <cx:pt idx="740">998</cx:pt>
          <cx:pt idx="741">1197</cx:pt>
          <cx:pt idx="742">1197</cx:pt>
          <cx:pt idx="743">998</cx:pt>
          <cx:pt idx="744">998</cx:pt>
          <cx:pt idx="745">998</cx:pt>
          <cx:pt idx="746">1199</cx:pt>
          <cx:pt idx="747">1047</cx:pt>
          <cx:pt idx="748">1199</cx:pt>
          <cx:pt idx="749">1493</cx:pt>
          <cx:pt idx="750">1493</cx:pt>
          <cx:pt idx="751">1493</cx:pt>
          <cx:pt idx="752">1493</cx:pt>
          <cx:pt idx="753">1493</cx:pt>
          <cx:pt idx="754">1493</cx:pt>
          <cx:pt idx="755">1397</cx:pt>
          <cx:pt idx="756">1397</cx:pt>
          <cx:pt idx="757">1397</cx:pt>
          <cx:pt idx="758">1496</cx:pt>
          <cx:pt idx="759">1496</cx:pt>
          <cx:pt idx="760">1498</cx:pt>
          <cx:pt idx="761">1496</cx:pt>
          <cx:pt idx="762">1496</cx:pt>
          <cx:pt idx="763">1496</cx:pt>
          <cx:pt idx="764">1496</cx:pt>
          <cx:pt idx="765">1496</cx:pt>
          <cx:pt idx="766">1498</cx:pt>
          <cx:pt idx="767">1496</cx:pt>
          <cx:pt idx="768">1496</cx:pt>
          <cx:pt idx="769">1496</cx:pt>
          <cx:pt idx="770">1496</cx:pt>
          <cx:pt idx="771">1498</cx:pt>
          <cx:pt idx="772">1395</cx:pt>
          <cx:pt idx="773">1397</cx:pt>
          <cx:pt idx="774">1395</cx:pt>
          <cx:pt idx="775">1798</cx:pt>
          <cx:pt idx="776">1397</cx:pt>
          <cx:pt idx="777">1397</cx:pt>
          <cx:pt idx="778">1798</cx:pt>
          <cx:pt idx="779">1397</cx:pt>
          <cx:pt idx="780">1395</cx:pt>
          <cx:pt idx="781">1397</cx:pt>
          <cx:pt idx="782">1798</cx:pt>
          <cx:pt idx="783">1397</cx:pt>
          <cx:pt idx="784">1461</cx:pt>
          <cx:pt idx="785">1461</cx:pt>
          <cx:pt idx="786">1461</cx:pt>
        </cx:lvl>
      </cx:numDim>
    </cx:data>
  </cx:chartData>
  <cx:chart>
    <cx:title pos="t" align="ctr" overlay="0">
      <cx:tx>
        <cx:txData>
          <cx:v>Displacement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Displacement outliers</a:t>
          </a:r>
        </a:p>
      </cx:txPr>
    </cx:title>
    <cx:plotArea>
      <cx:plotAreaRegion>
        <cx:series layoutId="clusteredColumn" uniqueId="{6B6B7B1A-18A0-48ED-B248-333FAD6B4736}">
          <cx:tx>
            <cx:txData>
              <cx:f>'[BARATH S P - PROJECT 1- EXCEL.xlsb]Task 9'!$B$1</cx:f>
              <cx:v>Displacement</cx:v>
            </cx:txData>
          </cx:tx>
          <cx:dataLabels>
            <cx:visibility seriesName="0" categoryName="0" value="1"/>
          </cx:dataLabels>
          <cx:dataId val="0"/>
          <cx:layoutPr>
            <cx:binning intervalClosed="r">
              <cx:binSize val="98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EXCEL.xlsb]Task 9'!$M$2:$M$788</cx:f>
        <cx:lvl ptCount="787" formatCode="General">
          <cx:pt idx="0">16.300000000000001</cx:pt>
          <cx:pt idx="1">16.300000000000001</cx:pt>
          <cx:pt idx="2">16.300000000000001</cx:pt>
          <cx:pt idx="3">16.300000000000001</cx:pt>
          <cx:pt idx="4">16.300000000000001</cx:pt>
          <cx:pt idx="5">16.300000000000001</cx:pt>
          <cx:pt idx="6">16.300000000000001</cx:pt>
          <cx:pt idx="7">16.300000000000001</cx:pt>
          <cx:pt idx="8">16.300000000000001</cx:pt>
          <cx:pt idx="9">16.300000000000001</cx:pt>
          <cx:pt idx="10">16.300000000000001</cx:pt>
          <cx:pt idx="11">16.300000000000001</cx:pt>
          <cx:pt idx="12">16.300000000000001</cx:pt>
          <cx:pt idx="13">16.300000000000001</cx:pt>
          <cx:pt idx="14">16.300000000000001</cx:pt>
          <cx:pt idx="15">16.300000000000001</cx:pt>
          <cx:pt idx="16">16.300000000000001</cx:pt>
          <cx:pt idx="17">16.300000000000001</cx:pt>
          <cx:pt idx="18">12</cx:pt>
          <cx:pt idx="19">12</cx:pt>
          <cx:pt idx="20">11</cx:pt>
          <cx:pt idx="21">16.300000000000001</cx:pt>
          <cx:pt idx="22">16.300000000000001</cx:pt>
          <cx:pt idx="23">14</cx:pt>
          <cx:pt idx="24">14</cx:pt>
          <cx:pt idx="25">16.300000000000001</cx:pt>
          <cx:pt idx="26">14</cx:pt>
          <cx:pt idx="27">16.300000000000001</cx:pt>
          <cx:pt idx="28">14</cx:pt>
          <cx:pt idx="29">16.300000000000001</cx:pt>
          <cx:pt idx="30">16.300000000000001</cx:pt>
          <cx:pt idx="31">16.300000000000001</cx:pt>
          <cx:pt idx="32">16.300000000000001</cx:pt>
          <cx:pt idx="33">16.300000000000001</cx:pt>
          <cx:pt idx="34">16.300000000000001</cx:pt>
          <cx:pt idx="35">16.300000000000001</cx:pt>
          <cx:pt idx="36">16.300000000000001</cx:pt>
          <cx:pt idx="37">16.300000000000001</cx:pt>
          <cx:pt idx="38">16.300000000000001</cx:pt>
          <cx:pt idx="39">16.300000000000001</cx:pt>
          <cx:pt idx="40">16.300000000000001</cx:pt>
          <cx:pt idx="41">16.300000000000001</cx:pt>
          <cx:pt idx="42">16.300000000000001</cx:pt>
          <cx:pt idx="43">16.300000000000001</cx:pt>
          <cx:pt idx="44">16.300000000000001</cx:pt>
          <cx:pt idx="45">16.300000000000001</cx:pt>
          <cx:pt idx="46">16.300000000000001</cx:pt>
          <cx:pt idx="47">16.300000000000001</cx:pt>
          <cx:pt idx="48">16.300000000000001</cx:pt>
          <cx:pt idx="49">16.300000000000001</cx:pt>
          <cx:pt idx="50">16.300000000000001</cx:pt>
          <cx:pt idx="51">16.300000000000001</cx:pt>
          <cx:pt idx="52">16.300000000000001</cx:pt>
          <cx:pt idx="53">16.300000000000001</cx:pt>
          <cx:pt idx="54">16.300000000000001</cx:pt>
          <cx:pt idx="55">16.300000000000001</cx:pt>
          <cx:pt idx="56">16.300000000000001</cx:pt>
          <cx:pt idx="57">16.300000000000001</cx:pt>
          <cx:pt idx="58">16.300000000000001</cx:pt>
          <cx:pt idx="59">16.300000000000001</cx:pt>
          <cx:pt idx="60">15.1</cx:pt>
          <cx:pt idx="61">16.300000000000001</cx:pt>
          <cx:pt idx="62">16.300000000000001</cx:pt>
          <cx:pt idx="63">16.300000000000001</cx:pt>
          <cx:pt idx="64">16.300000000000001</cx:pt>
          <cx:pt idx="65">16.300000000000001</cx:pt>
          <cx:pt idx="66">15.1</cx:pt>
          <cx:pt idx="67">15.1</cx:pt>
          <cx:pt idx="68">16.300000000000001</cx:pt>
          <cx:pt idx="69">15.1</cx:pt>
          <cx:pt idx="70">16.300000000000001</cx:pt>
          <cx:pt idx="71">16.300000000000001</cx:pt>
          <cx:pt idx="72">15.1</cx:pt>
          <cx:pt idx="73">16.300000000000001</cx:pt>
          <cx:pt idx="74">15.1</cx:pt>
          <cx:pt idx="75">16.300000000000001</cx:pt>
          <cx:pt idx="76">15.1</cx:pt>
          <cx:pt idx="77">16.300000000000001</cx:pt>
          <cx:pt idx="78">15.1</cx:pt>
          <cx:pt idx="79">16.300000000000001</cx:pt>
          <cx:pt idx="80">16.300000000000001</cx:pt>
          <cx:pt idx="81">16.300000000000001</cx:pt>
          <cx:pt idx="82">16.300000000000001</cx:pt>
          <cx:pt idx="83">16.300000000000001</cx:pt>
          <cx:pt idx="84">16.300000000000001</cx:pt>
          <cx:pt idx="85">16.300000000000001</cx:pt>
          <cx:pt idx="86">16.300000000000001</cx:pt>
          <cx:pt idx="87">16.300000000000001</cx:pt>
          <cx:pt idx="88">16.300000000000001</cx:pt>
          <cx:pt idx="89">16.300000000000001</cx:pt>
          <cx:pt idx="90">16.300000000000001</cx:pt>
          <cx:pt idx="91">16.300000000000001</cx:pt>
          <cx:pt idx="92">16.300000000000001</cx:pt>
          <cx:pt idx="93">16.300000000000001</cx:pt>
          <cx:pt idx="94">14.6</cx:pt>
          <cx:pt idx="95">16.300000000000001</cx:pt>
          <cx:pt idx="96">16.300000000000001</cx:pt>
          <cx:pt idx="97">13.300000000000001</cx:pt>
          <cx:pt idx="98">16.300000000000001</cx:pt>
          <cx:pt idx="99">13.300000000000001</cx:pt>
          <cx:pt idx="100">16.300000000000001</cx:pt>
          <cx:pt idx="101">13.300000000000001</cx:pt>
          <cx:pt idx="102">16.300000000000001</cx:pt>
          <cx:pt idx="103">13.300000000000001</cx:pt>
          <cx:pt idx="104">16.300000000000001</cx:pt>
          <cx:pt idx="105">13.300000000000001</cx:pt>
          <cx:pt idx="106">13.300000000000001</cx:pt>
          <cx:pt idx="107">13.300000000000001</cx:pt>
          <cx:pt idx="108">16.300000000000001</cx:pt>
          <cx:pt idx="109">16.300000000000001</cx:pt>
          <cx:pt idx="110">16.300000000000001</cx:pt>
          <cx:pt idx="111">16.300000000000001</cx:pt>
          <cx:pt idx="112">16.300000000000001</cx:pt>
          <cx:pt idx="113">16.300000000000001</cx:pt>
          <cx:pt idx="114">16.300000000000001</cx:pt>
          <cx:pt idx="115">16.300000000000001</cx:pt>
          <cx:pt idx="116">16.300000000000001</cx:pt>
          <cx:pt idx="117">16.300000000000001</cx:pt>
          <cx:pt idx="118">16.300000000000001</cx:pt>
          <cx:pt idx="119">16.300000000000001</cx:pt>
          <cx:pt idx="120">16.300000000000001</cx:pt>
          <cx:pt idx="121">14</cx:pt>
          <cx:pt idx="122">14</cx:pt>
          <cx:pt idx="123">14</cx:pt>
          <cx:pt idx="124">16.300000000000001</cx:pt>
          <cx:pt idx="125">16.300000000000001</cx:pt>
          <cx:pt idx="126">16.300000000000001</cx:pt>
          <cx:pt idx="127">17</cx:pt>
          <cx:pt idx="128">16.300000000000001</cx:pt>
          <cx:pt idx="129">16.300000000000001</cx:pt>
          <cx:pt idx="130">16.300000000000001</cx:pt>
          <cx:pt idx="131">16.300000000000001</cx:pt>
          <cx:pt idx="132">16.300000000000001</cx:pt>
          <cx:pt idx="133">16.300000000000001</cx:pt>
          <cx:pt idx="134">16.300000000000001</cx:pt>
          <cx:pt idx="135">16.300000000000001</cx:pt>
          <cx:pt idx="136">16.300000000000001</cx:pt>
          <cx:pt idx="137">16.300000000000001</cx:pt>
          <cx:pt idx="138">16.300000000000001</cx:pt>
          <cx:pt idx="139">16.300000000000001</cx:pt>
          <cx:pt idx="140">16.300000000000001</cx:pt>
          <cx:pt idx="141">16.300000000000001</cx:pt>
          <cx:pt idx="142">16.300000000000001</cx:pt>
          <cx:pt idx="143">16.300000000000001</cx:pt>
          <cx:pt idx="144">16.300000000000001</cx:pt>
          <cx:pt idx="145">16.300000000000001</cx:pt>
          <cx:pt idx="146">16.300000000000001</cx:pt>
          <cx:pt idx="147">16.300000000000001</cx:pt>
          <cx:pt idx="148">16.300000000000001</cx:pt>
          <cx:pt idx="149">16.300000000000001</cx:pt>
          <cx:pt idx="150">16.300000000000001</cx:pt>
          <cx:pt idx="151">15.300000000000001</cx:pt>
          <cx:pt idx="152">15.300000000000001</cx:pt>
          <cx:pt idx="153">15.300000000000001</cx:pt>
          <cx:pt idx="154">15.300000000000001</cx:pt>
          <cx:pt idx="155">16.300000000000001</cx:pt>
          <cx:pt idx="156">16.300000000000001</cx:pt>
          <cx:pt idx="157">16.300000000000001</cx:pt>
          <cx:pt idx="158">15.300000000000001</cx:pt>
          <cx:pt idx="159">16.300000000000001</cx:pt>
          <cx:pt idx="160">16.300000000000001</cx:pt>
          <cx:pt idx="161">16.300000000000001</cx:pt>
          <cx:pt idx="162">16.300000000000001</cx:pt>
          <cx:pt idx="163">16.300000000000001</cx:pt>
          <cx:pt idx="164">16.300000000000001</cx:pt>
          <cx:pt idx="165">16.300000000000001</cx:pt>
          <cx:pt idx="166">16.300000000000001</cx:pt>
          <cx:pt idx="167">16.300000000000001</cx:pt>
          <cx:pt idx="168">16.300000000000001</cx:pt>
          <cx:pt idx="169">16.300000000000001</cx:pt>
          <cx:pt idx="170">16.300000000000001</cx:pt>
          <cx:pt idx="171">16.300000000000001</cx:pt>
          <cx:pt idx="172">13.6</cx:pt>
          <cx:pt idx="173">13.6</cx:pt>
          <cx:pt idx="174">16.300000000000001</cx:pt>
          <cx:pt idx="175">16.300000000000001</cx:pt>
          <cx:pt idx="176">16.300000000000001</cx:pt>
          <cx:pt idx="177">13.6</cx:pt>
          <cx:pt idx="178">13.6</cx:pt>
          <cx:pt idx="179">16.300000000000001</cx:pt>
          <cx:pt idx="180">16.300000000000001</cx:pt>
          <cx:pt idx="181">13.6</cx:pt>
          <cx:pt idx="182">15</cx:pt>
          <cx:pt idx="183">16.780000000000001</cx:pt>
          <cx:pt idx="184">16.300000000000001</cx:pt>
          <cx:pt idx="185">16.300000000000001</cx:pt>
          <cx:pt idx="186">16.780000000000001</cx:pt>
          <cx:pt idx="187">16.300000000000001</cx:pt>
          <cx:pt idx="188">16.300000000000001</cx:pt>
          <cx:pt idx="189">16.300000000000001</cx:pt>
          <cx:pt idx="190">16.300000000000001</cx:pt>
          <cx:pt idx="191">16.300000000000001</cx:pt>
          <cx:pt idx="192">16.300000000000001</cx:pt>
          <cx:pt idx="193">16.300000000000001</cx:pt>
          <cx:pt idx="194">16.300000000000001</cx:pt>
          <cx:pt idx="195">16.300000000000001</cx:pt>
          <cx:pt idx="196">16.300000000000001</cx:pt>
          <cx:pt idx="197">16.300000000000001</cx:pt>
          <cx:pt idx="198">16.300000000000001</cx:pt>
          <cx:pt idx="199">16.300000000000001</cx:pt>
          <cx:pt idx="200">11.300000000000001</cx:pt>
          <cx:pt idx="201">15.1</cx:pt>
          <cx:pt idx="202">15.1</cx:pt>
          <cx:pt idx="203">15.1</cx:pt>
          <cx:pt idx="204">15.1</cx:pt>
          <cx:pt idx="205">16</cx:pt>
          <cx:pt idx="206">16</cx:pt>
          <cx:pt idx="207">16</cx:pt>
          <cx:pt idx="208">16.300000000000001</cx:pt>
          <cx:pt idx="209">16.300000000000001</cx:pt>
          <cx:pt idx="210">16.300000000000001</cx:pt>
          <cx:pt idx="211">10</cx:pt>
          <cx:pt idx="212">12.5</cx:pt>
          <cx:pt idx="213">7</cx:pt>
          <cx:pt idx="214">13.5</cx:pt>
          <cx:pt idx="215">13.5</cx:pt>
          <cx:pt idx="216">13.5</cx:pt>
          <cx:pt idx="217">16.300000000000001</cx:pt>
          <cx:pt idx="218">16.300000000000001</cx:pt>
          <cx:pt idx="219">16.300000000000001</cx:pt>
          <cx:pt idx="220">16.300000000000001</cx:pt>
          <cx:pt idx="221">16.300000000000001</cx:pt>
          <cx:pt idx="222">16.300000000000001</cx:pt>
          <cx:pt idx="223">16.300000000000001</cx:pt>
          <cx:pt idx="224">16.300000000000001</cx:pt>
          <cx:pt idx="225">16.300000000000001</cx:pt>
          <cx:pt idx="226">16.300000000000001</cx:pt>
          <cx:pt idx="227">16.300000000000001</cx:pt>
          <cx:pt idx="228">16.300000000000001</cx:pt>
          <cx:pt idx="229">16.300000000000001</cx:pt>
          <cx:pt idx="230">16.300000000000001</cx:pt>
          <cx:pt idx="231">16.300000000000001</cx:pt>
          <cx:pt idx="232">16.300000000000001</cx:pt>
          <cx:pt idx="233">16.300000000000001</cx:pt>
          <cx:pt idx="234">16.300000000000001</cx:pt>
          <cx:pt idx="235">16.300000000000001</cx:pt>
          <cx:pt idx="236">16.300000000000001</cx:pt>
          <cx:pt idx="237">16.300000000000001</cx:pt>
          <cx:pt idx="238">16.300000000000001</cx:pt>
          <cx:pt idx="239">16.300000000000001</cx:pt>
          <cx:pt idx="240">16.300000000000001</cx:pt>
          <cx:pt idx="241">16.300000000000001</cx:pt>
          <cx:pt idx="242">16.300000000000001</cx:pt>
          <cx:pt idx="243">16.300000000000001</cx:pt>
          <cx:pt idx="244">16.300000000000001</cx:pt>
          <cx:pt idx="245">16.300000000000001</cx:pt>
          <cx:pt idx="246">16.300000000000001</cx:pt>
          <cx:pt idx="247">16.300000000000001</cx:pt>
          <cx:pt idx="248">16.300000000000001</cx:pt>
          <cx:pt idx="249">16.300000000000001</cx:pt>
          <cx:pt idx="250">16.300000000000001</cx:pt>
          <cx:pt idx="251">16.300000000000001</cx:pt>
          <cx:pt idx="252">16.300000000000001</cx:pt>
          <cx:pt idx="253">16.300000000000001</cx:pt>
          <cx:pt idx="254">16.300000000000001</cx:pt>
          <cx:pt idx="255">15.5</cx:pt>
          <cx:pt idx="256">15.5</cx:pt>
          <cx:pt idx="257">16.300000000000001</cx:pt>
          <cx:pt idx="258">16.300000000000001</cx:pt>
          <cx:pt idx="259">16.300000000000001</cx:pt>
          <cx:pt idx="260">15.5</cx:pt>
          <cx:pt idx="261">15.5</cx:pt>
          <cx:pt idx="262">16.300000000000001</cx:pt>
          <cx:pt idx="263">15.5</cx:pt>
          <cx:pt idx="264">16.300000000000001</cx:pt>
          <cx:pt idx="265">15.5</cx:pt>
          <cx:pt idx="266">16.300000000000001</cx:pt>
          <cx:pt idx="267">15.5</cx:pt>
          <cx:pt idx="268">15.5</cx:pt>
          <cx:pt idx="269">15.5</cx:pt>
          <cx:pt idx="270">16.300000000000001</cx:pt>
          <cx:pt idx="271">16.300000000000001</cx:pt>
          <cx:pt idx="272">16.300000000000001</cx:pt>
          <cx:pt idx="273">16.300000000000001</cx:pt>
          <cx:pt idx="274">16.300000000000001</cx:pt>
          <cx:pt idx="275">15.5</cx:pt>
          <cx:pt idx="276">15.5</cx:pt>
          <cx:pt idx="277">12.6</cx:pt>
          <cx:pt idx="278">16.300000000000001</cx:pt>
          <cx:pt idx="279">16.300000000000001</cx:pt>
          <cx:pt idx="280">16.300000000000001</cx:pt>
          <cx:pt idx="281">16.300000000000001</cx:pt>
          <cx:pt idx="282">16.300000000000001</cx:pt>
          <cx:pt idx="283">16.300000000000001</cx:pt>
          <cx:pt idx="284">16.300000000000001</cx:pt>
          <cx:pt idx="285">16.300000000000001</cx:pt>
          <cx:pt idx="286">16.300000000000001</cx:pt>
          <cx:pt idx="287">16.300000000000001</cx:pt>
          <cx:pt idx="288">16.300000000000001</cx:pt>
          <cx:pt idx="289">16.300000000000001</cx:pt>
          <cx:pt idx="290">16.300000000000001</cx:pt>
          <cx:pt idx="291">16.300000000000001</cx:pt>
          <cx:pt idx="292">16.300000000000001</cx:pt>
          <cx:pt idx="293">16.300000000000001</cx:pt>
          <cx:pt idx="294">16.300000000000001</cx:pt>
          <cx:pt idx="295">16.300000000000001</cx:pt>
          <cx:pt idx="296">16.300000000000001</cx:pt>
          <cx:pt idx="297">16.300000000000001</cx:pt>
          <cx:pt idx="298">16.300000000000001</cx:pt>
          <cx:pt idx="299">16.300000000000001</cx:pt>
          <cx:pt idx="300">16.300000000000001</cx:pt>
          <cx:pt idx="301">16.300000000000001</cx:pt>
          <cx:pt idx="302">16.300000000000001</cx:pt>
          <cx:pt idx="303">16.300000000000001</cx:pt>
          <cx:pt idx="304">16.300000000000001</cx:pt>
          <cx:pt idx="305">16.300000000000001</cx:pt>
          <cx:pt idx="306">16.300000000000001</cx:pt>
          <cx:pt idx="307">13.199999999999999</cx:pt>
          <cx:pt idx="308">16.300000000000001</cx:pt>
          <cx:pt idx="309">13.199999999999999</cx:pt>
          <cx:pt idx="310">13.199999999999999</cx:pt>
          <cx:pt idx="311">13.199999999999999</cx:pt>
          <cx:pt idx="312">16.300000000000001</cx:pt>
          <cx:pt idx="313">16.300000000000001</cx:pt>
          <cx:pt idx="314">16.300000000000001</cx:pt>
          <cx:pt idx="315">16.300000000000001</cx:pt>
          <cx:pt idx="316">16.300000000000001</cx:pt>
          <cx:pt idx="317">16.300000000000001</cx:pt>
          <cx:pt idx="318">10.199999999999999</cx:pt>
          <cx:pt idx="319">10.199999999999999</cx:pt>
          <cx:pt idx="320">16.300000000000001</cx:pt>
          <cx:pt idx="321">16.300000000000001</cx:pt>
          <cx:pt idx="322">16.300000000000001</cx:pt>
          <cx:pt idx="323">16.300000000000001</cx:pt>
          <cx:pt idx="324">16.300000000000001</cx:pt>
          <cx:pt idx="325">16.300000000000001</cx:pt>
          <cx:pt idx="326">16.300000000000001</cx:pt>
          <cx:pt idx="327">16.300000000000001</cx:pt>
          <cx:pt idx="328">16.300000000000001</cx:pt>
          <cx:pt idx="329">16.300000000000001</cx:pt>
          <cx:pt idx="330">16.300000000000001</cx:pt>
          <cx:pt idx="331">16.300000000000001</cx:pt>
          <cx:pt idx="332">16.300000000000001</cx:pt>
          <cx:pt idx="333">16.300000000000001</cx:pt>
          <cx:pt idx="334">16.300000000000001</cx:pt>
          <cx:pt idx="335">16.300000000000001</cx:pt>
          <cx:pt idx="336">16.300000000000001</cx:pt>
          <cx:pt idx="337">16.300000000000001</cx:pt>
          <cx:pt idx="338">16.300000000000001</cx:pt>
          <cx:pt idx="339">16.300000000000001</cx:pt>
          <cx:pt idx="340">16.300000000000001</cx:pt>
          <cx:pt idx="341">16.300000000000001</cx:pt>
          <cx:pt idx="342">16.300000000000001</cx:pt>
          <cx:pt idx="343">16.300000000000001</cx:pt>
          <cx:pt idx="344">16.300000000000001</cx:pt>
          <cx:pt idx="345">16.300000000000001</cx:pt>
          <cx:pt idx="346">16.300000000000001</cx:pt>
          <cx:pt idx="347">16.300000000000001</cx:pt>
          <cx:pt idx="348">16.300000000000001</cx:pt>
          <cx:pt idx="349">16.300000000000001</cx:pt>
          <cx:pt idx="350">16.300000000000001</cx:pt>
          <cx:pt idx="351">16.300000000000001</cx:pt>
          <cx:pt idx="352">16.300000000000001</cx:pt>
          <cx:pt idx="353">16.300000000000001</cx:pt>
          <cx:pt idx="354">16.300000000000001</cx:pt>
          <cx:pt idx="355">16.300000000000001</cx:pt>
          <cx:pt idx="356">16.300000000000001</cx:pt>
          <cx:pt idx="357">12.4</cx:pt>
          <cx:pt idx="358">12.4</cx:pt>
          <cx:pt idx="359">12.4</cx:pt>
          <cx:pt idx="360">12.4</cx:pt>
          <cx:pt idx="361">9.4000000000000004</cx:pt>
          <cx:pt idx="362">12.4</cx:pt>
          <cx:pt idx="363">16.300000000000001</cx:pt>
          <cx:pt idx="364">16.300000000000001</cx:pt>
          <cx:pt idx="365">16.300000000000001</cx:pt>
          <cx:pt idx="366">16.300000000000001</cx:pt>
          <cx:pt idx="367">16.300000000000001</cx:pt>
          <cx:pt idx="368">16.300000000000001</cx:pt>
          <cx:pt idx="369">16.300000000000001</cx:pt>
          <cx:pt idx="370">16.300000000000001</cx:pt>
          <cx:pt idx="371">16.300000000000001</cx:pt>
          <cx:pt idx="372">15</cx:pt>
          <cx:pt idx="373">15</cx:pt>
          <cx:pt idx="374">15</cx:pt>
          <cx:pt idx="375">16.300000000000001</cx:pt>
          <cx:pt idx="376">16.300000000000001</cx:pt>
          <cx:pt idx="377">16.300000000000001</cx:pt>
          <cx:pt idx="378">16.300000000000001</cx:pt>
          <cx:pt idx="379">16.300000000000001</cx:pt>
          <cx:pt idx="380">16.300000000000001</cx:pt>
          <cx:pt idx="381">16.300000000000001</cx:pt>
          <cx:pt idx="382">16.300000000000001</cx:pt>
          <cx:pt idx="383">16.300000000000001</cx:pt>
          <cx:pt idx="384">16.300000000000001</cx:pt>
          <cx:pt idx="385">16.300000000000001</cx:pt>
          <cx:pt idx="386">16.300000000000001</cx:pt>
          <cx:pt idx="387">16.300000000000001</cx:pt>
          <cx:pt idx="388">10.199999999999999</cx:pt>
          <cx:pt idx="389">10</cx:pt>
          <cx:pt idx="390">10</cx:pt>
          <cx:pt idx="391">16</cx:pt>
          <cx:pt idx="392">16</cx:pt>
          <cx:pt idx="393">16</cx:pt>
          <cx:pt idx="394">16</cx:pt>
          <cx:pt idx="395">16</cx:pt>
          <cx:pt idx="396">16</cx:pt>
          <cx:pt idx="397">16.300000000000001</cx:pt>
          <cx:pt idx="398">16.300000000000001</cx:pt>
          <cx:pt idx="399">16.300000000000001</cx:pt>
          <cx:pt idx="400">16.300000000000001</cx:pt>
          <cx:pt idx="401">14</cx:pt>
          <cx:pt idx="402">16.300000000000001</cx:pt>
          <cx:pt idx="403">16.300000000000001</cx:pt>
          <cx:pt idx="404">16.300000000000001</cx:pt>
          <cx:pt idx="405">16.300000000000001</cx:pt>
          <cx:pt idx="406">16.300000000000001</cx:pt>
          <cx:pt idx="407">14</cx:pt>
          <cx:pt idx="408">16.300000000000001</cx:pt>
          <cx:pt idx="409">16.300000000000001</cx:pt>
          <cx:pt idx="410">16.300000000000001</cx:pt>
          <cx:pt idx="411">16.300000000000001</cx:pt>
          <cx:pt idx="412">16.300000000000001</cx:pt>
          <cx:pt idx="413">16.300000000000001</cx:pt>
          <cx:pt idx="414">16.300000000000001</cx:pt>
          <cx:pt idx="415">16.300000000000001</cx:pt>
          <cx:pt idx="416">16.300000000000001</cx:pt>
          <cx:pt idx="417">16.300000000000001</cx:pt>
          <cx:pt idx="418">16.300000000000001</cx:pt>
          <cx:pt idx="419">16.300000000000001</cx:pt>
          <cx:pt idx="420">16.300000000000001</cx:pt>
          <cx:pt idx="421">16.300000000000001</cx:pt>
          <cx:pt idx="422">16.300000000000001</cx:pt>
          <cx:pt idx="423">16.300000000000001</cx:pt>
          <cx:pt idx="424">16.300000000000001</cx:pt>
          <cx:pt idx="425">16.300000000000001</cx:pt>
          <cx:pt idx="426">16.300000000000001</cx:pt>
          <cx:pt idx="427">16.300000000000001</cx:pt>
          <cx:pt idx="428">12.1</cx:pt>
          <cx:pt idx="429">16.300000000000001</cx:pt>
          <cx:pt idx="430">16.300000000000001</cx:pt>
          <cx:pt idx="431">16.300000000000001</cx:pt>
          <cx:pt idx="432">16.300000000000001</cx:pt>
          <cx:pt idx="433">16.300000000000001</cx:pt>
          <cx:pt idx="434">16.300000000000001</cx:pt>
          <cx:pt idx="435">16.300000000000001</cx:pt>
          <cx:pt idx="436">16.300000000000001</cx:pt>
          <cx:pt idx="437">16.300000000000001</cx:pt>
          <cx:pt idx="438">16.300000000000001</cx:pt>
          <cx:pt idx="439">17</cx:pt>
          <cx:pt idx="440">16.300000000000001</cx:pt>
          <cx:pt idx="441">16.300000000000001</cx:pt>
          <cx:pt idx="442">16.300000000000001</cx:pt>
          <cx:pt idx="443">16.300000000000001</cx:pt>
          <cx:pt idx="444">16.300000000000001</cx:pt>
          <cx:pt idx="445">16.300000000000001</cx:pt>
          <cx:pt idx="446">16.300000000000001</cx:pt>
          <cx:pt idx="447">16.300000000000001</cx:pt>
          <cx:pt idx="448">16.300000000000001</cx:pt>
          <cx:pt idx="449">16.300000000000001</cx:pt>
          <cx:pt idx="450">16.300000000000001</cx:pt>
          <cx:pt idx="451">16.300000000000001</cx:pt>
          <cx:pt idx="452">16.300000000000001</cx:pt>
          <cx:pt idx="453">16.300000000000001</cx:pt>
          <cx:pt idx="454">16.300000000000001</cx:pt>
          <cx:pt idx="455">16.300000000000001</cx:pt>
          <cx:pt idx="456">16.300000000000001</cx:pt>
          <cx:pt idx="457">16.300000000000001</cx:pt>
          <cx:pt idx="458">16.300000000000001</cx:pt>
          <cx:pt idx="459">16.300000000000001</cx:pt>
          <cx:pt idx="460">16.300000000000001</cx:pt>
          <cx:pt idx="461">16.300000000000001</cx:pt>
          <cx:pt idx="462">16.300000000000001</cx:pt>
          <cx:pt idx="463">11.5</cx:pt>
          <cx:pt idx="464">8.0999999999999996</cx:pt>
          <cx:pt idx="465">9.4000000000000004</cx:pt>
          <cx:pt idx="466">11.5</cx:pt>
          <cx:pt idx="467">11.5</cx:pt>
          <cx:pt idx="468">11.5</cx:pt>
          <cx:pt idx="469">11.5</cx:pt>
          <cx:pt idx="470">11.5</cx:pt>
          <cx:pt idx="471">11.5</cx:pt>
          <cx:pt idx="472">16.300000000000001</cx:pt>
          <cx:pt idx="473">12</cx:pt>
          <cx:pt idx="474">16.300000000000001</cx:pt>
          <cx:pt idx="475">12</cx:pt>
          <cx:pt idx="476">16.300000000000001</cx:pt>
          <cx:pt idx="477">16</cx:pt>
          <cx:pt idx="478">16</cx:pt>
          <cx:pt idx="479">16</cx:pt>
          <cx:pt idx="480">16</cx:pt>
          <cx:pt idx="481">16</cx:pt>
          <cx:pt idx="482">16</cx:pt>
          <cx:pt idx="483">16</cx:pt>
          <cx:pt idx="484">16</cx:pt>
          <cx:pt idx="485">16.300000000000001</cx:pt>
          <cx:pt idx="486">16</cx:pt>
          <cx:pt idx="487">16</cx:pt>
          <cx:pt idx="488">16</cx:pt>
          <cx:pt idx="489">16</cx:pt>
          <cx:pt idx="490">16</cx:pt>
          <cx:pt idx="491">16</cx:pt>
          <cx:pt idx="492">16</cx:pt>
          <cx:pt idx="493">16</cx:pt>
          <cx:pt idx="494">16</cx:pt>
          <cx:pt idx="495">16</cx:pt>
          <cx:pt idx="496">16</cx:pt>
          <cx:pt idx="497">11</cx:pt>
          <cx:pt idx="498">11</cx:pt>
          <cx:pt idx="499">11</cx:pt>
          <cx:pt idx="500">14</cx:pt>
          <cx:pt idx="501">14</cx:pt>
          <cx:pt idx="502">14</cx:pt>
          <cx:pt idx="503">14</cx:pt>
          <cx:pt idx="504">14</cx:pt>
          <cx:pt idx="505">14</cx:pt>
          <cx:pt idx="506">14</cx:pt>
          <cx:pt idx="507">12</cx:pt>
          <cx:pt idx="508">12</cx:pt>
          <cx:pt idx="509">12</cx:pt>
          <cx:pt idx="510">12</cx:pt>
          <cx:pt idx="511">12</cx:pt>
          <cx:pt idx="512">11.199999999999999</cx:pt>
          <cx:pt idx="513">11.199999999999999</cx:pt>
          <cx:pt idx="514">11.199999999999999</cx:pt>
          <cx:pt idx="515">11.199999999999999</cx:pt>
          <cx:pt idx="516">11.199999999999999</cx:pt>
          <cx:pt idx="517">11.199999999999999</cx:pt>
          <cx:pt idx="518">12</cx:pt>
          <cx:pt idx="519">11.199999999999999</cx:pt>
          <cx:pt idx="520">11.199999999999999</cx:pt>
          <cx:pt idx="521">12</cx:pt>
          <cx:pt idx="522">12</cx:pt>
          <cx:pt idx="523">9.5</cx:pt>
          <cx:pt idx="524">9.5</cx:pt>
          <cx:pt idx="525">9.5</cx:pt>
          <cx:pt idx="526">16.300000000000001</cx:pt>
          <cx:pt idx="527">16.300000000000001</cx:pt>
          <cx:pt idx="528">9.5</cx:pt>
          <cx:pt idx="529">10.6</cx:pt>
          <cx:pt idx="530">10.1</cx:pt>
          <cx:pt idx="531">11.300000000000001</cx:pt>
          <cx:pt idx="532">15.1</cx:pt>
          <cx:pt idx="533">15.1</cx:pt>
          <cx:pt idx="534">10.1</cx:pt>
          <cx:pt idx="535">15.1</cx:pt>
          <cx:pt idx="536">12.550000000000001</cx:pt>
          <cx:pt idx="537">12.550000000000001</cx:pt>
          <cx:pt idx="538">12.550000000000001</cx:pt>
          <cx:pt idx="539">12.550000000000001</cx:pt>
          <cx:pt idx="540">7.7999999999999998</cx:pt>
          <cx:pt idx="541">7.7999999999999998</cx:pt>
          <cx:pt idx="542">12.550000000000001</cx:pt>
          <cx:pt idx="543">7.7000000000000002</cx:pt>
          <cx:pt idx="544">9.3000000000000007</cx:pt>
          <cx:pt idx="545">9.3000000000000007</cx:pt>
          <cx:pt idx="546">16.300000000000001</cx:pt>
          <cx:pt idx="547">16.300000000000001</cx:pt>
          <cx:pt idx="548">16.300000000000001</cx:pt>
          <cx:pt idx="549">16.300000000000001</cx:pt>
          <cx:pt idx="550">16.300000000000001</cx:pt>
          <cx:pt idx="551">15.710000000000001</cx:pt>
          <cx:pt idx="552">16.300000000000001</cx:pt>
          <cx:pt idx="553">16.300000000000001</cx:pt>
          <cx:pt idx="554">16.300000000000001</cx:pt>
          <cx:pt idx="555">16.300000000000001</cx:pt>
          <cx:pt idx="556">16.300000000000001</cx:pt>
          <cx:pt idx="557">16.300000000000001</cx:pt>
          <cx:pt idx="558">16.300000000000001</cx:pt>
          <cx:pt idx="559">16.300000000000001</cx:pt>
          <cx:pt idx="560">5.2999999999999998</cx:pt>
          <cx:pt idx="561">13</cx:pt>
          <cx:pt idx="562">13</cx:pt>
          <cx:pt idx="563">16.300000000000001</cx:pt>
          <cx:pt idx="564">17</cx:pt>
          <cx:pt idx="565">16.300000000000001</cx:pt>
          <cx:pt idx="566">16.300000000000001</cx:pt>
          <cx:pt idx="567">16.300000000000001</cx:pt>
          <cx:pt idx="568">16.300000000000001</cx:pt>
          <cx:pt idx="569">16.300000000000001</cx:pt>
          <cx:pt idx="570">16.300000000000001</cx:pt>
          <cx:pt idx="571">16.300000000000001</cx:pt>
          <cx:pt idx="572">16.300000000000001</cx:pt>
          <cx:pt idx="573">16.300000000000001</cx:pt>
          <cx:pt idx="574">16.300000000000001</cx:pt>
          <cx:pt idx="575">16.300000000000001</cx:pt>
          <cx:pt idx="576">16.300000000000001</cx:pt>
          <cx:pt idx="577">16.300000000000001</cx:pt>
          <cx:pt idx="578">16.300000000000001</cx:pt>
          <cx:pt idx="579">16.300000000000001</cx:pt>
          <cx:pt idx="580">16.300000000000001</cx:pt>
          <cx:pt idx="581">16.300000000000001</cx:pt>
          <cx:pt idx="582">16.300000000000001</cx:pt>
          <cx:pt idx="583">16.300000000000001</cx:pt>
          <cx:pt idx="584">16.300000000000001</cx:pt>
          <cx:pt idx="585">16.300000000000001</cx:pt>
          <cx:pt idx="586">16.300000000000001</cx:pt>
          <cx:pt idx="587">16.300000000000001</cx:pt>
          <cx:pt idx="588">16.300000000000001</cx:pt>
          <cx:pt idx="589">16.300000000000001</cx:pt>
          <cx:pt idx="590">16.300000000000001</cx:pt>
          <cx:pt idx="591">16.300000000000001</cx:pt>
          <cx:pt idx="592">16.300000000000001</cx:pt>
          <cx:pt idx="593">16.300000000000001</cx:pt>
          <cx:pt idx="594">16.300000000000001</cx:pt>
          <cx:pt idx="595">16.300000000000001</cx:pt>
          <cx:pt idx="596">16.300000000000001</cx:pt>
          <cx:pt idx="597">16.300000000000001</cx:pt>
          <cx:pt idx="598">16.300000000000001</cx:pt>
          <cx:pt idx="599">16.300000000000001</cx:pt>
          <cx:pt idx="600">16.300000000000001</cx:pt>
          <cx:pt idx="601">16.300000000000001</cx:pt>
          <cx:pt idx="602">16.300000000000001</cx:pt>
          <cx:pt idx="603">16.300000000000001</cx:pt>
          <cx:pt idx="604">16.300000000000001</cx:pt>
          <cx:pt idx="605">16.300000000000001</cx:pt>
          <cx:pt idx="606">16.300000000000001</cx:pt>
          <cx:pt idx="607">16.300000000000001</cx:pt>
          <cx:pt idx="608">16.300000000000001</cx:pt>
          <cx:pt idx="609">16.300000000000001</cx:pt>
          <cx:pt idx="610">16.300000000000001</cx:pt>
          <cx:pt idx="611">16.300000000000001</cx:pt>
          <cx:pt idx="612">16.300000000000001</cx:pt>
          <cx:pt idx="613">16.300000000000001</cx:pt>
          <cx:pt idx="614">10.699999999999999</cx:pt>
          <cx:pt idx="615">10.300000000000001</cx:pt>
          <cx:pt idx="616">11.4</cx:pt>
          <cx:pt idx="617">11.4</cx:pt>
          <cx:pt idx="618">11.4</cx:pt>
          <cx:pt idx="619">10.800000000000001</cx:pt>
          <cx:pt idx="620">10.800000000000001</cx:pt>
          <cx:pt idx="621">10.800000000000001</cx:pt>
          <cx:pt idx="622">13.93</cx:pt>
          <cx:pt idx="623">16.300000000000001</cx:pt>
          <cx:pt idx="624">16.300000000000001</cx:pt>
          <cx:pt idx="625">16.300000000000001</cx:pt>
          <cx:pt idx="626">13.1</cx:pt>
          <cx:pt idx="627">13.1</cx:pt>
          <cx:pt idx="628">13.1</cx:pt>
          <cx:pt idx="629">13.1</cx:pt>
          <cx:pt idx="630">16.379999999999999</cx:pt>
          <cx:pt idx="631">13.300000000000001</cx:pt>
          <cx:pt idx="632">16.379999999999999</cx:pt>
          <cx:pt idx="633">13.300000000000001</cx:pt>
          <cx:pt idx="634">16.379999999999999</cx:pt>
          <cx:pt idx="635">13.300000000000001</cx:pt>
          <cx:pt idx="636">13.300000000000001</cx:pt>
          <cx:pt idx="637">16.379999999999999</cx:pt>
          <cx:pt idx="638">16.300000000000001</cx:pt>
          <cx:pt idx="639">16.300000000000001</cx:pt>
          <cx:pt idx="640">16.300000000000001</cx:pt>
          <cx:pt idx="641">16.300000000000001</cx:pt>
          <cx:pt idx="642">15.1</cx:pt>
          <cx:pt idx="643">16.300000000000001</cx:pt>
          <cx:pt idx="644">16.300000000000001</cx:pt>
          <cx:pt idx="645">7.3200000000000003</cx:pt>
          <cx:pt idx="646">16.300000000000001</cx:pt>
          <cx:pt idx="647">16.300000000000001</cx:pt>
          <cx:pt idx="648">16.300000000000001</cx:pt>
          <cx:pt idx="649">16.300000000000001</cx:pt>
          <cx:pt idx="650">16.300000000000001</cx:pt>
          <cx:pt idx="651">16.300000000000001</cx:pt>
          <cx:pt idx="652">16.300000000000001</cx:pt>
          <cx:pt idx="653">16.300000000000001</cx:pt>
          <cx:pt idx="654">16.300000000000001</cx:pt>
          <cx:pt idx="655">16.300000000000001</cx:pt>
          <cx:pt idx="656">16.300000000000001</cx:pt>
          <cx:pt idx="657">16.300000000000001</cx:pt>
          <cx:pt idx="658">15.699999999999999</cx:pt>
          <cx:pt idx="659">15.699999999999999</cx:pt>
          <cx:pt idx="660">15.699999999999999</cx:pt>
          <cx:pt idx="661">15.699999999999999</cx:pt>
          <cx:pt idx="662">16.300000000000001</cx:pt>
          <cx:pt idx="663">15.699999999999999</cx:pt>
          <cx:pt idx="664">16.300000000000001</cx:pt>
          <cx:pt idx="665">16.300000000000001</cx:pt>
          <cx:pt idx="666">16.300000000000001</cx:pt>
          <cx:pt idx="667">9.4000000000000004</cx:pt>
          <cx:pt idx="668">12.300000000000001</cx:pt>
          <cx:pt idx="669">12.300000000000001</cx:pt>
          <cx:pt idx="670">9.4000000000000004</cx:pt>
          <cx:pt idx="671">9.4000000000000004</cx:pt>
          <cx:pt idx="672">16.300000000000001</cx:pt>
          <cx:pt idx="673">16.300000000000001</cx:pt>
          <cx:pt idx="674">16.300000000000001</cx:pt>
          <cx:pt idx="675">16.300000000000001</cx:pt>
          <cx:pt idx="676">16.300000000000001</cx:pt>
          <cx:pt idx="677">16.300000000000001</cx:pt>
          <cx:pt idx="678">16.300000000000001</cx:pt>
          <cx:pt idx="679">16.300000000000001</cx:pt>
          <cx:pt idx="680">16.300000000000001</cx:pt>
          <cx:pt idx="681">16.300000000000001</cx:pt>
          <cx:pt idx="682">16.300000000000001</cx:pt>
          <cx:pt idx="683">16.300000000000001</cx:pt>
          <cx:pt idx="684">16.300000000000001</cx:pt>
          <cx:pt idx="685">16.300000000000001</cx:pt>
          <cx:pt idx="686">12</cx:pt>
          <cx:pt idx="687">14.5</cx:pt>
          <cx:pt idx="688">12</cx:pt>
          <cx:pt idx="689">14.5</cx:pt>
          <cx:pt idx="690">14.5</cx:pt>
          <cx:pt idx="691">12</cx:pt>
          <cx:pt idx="692">16.300000000000001</cx:pt>
          <cx:pt idx="693">16.300000000000001</cx:pt>
          <cx:pt idx="694">12</cx:pt>
          <cx:pt idx="695">12</cx:pt>
          <cx:pt idx="696">12</cx:pt>
          <cx:pt idx="697">12</cx:pt>
          <cx:pt idx="698">16.300000000000001</cx:pt>
          <cx:pt idx="699">16.300000000000001</cx:pt>
          <cx:pt idx="700">16.300000000000001</cx:pt>
          <cx:pt idx="701">15.289999999999999</cx:pt>
          <cx:pt idx="702">15.289999999999999</cx:pt>
          <cx:pt idx="703">15.289999999999999</cx:pt>
          <cx:pt idx="704">15.289999999999999</cx:pt>
          <cx:pt idx="705">15.289999999999999</cx:pt>
          <cx:pt idx="706">16.300000000000001</cx:pt>
          <cx:pt idx="707">17.010000000000002</cx:pt>
          <cx:pt idx="708">17.010000000000002</cx:pt>
          <cx:pt idx="709">17.010000000000002</cx:pt>
          <cx:pt idx="710">17.010000000000002</cx:pt>
          <cx:pt idx="711">17.010000000000002</cx:pt>
          <cx:pt idx="712">15.289999999999999</cx:pt>
          <cx:pt idx="713">17.010000000000002</cx:pt>
          <cx:pt idx="714">16.300000000000001</cx:pt>
          <cx:pt idx="715">15.289999999999999</cx:pt>
          <cx:pt idx="716">15.289999999999999</cx:pt>
          <cx:pt idx="717">16.300000000000001</cx:pt>
          <cx:pt idx="718">16.300000000000001</cx:pt>
          <cx:pt idx="719">16.300000000000001</cx:pt>
          <cx:pt idx="720">16.300000000000001</cx:pt>
          <cx:pt idx="721">16.300000000000001</cx:pt>
          <cx:pt idx="722">16.300000000000001</cx:pt>
          <cx:pt idx="723">16.300000000000001</cx:pt>
          <cx:pt idx="724">8.4000000000000004</cx:pt>
          <cx:pt idx="725">13.1</cx:pt>
          <cx:pt idx="726">15.01</cx:pt>
          <cx:pt idx="727">16.300000000000001</cx:pt>
          <cx:pt idx="728">16.300000000000001</cx:pt>
          <cx:pt idx="729">4.4500000000000002</cx:pt>
          <cx:pt idx="730">16.300000000000001</cx:pt>
          <cx:pt idx="731">16.300000000000001</cx:pt>
          <cx:pt idx="732">16.300000000000001</cx:pt>
          <cx:pt idx="733">16.300000000000001</cx:pt>
          <cx:pt idx="734">16.300000000000001</cx:pt>
          <cx:pt idx="735">16.300000000000001</cx:pt>
          <cx:pt idx="736">16.300000000000001</cx:pt>
          <cx:pt idx="737">16.300000000000001</cx:pt>
          <cx:pt idx="738">16.300000000000001</cx:pt>
          <cx:pt idx="739">16.300000000000001</cx:pt>
          <cx:pt idx="740">16.300000000000001</cx:pt>
          <cx:pt idx="741">16.300000000000001</cx:pt>
          <cx:pt idx="742">16.300000000000001</cx:pt>
          <cx:pt idx="743">16.300000000000001</cx:pt>
          <cx:pt idx="744">16.300000000000001</cx:pt>
          <cx:pt idx="745">16.300000000000001</cx:pt>
          <cx:pt idx="746">16.300000000000001</cx:pt>
          <cx:pt idx="747">16.300000000000001</cx:pt>
          <cx:pt idx="748">16.300000000000001</cx:pt>
          <cx:pt idx="749">13.800000000000001</cx:pt>
          <cx:pt idx="750">13.800000000000001</cx:pt>
          <cx:pt idx="751">13.800000000000001</cx:pt>
          <cx:pt idx="752">13.800000000000001</cx:pt>
          <cx:pt idx="753">12.800000000000001</cx:pt>
          <cx:pt idx="754">12.800000000000001</cx:pt>
          <cx:pt idx="755">16.300000000000001</cx:pt>
          <cx:pt idx="756">16.300000000000001</cx:pt>
          <cx:pt idx="757">16.300000000000001</cx:pt>
          <cx:pt idx="758">16.300000000000001</cx:pt>
          <cx:pt idx="759">16.300000000000001</cx:pt>
          <cx:pt idx="760">16.300000000000001</cx:pt>
          <cx:pt idx="761">16.300000000000001</cx:pt>
          <cx:pt idx="762">16.300000000000001</cx:pt>
          <cx:pt idx="763">16.300000000000001</cx:pt>
          <cx:pt idx="764">16.300000000000001</cx:pt>
          <cx:pt idx="765">16.300000000000001</cx:pt>
          <cx:pt idx="766">16.300000000000001</cx:pt>
          <cx:pt idx="767">16.300000000000001</cx:pt>
          <cx:pt idx="768">16.300000000000001</cx:pt>
          <cx:pt idx="769">16.300000000000001</cx:pt>
          <cx:pt idx="770">16.300000000000001</cx:pt>
          <cx:pt idx="771">16.300000000000001</cx:pt>
          <cx:pt idx="772">16.300000000000001</cx:pt>
          <cx:pt idx="773">16.300000000000001</cx:pt>
          <cx:pt idx="774">16.300000000000001</cx:pt>
          <cx:pt idx="775">16.300000000000001</cx:pt>
          <cx:pt idx="776">16.300000000000001</cx:pt>
          <cx:pt idx="777">16.300000000000001</cx:pt>
          <cx:pt idx="778">16.300000000000001</cx:pt>
          <cx:pt idx="779">16.300000000000001</cx:pt>
          <cx:pt idx="780">16.300000000000001</cx:pt>
          <cx:pt idx="781">16.300000000000001</cx:pt>
          <cx:pt idx="782">16.300000000000001</cx:pt>
          <cx:pt idx="783">16.300000000000001</cx:pt>
          <cx:pt idx="784">16.300000000000001</cx:pt>
          <cx:pt idx="785">16.300000000000001</cx:pt>
          <cx:pt idx="786">16.300000000000001</cx:pt>
        </cx:lvl>
      </cx:numDim>
    </cx:data>
  </cx:chartData>
  <cx:chart>
    <cx:title pos="t" align="ctr" overlay="0">
      <cx:tx>
        <cx:txData>
          <cx:v>City Mileage outlier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City Mileage outlier</a:t>
          </a:r>
        </a:p>
      </cx:txPr>
    </cx:title>
    <cx:plotArea>
      <cx:plotAreaRegion>
        <cx:series layoutId="clusteredColumn" uniqueId="{250D4E05-AF49-4DF4-8D55-B13A1776F991}">
          <cx:dataLabels>
            <cx:visibility seriesName="0" categoryName="0" value="1"/>
          </cx:dataLabels>
          <cx:dataId val="0"/>
          <cx:layoutPr>
            <cx:binning intervalClosed="r">
              <cx:binSize val="0.88000000000000012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EXCEL.xlsb]Task 9'!$V$2:$V$788</cx:f>
        <cx:lvl ptCount="787" formatCode="General">
          <cx:pt idx="0">24</cx:pt>
          <cx:pt idx="1">24</cx:pt>
          <cx:pt idx="2">15</cx:pt>
          <cx:pt idx="3">24</cx:pt>
          <cx:pt idx="4">24</cx:pt>
          <cx:pt idx="5">24</cx:pt>
          <cx:pt idx="6">28</cx:pt>
          <cx:pt idx="7">28</cx:pt>
          <cx:pt idx="8">28</cx:pt>
          <cx:pt idx="9">28</cx:pt>
          <cx:pt idx="10">28</cx:pt>
          <cx:pt idx="11">28</cx:pt>
          <cx:pt idx="12">28</cx:pt>
          <cx:pt idx="13">28</cx:pt>
          <cx:pt idx="14">28</cx:pt>
          <cx:pt idx="15">28</cx:pt>
          <cx:pt idx="16">28</cx:pt>
          <cx:pt idx="17">28</cx:pt>
          <cx:pt idx="18">40</cx:pt>
          <cx:pt idx="19">40</cx:pt>
          <cx:pt idx="20">40</cx:pt>
          <cx:pt idx="21">40</cx:pt>
          <cx:pt idx="22">40</cx:pt>
          <cx:pt idx="23">35</cx:pt>
          <cx:pt idx="24">35</cx:pt>
          <cx:pt idx="25">35</cx:pt>
          <cx:pt idx="26">35</cx:pt>
          <cx:pt idx="27">35</cx:pt>
          <cx:pt idx="28">35</cx:pt>
          <cx:pt idx="29">35</cx:pt>
          <cx:pt idx="30">60</cx:pt>
          <cx:pt idx="31">35</cx:pt>
          <cx:pt idx="32">35</cx:pt>
          <cx:pt idx="33">35</cx:pt>
          <cx:pt idx="34">35</cx:pt>
          <cx:pt idx="35">35</cx:pt>
          <cx:pt idx="36">60</cx:pt>
          <cx:pt idx="37">35</cx:pt>
          <cx:pt idx="38">35</cx:pt>
          <cx:pt idx="39">35</cx:pt>
          <cx:pt idx="40">35</cx:pt>
          <cx:pt idx="41">35</cx:pt>
          <cx:pt idx="42">35</cx:pt>
          <cx:pt idx="43">35</cx:pt>
          <cx:pt idx="44">35</cx:pt>
          <cx:pt idx="45">35</cx:pt>
          <cx:pt idx="46">35</cx:pt>
          <cx:pt idx="47">35</cx:pt>
          <cx:pt idx="48">35</cx:pt>
          <cx:pt idx="49">35</cx:pt>
          <cx:pt idx="50">35</cx:pt>
          <cx:pt idx="51">35</cx:pt>
          <cx:pt idx="52">35</cx:pt>
          <cx:pt idx="53">35</cx:pt>
          <cx:pt idx="54">35</cx:pt>
          <cx:pt idx="55">32</cx:pt>
          <cx:pt idx="56">32</cx:pt>
          <cx:pt idx="57">32</cx:pt>
          <cx:pt idx="58">32</cx:pt>
          <cx:pt idx="59">32</cx:pt>
          <cx:pt idx="60">32</cx:pt>
          <cx:pt idx="61">32</cx:pt>
          <cx:pt idx="62">40</cx:pt>
          <cx:pt idx="63">40</cx:pt>
          <cx:pt idx="64">40</cx:pt>
          <cx:pt idx="65">40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45</cx:pt>
          <cx:pt idx="79">45</cx:pt>
          <cx:pt idx="80">44</cx:pt>
          <cx:pt idx="81">44</cx:pt>
          <cx:pt idx="82">44</cx:pt>
          <cx:pt idx="83">44</cx:pt>
          <cx:pt idx="84">44</cx:pt>
          <cx:pt idx="85">44</cx:pt>
          <cx:pt idx="86">44</cx:pt>
          <cx:pt idx="87">44</cx:pt>
          <cx:pt idx="88">43</cx:pt>
          <cx:pt idx="89">43</cx:pt>
          <cx:pt idx="90">43</cx:pt>
          <cx:pt idx="91">43</cx:pt>
          <cx:pt idx="92">43</cx:pt>
          <cx:pt idx="93">43</cx:pt>
          <cx:pt idx="94">42</cx:pt>
          <cx:pt idx="95">42</cx:pt>
          <cx:pt idx="96">42</cx:pt>
          <cx:pt idx="97">45</cx:pt>
          <cx:pt idx="98">45</cx:pt>
          <cx:pt idx="99">45</cx:pt>
          <cx:pt idx="100">45</cx:pt>
          <cx:pt idx="101">45</cx:pt>
          <cx:pt idx="102">45</cx:pt>
          <cx:pt idx="103">45</cx:pt>
          <cx:pt idx="104">45</cx:pt>
          <cx:pt idx="105">45</cx:pt>
          <cx:pt idx="106">45</cx:pt>
          <cx:pt idx="107">45</cx:pt>
          <cx:pt idx="108">45</cx:pt>
          <cx:pt idx="109">37</cx:pt>
          <cx:pt idx="110">37</cx:pt>
          <cx:pt idx="111">37</cx:pt>
          <cx:pt idx="112">37</cx:pt>
          <cx:pt idx="113">37</cx:pt>
          <cx:pt idx="114">37</cx:pt>
          <cx:pt idx="115">37</cx:pt>
          <cx:pt idx="116">37</cx:pt>
          <cx:pt idx="117">37</cx:pt>
          <cx:pt idx="118">37</cx:pt>
          <cx:pt idx="119">37</cx:pt>
          <cx:pt idx="120">37</cx:pt>
          <cx:pt idx="121">45</cx:pt>
          <cx:pt idx="122">45</cx:pt>
          <cx:pt idx="123">45</cx:pt>
          <cx:pt idx="124">45</cx:pt>
          <cx:pt idx="125">45</cx:pt>
          <cx:pt idx="126">45</cx:pt>
          <cx:pt idx="127">45</cx:pt>
          <cx:pt idx="128">45</cx:pt>
          <cx:pt idx="129">37</cx:pt>
          <cx:pt idx="130">37</cx:pt>
          <cx:pt idx="131">37</cx:pt>
          <cx:pt idx="132">37</cx:pt>
          <cx:pt idx="133">37</cx:pt>
          <cx:pt idx="134">37</cx:pt>
          <cx:pt idx="135">37</cx:pt>
          <cx:pt idx="136">37</cx:pt>
          <cx:pt idx="137">37</cx:pt>
          <cx:pt idx="138">37</cx:pt>
          <cx:pt idx="139">37</cx:pt>
          <cx:pt idx="140">37</cx:pt>
          <cx:pt idx="141">37</cx:pt>
          <cx:pt idx="142">37</cx:pt>
          <cx:pt idx="143">40</cx:pt>
          <cx:pt idx="144">40</cx:pt>
          <cx:pt idx="145">40</cx:pt>
          <cx:pt idx="146">42</cx:pt>
          <cx:pt idx="147">42</cx:pt>
          <cx:pt idx="148">42</cx:pt>
          <cx:pt idx="149">42</cx:pt>
          <cx:pt idx="150">42</cx:pt>
          <cx:pt idx="151">45</cx:pt>
          <cx:pt idx="152">45</cx:pt>
          <cx:pt idx="153">45</cx:pt>
          <cx:pt idx="154">45</cx:pt>
          <cx:pt idx="155">45</cx:pt>
          <cx:pt idx="156">45</cx:pt>
          <cx:pt idx="157">45</cx:pt>
          <cx:pt idx="158">45</cx:pt>
          <cx:pt idx="159">42</cx:pt>
          <cx:pt idx="160">42</cx:pt>
          <cx:pt idx="161">42</cx:pt>
          <cx:pt idx="162">40</cx:pt>
          <cx:pt idx="163">40</cx:pt>
          <cx:pt idx="164">40</cx:pt>
          <cx:pt idx="165">40</cx:pt>
          <cx:pt idx="166">40</cx:pt>
          <cx:pt idx="167">42</cx:pt>
          <cx:pt idx="168">42</cx:pt>
          <cx:pt idx="169">42</cx:pt>
          <cx:pt idx="170">42</cx:pt>
          <cx:pt idx="171">40</cx:pt>
          <cx:pt idx="172">45</cx:pt>
          <cx:pt idx="173">45</cx:pt>
          <cx:pt idx="174">45</cx:pt>
          <cx:pt idx="175">45</cx:pt>
          <cx:pt idx="176">45</cx:pt>
          <cx:pt idx="177">45</cx:pt>
          <cx:pt idx="178">45</cx:pt>
          <cx:pt idx="179">45</cx:pt>
          <cx:pt idx="180">45</cx:pt>
          <cx:pt idx="181">45</cx:pt>
          <cx:pt idx="182">45</cx:pt>
          <cx:pt idx="183">45</cx:pt>
          <cx:pt idx="184">45</cx:pt>
          <cx:pt idx="185">45</cx:pt>
          <cx:pt idx="186">45</cx:pt>
          <cx:pt idx="187">45</cx:pt>
          <cx:pt idx="188">50</cx:pt>
          <cx:pt idx="189">50</cx:pt>
          <cx:pt idx="190">50</cx:pt>
          <cx:pt idx="191">37</cx:pt>
          <cx:pt idx="192">37</cx:pt>
          <cx:pt idx="193">37</cx:pt>
          <cx:pt idx="194">37</cx:pt>
          <cx:pt idx="195">37</cx:pt>
          <cx:pt idx="196">70</cx:pt>
          <cx:pt idx="197">70</cx:pt>
          <cx:pt idx="198">71</cx:pt>
          <cx:pt idx="199">71</cx:pt>
          <cx:pt idx="200">66</cx:pt>
          <cx:pt idx="201">66</cx:pt>
          <cx:pt idx="202">66</cx:pt>
          <cx:pt idx="203">66</cx:pt>
          <cx:pt idx="204">66</cx:pt>
          <cx:pt idx="205">67</cx:pt>
          <cx:pt idx="206">67</cx:pt>
          <cx:pt idx="207">67</cx:pt>
          <cx:pt idx="208">45</cx:pt>
          <cx:pt idx="209">45</cx:pt>
          <cx:pt idx="210">45</cx:pt>
          <cx:pt idx="211">60.899999999999999</cx:pt>
          <cx:pt idx="212">52</cx:pt>
          <cx:pt idx="213">45</cx:pt>
          <cx:pt idx="214">78</cx:pt>
          <cx:pt idx="215">78</cx:pt>
          <cx:pt idx="216">78</cx:pt>
          <cx:pt idx="217">78</cx:pt>
          <cx:pt idx="218">46</cx:pt>
          <cx:pt idx="219">78</cx:pt>
          <cx:pt idx="220">35</cx:pt>
          <cx:pt idx="221">35</cx:pt>
          <cx:pt idx="222">35</cx:pt>
          <cx:pt idx="223">35</cx:pt>
          <cx:pt idx="224">35</cx:pt>
          <cx:pt idx="225">35</cx:pt>
          <cx:pt idx="226">35</cx:pt>
          <cx:pt idx="227">35</cx:pt>
          <cx:pt idx="228">27</cx:pt>
          <cx:pt idx="229">27</cx:pt>
          <cx:pt idx="230">27</cx:pt>
          <cx:pt idx="231">27</cx:pt>
          <cx:pt idx="232">27</cx:pt>
          <cx:pt idx="233">27</cx:pt>
          <cx:pt idx="234">27</cx:pt>
          <cx:pt idx="235">27</cx:pt>
          <cx:pt idx="236">27</cx:pt>
          <cx:pt idx="237">27</cx:pt>
          <cx:pt idx="238">35</cx:pt>
          <cx:pt idx="239">35</cx:pt>
          <cx:pt idx="240">35</cx:pt>
          <cx:pt idx="241">35</cx:pt>
          <cx:pt idx="242">35</cx:pt>
          <cx:pt idx="243">35</cx:pt>
          <cx:pt idx="244">35</cx:pt>
          <cx:pt idx="245">35</cx:pt>
          <cx:pt idx="246">35</cx:pt>
          <cx:pt idx="247">35</cx:pt>
          <cx:pt idx="248">35</cx:pt>
          <cx:pt idx="249">43</cx:pt>
          <cx:pt idx="250">43</cx:pt>
          <cx:pt idx="251">43</cx:pt>
          <cx:pt idx="252">43</cx:pt>
          <cx:pt idx="253">43</cx:pt>
          <cx:pt idx="254">43</cx:pt>
          <cx:pt idx="255">35</cx:pt>
          <cx:pt idx="256">35</cx:pt>
          <cx:pt idx="257">35</cx:pt>
          <cx:pt idx="258">35</cx:pt>
          <cx:pt idx="259">35</cx:pt>
          <cx:pt idx="260">35</cx:pt>
          <cx:pt idx="261">35</cx:pt>
          <cx:pt idx="262">35</cx:pt>
          <cx:pt idx="263">35</cx:pt>
          <cx:pt idx="264">35</cx:pt>
          <cx:pt idx="265">35</cx:pt>
          <cx:pt idx="266">35</cx:pt>
          <cx:pt idx="267">35</cx:pt>
          <cx:pt idx="268">35</cx:pt>
          <cx:pt idx="269">35</cx:pt>
          <cx:pt idx="270">35</cx:pt>
          <cx:pt idx="271">35</cx:pt>
          <cx:pt idx="272">35</cx:pt>
          <cx:pt idx="273">35</cx:pt>
          <cx:pt idx="274">35</cx:pt>
          <cx:pt idx="275">35</cx:pt>
          <cx:pt idx="276">35</cx:pt>
          <cx:pt idx="277">37</cx:pt>
          <cx:pt idx="278">37</cx:pt>
          <cx:pt idx="279">37</cx:pt>
          <cx:pt idx="280">37</cx:pt>
          <cx:pt idx="281">37</cx:pt>
          <cx:pt idx="282">37</cx:pt>
          <cx:pt idx="283">37</cx:pt>
          <cx:pt idx="284">37</cx:pt>
          <cx:pt idx="285">37</cx:pt>
          <cx:pt idx="286">37</cx:pt>
          <cx:pt idx="287">37</cx:pt>
          <cx:pt idx="288">37</cx:pt>
          <cx:pt idx="289">37</cx:pt>
          <cx:pt idx="290">37</cx:pt>
          <cx:pt idx="291">37</cx:pt>
          <cx:pt idx="292">37</cx:pt>
          <cx:pt idx="293">37</cx:pt>
          <cx:pt idx="294">37</cx:pt>
          <cx:pt idx="295">37</cx:pt>
          <cx:pt idx="296">37</cx:pt>
          <cx:pt idx="297">37</cx:pt>
          <cx:pt idx="298">37</cx:pt>
          <cx:pt idx="299">37</cx:pt>
          <cx:pt idx="300">37</cx:pt>
          <cx:pt idx="301">35</cx:pt>
          <cx:pt idx="302">35</cx:pt>
          <cx:pt idx="303">35</cx:pt>
          <cx:pt idx="304">35</cx:pt>
          <cx:pt idx="305">35</cx:pt>
          <cx:pt idx="306">35</cx:pt>
          <cx:pt idx="307">44</cx:pt>
          <cx:pt idx="308">44</cx:pt>
          <cx:pt idx="309">44</cx:pt>
          <cx:pt idx="310">44</cx:pt>
          <cx:pt idx="311">44</cx:pt>
          <cx:pt idx="312">44</cx:pt>
          <cx:pt idx="313">44</cx:pt>
          <cx:pt idx="314">44</cx:pt>
          <cx:pt idx="315">44</cx:pt>
          <cx:pt idx="316">44</cx:pt>
          <cx:pt idx="317">44</cx:pt>
          <cx:pt idx="318">40</cx:pt>
          <cx:pt idx="319">40</cx:pt>
          <cx:pt idx="320">45</cx:pt>
          <cx:pt idx="321">45</cx:pt>
          <cx:pt idx="322">45</cx:pt>
          <cx:pt idx="323">45</cx:pt>
          <cx:pt idx="324">45</cx:pt>
          <cx:pt idx="325">45</cx:pt>
          <cx:pt idx="326">45</cx:pt>
          <cx:pt idx="327">45</cx:pt>
          <cx:pt idx="328">45</cx:pt>
          <cx:pt idx="329">45</cx:pt>
          <cx:pt idx="330">45</cx:pt>
          <cx:pt idx="331">45</cx:pt>
          <cx:pt idx="332">45</cx:pt>
          <cx:pt idx="333">44</cx:pt>
          <cx:pt idx="334">44</cx:pt>
          <cx:pt idx="335">44</cx:pt>
          <cx:pt idx="336">44</cx:pt>
          <cx:pt idx="337">44</cx:pt>
          <cx:pt idx="338">44</cx:pt>
          <cx:pt idx="339">44</cx:pt>
          <cx:pt idx="340">44</cx:pt>
          <cx:pt idx="341">44</cx:pt>
          <cx:pt idx="342">44</cx:pt>
          <cx:pt idx="343">44</cx:pt>
          <cx:pt idx="344">44</cx:pt>
          <cx:pt idx="345">44</cx:pt>
          <cx:pt idx="346">44</cx:pt>
          <cx:pt idx="347">44</cx:pt>
          <cx:pt idx="348">44</cx:pt>
          <cx:pt idx="349">44</cx:pt>
          <cx:pt idx="350">44</cx:pt>
          <cx:pt idx="351">44</cx:pt>
          <cx:pt idx="352">44</cx:pt>
          <cx:pt idx="353">44</cx:pt>
          <cx:pt idx="354">44</cx:pt>
          <cx:pt idx="355">44</cx:pt>
          <cx:pt idx="356">44</cx:pt>
          <cx:pt idx="357">60</cx:pt>
          <cx:pt idx="358">60</cx:pt>
          <cx:pt idx="359">60</cx:pt>
          <cx:pt idx="360">60</cx:pt>
          <cx:pt idx="361">60</cx:pt>
          <cx:pt idx="362">60</cx:pt>
          <cx:pt idx="363">48</cx:pt>
          <cx:pt idx="364">48</cx:pt>
          <cx:pt idx="365">48</cx:pt>
          <cx:pt idx="366">48</cx:pt>
          <cx:pt idx="367">48</cx:pt>
          <cx:pt idx="368">48</cx:pt>
          <cx:pt idx="369">48</cx:pt>
          <cx:pt idx="370">48</cx:pt>
          <cx:pt idx="371">48</cx:pt>
          <cx:pt idx="372">40</cx:pt>
          <cx:pt idx="373">40</cx:pt>
          <cx:pt idx="374">40</cx:pt>
          <cx:pt idx="375">40</cx:pt>
          <cx:pt idx="376">52</cx:pt>
          <cx:pt idx="377">52</cx:pt>
          <cx:pt idx="378">52</cx:pt>
          <cx:pt idx="379">52</cx:pt>
          <cx:pt idx="380">52</cx:pt>
          <cx:pt idx="381">52</cx:pt>
          <cx:pt idx="382">52</cx:pt>
          <cx:pt idx="383">52</cx:pt>
          <cx:pt idx="384">52</cx:pt>
          <cx:pt idx="385">52</cx:pt>
          <cx:pt idx="386">52</cx:pt>
          <cx:pt idx="387">52</cx:pt>
          <cx:pt idx="388">50</cx:pt>
          <cx:pt idx="389">50</cx:pt>
          <cx:pt idx="390">50</cx:pt>
          <cx:pt idx="391">50</cx:pt>
          <cx:pt idx="392">50</cx:pt>
          <cx:pt idx="393">50</cx:pt>
          <cx:pt idx="394">50</cx:pt>
          <cx:pt idx="395">50</cx:pt>
          <cx:pt idx="396">50</cx:pt>
          <cx:pt idx="397">45</cx:pt>
          <cx:pt idx="398">45</cx:pt>
          <cx:pt idx="399">45</cx:pt>
          <cx:pt idx="400">45</cx:pt>
          <cx:pt idx="401">45</cx:pt>
          <cx:pt idx="402">45</cx:pt>
          <cx:pt idx="403">45</cx:pt>
          <cx:pt idx="404">45</cx:pt>
          <cx:pt idx="405">45</cx:pt>
          <cx:pt idx="406">45</cx:pt>
          <cx:pt idx="407">45</cx:pt>
          <cx:pt idx="408">45</cx:pt>
          <cx:pt idx="409">45</cx:pt>
          <cx:pt idx="410">42</cx:pt>
          <cx:pt idx="411">42</cx:pt>
          <cx:pt idx="412">42</cx:pt>
          <cx:pt idx="413">42</cx:pt>
          <cx:pt idx="414">42</cx:pt>
          <cx:pt idx="415">42</cx:pt>
          <cx:pt idx="416">42</cx:pt>
          <cx:pt idx="417">42</cx:pt>
          <cx:pt idx="418">42</cx:pt>
          <cx:pt idx="419">42</cx:pt>
          <cx:pt idx="420">42</cx:pt>
          <cx:pt idx="421">50</cx:pt>
          <cx:pt idx="422">50</cx:pt>
          <cx:pt idx="423">50</cx:pt>
          <cx:pt idx="424">50</cx:pt>
          <cx:pt idx="425">50</cx:pt>
          <cx:pt idx="426">50</cx:pt>
          <cx:pt idx="427">50</cx:pt>
          <cx:pt idx="428">55</cx:pt>
          <cx:pt idx="429">55</cx:pt>
          <cx:pt idx="430">55</cx:pt>
          <cx:pt idx="431">55</cx:pt>
          <cx:pt idx="432">55</cx:pt>
          <cx:pt idx="433">55</cx:pt>
          <cx:pt idx="434">55</cx:pt>
          <cx:pt idx="435">55</cx:pt>
          <cx:pt idx="436">55</cx:pt>
          <cx:pt idx="437">55</cx:pt>
          <cx:pt idx="438">45</cx:pt>
          <cx:pt idx="439">45</cx:pt>
          <cx:pt idx="440">45</cx:pt>
          <cx:pt idx="441">45</cx:pt>
          <cx:pt idx="442">35</cx:pt>
          <cx:pt idx="443">35</cx:pt>
          <cx:pt idx="444">35</cx:pt>
          <cx:pt idx="445">60</cx:pt>
          <cx:pt idx="446">60</cx:pt>
          <cx:pt idx="447">60</cx:pt>
          <cx:pt idx="448">45</cx:pt>
          <cx:pt idx="449">45</cx:pt>
          <cx:pt idx="450">45</cx:pt>
          <cx:pt idx="451">45</cx:pt>
          <cx:pt idx="452">60</cx:pt>
          <cx:pt idx="453">60</cx:pt>
          <cx:pt idx="454">60</cx:pt>
          <cx:pt idx="455">45</cx:pt>
          <cx:pt idx="456">45</cx:pt>
          <cx:pt idx="457">45</cx:pt>
          <cx:pt idx="458">45</cx:pt>
          <cx:pt idx="459">45</cx:pt>
          <cx:pt idx="460">45</cx:pt>
          <cx:pt idx="461">45</cx:pt>
          <cx:pt idx="462">45</cx:pt>
          <cx:pt idx="463">60</cx:pt>
          <cx:pt idx="464">80</cx:pt>
          <cx:pt idx="465">80</cx:pt>
          <cx:pt idx="466">60</cx:pt>
          <cx:pt idx="467">60</cx:pt>
          <cx:pt idx="468">60</cx:pt>
          <cx:pt idx="469">60</cx:pt>
          <cx:pt idx="470">60</cx:pt>
          <cx:pt idx="471">60</cx:pt>
          <cx:pt idx="472">55</cx:pt>
          <cx:pt idx="473">55</cx:pt>
          <cx:pt idx="474">55</cx:pt>
          <cx:pt idx="475">55</cx:pt>
          <cx:pt idx="476">70</cx:pt>
          <cx:pt idx="477">70</cx:pt>
          <cx:pt idx="478">70</cx:pt>
          <cx:pt idx="479">70</cx:pt>
          <cx:pt idx="480">70</cx:pt>
          <cx:pt idx="481">70</cx:pt>
          <cx:pt idx="482">70</cx:pt>
          <cx:pt idx="483">70</cx:pt>
          <cx:pt idx="484">70</cx:pt>
          <cx:pt idx="485">70</cx:pt>
          <cx:pt idx="486">70</cx:pt>
          <cx:pt idx="487">70</cx:pt>
          <cx:pt idx="488">70</cx:pt>
          <cx:pt idx="489">70</cx:pt>
          <cx:pt idx="490">70</cx:pt>
          <cx:pt idx="491">70</cx:pt>
          <cx:pt idx="492">70</cx:pt>
          <cx:pt idx="493">70</cx:pt>
          <cx:pt idx="494">70</cx:pt>
          <cx:pt idx="495">70</cx:pt>
          <cx:pt idx="496">70</cx:pt>
          <cx:pt idx="497">45</cx:pt>
          <cx:pt idx="498">45</cx:pt>
          <cx:pt idx="499">45</cx:pt>
          <cx:pt idx="500">60</cx:pt>
          <cx:pt idx="501">60</cx:pt>
          <cx:pt idx="502">60</cx:pt>
          <cx:pt idx="503">45</cx:pt>
          <cx:pt idx="504">60</cx:pt>
          <cx:pt idx="505">60</cx:pt>
          <cx:pt idx="506">45</cx:pt>
          <cx:pt idx="507">55</cx:pt>
          <cx:pt idx="508">55</cx:pt>
          <cx:pt idx="509">55</cx:pt>
          <cx:pt idx="510">55</cx:pt>
          <cx:pt idx="511">55</cx:pt>
          <cx:pt idx="512">55</cx:pt>
          <cx:pt idx="513">55</cx:pt>
          <cx:pt idx="514">55</cx:pt>
          <cx:pt idx="515">55</cx:pt>
          <cx:pt idx="516">55</cx:pt>
          <cx:pt idx="517">55</cx:pt>
          <cx:pt idx="518">55</cx:pt>
          <cx:pt idx="519">55</cx:pt>
          <cx:pt idx="520">55</cx:pt>
          <cx:pt idx="521">55</cx:pt>
          <cx:pt idx="522">55</cx:pt>
          <cx:pt idx="523">55</cx:pt>
          <cx:pt idx="524">55</cx:pt>
          <cx:pt idx="525">55</cx:pt>
          <cx:pt idx="526">43</cx:pt>
          <cx:pt idx="527">43</cx:pt>
          <cx:pt idx="528">55</cx:pt>
          <cx:pt idx="529">66</cx:pt>
          <cx:pt idx="530">66</cx:pt>
          <cx:pt idx="531">66</cx:pt>
          <cx:pt idx="532">66</cx:pt>
          <cx:pt idx="533">66</cx:pt>
          <cx:pt idx="534">66</cx:pt>
          <cx:pt idx="535">66</cx:pt>
          <cx:pt idx="536">80</cx:pt>
          <cx:pt idx="537">80</cx:pt>
          <cx:pt idx="538">80</cx:pt>
          <cx:pt idx="539">80</cx:pt>
          <cx:pt idx="540">80</cx:pt>
          <cx:pt idx="541">80</cx:pt>
          <cx:pt idx="542">80</cx:pt>
          <cx:pt idx="543">80</cx:pt>
          <cx:pt idx="544">80</cx:pt>
          <cx:pt idx="545">80</cx:pt>
          <cx:pt idx="546">63</cx:pt>
          <cx:pt idx="547">51</cx:pt>
          <cx:pt idx="548">51</cx:pt>
          <cx:pt idx="549">51</cx:pt>
          <cx:pt idx="550">61</cx:pt>
          <cx:pt idx="551">51</cx:pt>
          <cx:pt idx="552">40</cx:pt>
          <cx:pt idx="553">40</cx:pt>
          <cx:pt idx="554">59</cx:pt>
          <cx:pt idx="555">60</cx:pt>
          <cx:pt idx="556">68</cx:pt>
          <cx:pt idx="557">68</cx:pt>
          <cx:pt idx="558">52</cx:pt>
          <cx:pt idx="559">52</cx:pt>
          <cx:pt idx="560">45</cx:pt>
          <cx:pt idx="561">35</cx:pt>
          <cx:pt idx="562">36</cx:pt>
          <cx:pt idx="563">42</cx:pt>
          <cx:pt idx="564">40</cx:pt>
          <cx:pt idx="565">42</cx:pt>
          <cx:pt idx="566">40</cx:pt>
          <cx:pt idx="567">42</cx:pt>
          <cx:pt idx="568">40</cx:pt>
          <cx:pt idx="569">37</cx:pt>
          <cx:pt idx="570">37</cx:pt>
          <cx:pt idx="571">37</cx:pt>
          <cx:pt idx="572">37</cx:pt>
          <cx:pt idx="573">37</cx:pt>
          <cx:pt idx="574">37</cx:pt>
          <cx:pt idx="575">37</cx:pt>
          <cx:pt idx="576">37</cx:pt>
          <cx:pt idx="577">37</cx:pt>
          <cx:pt idx="578">37</cx:pt>
          <cx:pt idx="579">37</cx:pt>
          <cx:pt idx="580">37</cx:pt>
          <cx:pt idx="581">37</cx:pt>
          <cx:pt idx="582">43</cx:pt>
          <cx:pt idx="583">43</cx:pt>
          <cx:pt idx="584">43</cx:pt>
          <cx:pt idx="585">43</cx:pt>
          <cx:pt idx="586">43</cx:pt>
          <cx:pt idx="587">43</cx:pt>
          <cx:pt idx="588">45</cx:pt>
          <cx:pt idx="589">45</cx:pt>
          <cx:pt idx="590">45</cx:pt>
          <cx:pt idx="591">45</cx:pt>
          <cx:pt idx="592">45</cx:pt>
          <cx:pt idx="593">45</cx:pt>
          <cx:pt idx="594">45</cx:pt>
          <cx:pt idx="595">45</cx:pt>
          <cx:pt idx="596">45</cx:pt>
          <cx:pt idx="597">45</cx:pt>
          <cx:pt idx="598">37</cx:pt>
          <cx:pt idx="599">60</cx:pt>
          <cx:pt idx="600">60</cx:pt>
          <cx:pt idx="601">60</cx:pt>
          <cx:pt idx="602">60</cx:pt>
          <cx:pt idx="603">60</cx:pt>
          <cx:pt idx="604">60</cx:pt>
          <cx:pt idx="605">60</cx:pt>
          <cx:pt idx="606">48</cx:pt>
          <cx:pt idx="607">48</cx:pt>
          <cx:pt idx="608">48</cx:pt>
          <cx:pt idx="609">48</cx:pt>
          <cx:pt idx="610">50</cx:pt>
          <cx:pt idx="611">50</cx:pt>
          <cx:pt idx="612">50</cx:pt>
          <cx:pt idx="613">50</cx:pt>
          <cx:pt idx="614">55</cx:pt>
          <cx:pt idx="615">55</cx:pt>
          <cx:pt idx="616">55</cx:pt>
          <cx:pt idx="617">55</cx:pt>
          <cx:pt idx="618">55</cx:pt>
          <cx:pt idx="619">63</cx:pt>
          <cx:pt idx="620">63</cx:pt>
          <cx:pt idx="621">63</cx:pt>
          <cx:pt idx="622">63</cx:pt>
          <cx:pt idx="623">45</cx:pt>
          <cx:pt idx="624">45</cx:pt>
          <cx:pt idx="625">45</cx:pt>
          <cx:pt idx="626">50</cx:pt>
          <cx:pt idx="627">50</cx:pt>
          <cx:pt idx="628">50</cx:pt>
          <cx:pt idx="629">50</cx:pt>
          <cx:pt idx="630">62</cx:pt>
          <cx:pt idx="631">62</cx:pt>
          <cx:pt idx="632">62</cx:pt>
          <cx:pt idx="633">62</cx:pt>
          <cx:pt idx="634">62</cx:pt>
          <cx:pt idx="635">62</cx:pt>
          <cx:pt idx="636">62</cx:pt>
          <cx:pt idx="637">62</cx:pt>
          <cx:pt idx="638">55</cx:pt>
          <cx:pt idx="639">66</cx:pt>
          <cx:pt idx="640">55</cx:pt>
          <cx:pt idx="641">66</cx:pt>
          <cx:pt idx="642">43</cx:pt>
          <cx:pt idx="643">80</cx:pt>
          <cx:pt idx="644">80</cx:pt>
          <cx:pt idx="645">60</cx:pt>
          <cx:pt idx="646">35</cx:pt>
          <cx:pt idx="647">35</cx:pt>
          <cx:pt idx="648">37</cx:pt>
          <cx:pt idx="649">37</cx:pt>
          <cx:pt idx="650">37</cx:pt>
          <cx:pt idx="651">37</cx:pt>
          <cx:pt idx="652">37</cx:pt>
          <cx:pt idx="653">37</cx:pt>
          <cx:pt idx="654">37</cx:pt>
          <cx:pt idx="655">37</cx:pt>
          <cx:pt idx="656">37</cx:pt>
          <cx:pt idx="657">37</cx:pt>
          <cx:pt idx="658">43</cx:pt>
          <cx:pt idx="659">43</cx:pt>
          <cx:pt idx="660">43</cx:pt>
          <cx:pt idx="661">43</cx:pt>
          <cx:pt idx="662">43</cx:pt>
          <cx:pt idx="663">43</cx:pt>
          <cx:pt idx="664">43</cx:pt>
          <cx:pt idx="665">43</cx:pt>
          <cx:pt idx="666">43</cx:pt>
          <cx:pt idx="667">60</cx:pt>
          <cx:pt idx="668">60</cx:pt>
          <cx:pt idx="669">60</cx:pt>
          <cx:pt idx="670">60</cx:pt>
          <cx:pt idx="671">60</cx:pt>
          <cx:pt idx="672">43</cx:pt>
          <cx:pt idx="673">43</cx:pt>
          <cx:pt idx="674">43</cx:pt>
          <cx:pt idx="675">43</cx:pt>
          <cx:pt idx="676">43</cx:pt>
          <cx:pt idx="677">43</cx:pt>
          <cx:pt idx="678">43</cx:pt>
          <cx:pt idx="679">43</cx:pt>
          <cx:pt idx="680">43</cx:pt>
          <cx:pt idx="681">43</cx:pt>
          <cx:pt idx="682">43</cx:pt>
          <cx:pt idx="683">43</cx:pt>
          <cx:pt idx="684">43</cx:pt>
          <cx:pt idx="685">43</cx:pt>
          <cx:pt idx="686">55</cx:pt>
          <cx:pt idx="687">55</cx:pt>
          <cx:pt idx="688">55</cx:pt>
          <cx:pt idx="689">55</cx:pt>
          <cx:pt idx="690">55</cx:pt>
          <cx:pt idx="691">55</cx:pt>
          <cx:pt idx="692">55</cx:pt>
          <cx:pt idx="693">55</cx:pt>
          <cx:pt idx="694">55</cx:pt>
          <cx:pt idx="695">55</cx:pt>
          <cx:pt idx="696">55</cx:pt>
          <cx:pt idx="697">55</cx:pt>
          <cx:pt idx="698">55</cx:pt>
          <cx:pt idx="699">55</cx:pt>
          <cx:pt idx="700">55</cx:pt>
          <cx:pt idx="701">55</cx:pt>
          <cx:pt idx="702">55</cx:pt>
          <cx:pt idx="703">55</cx:pt>
          <cx:pt idx="704">55</cx:pt>
          <cx:pt idx="705">55</cx:pt>
          <cx:pt idx="706">55</cx:pt>
          <cx:pt idx="707">55</cx:pt>
          <cx:pt idx="708">55</cx:pt>
          <cx:pt idx="709">55</cx:pt>
          <cx:pt idx="710">55</cx:pt>
          <cx:pt idx="711">55</cx:pt>
          <cx:pt idx="712">55</cx:pt>
          <cx:pt idx="713">55</cx:pt>
          <cx:pt idx="714">55</cx:pt>
          <cx:pt idx="715">55</cx:pt>
          <cx:pt idx="716">55</cx:pt>
          <cx:pt idx="717">55</cx:pt>
          <cx:pt idx="718">50</cx:pt>
          <cx:pt idx="719">50</cx:pt>
          <cx:pt idx="720">50</cx:pt>
          <cx:pt idx="721">50</cx:pt>
          <cx:pt idx="722">50</cx:pt>
          <cx:pt idx="723">50</cx:pt>
          <cx:pt idx="724">70</cx:pt>
          <cx:pt idx="725">70</cx:pt>
          <cx:pt idx="726">70</cx:pt>
          <cx:pt idx="727">45</cx:pt>
          <cx:pt idx="728">45</cx:pt>
          <cx:pt idx="729">70</cx:pt>
          <cx:pt idx="730">66</cx:pt>
          <cx:pt idx="731">68</cx:pt>
          <cx:pt idx="732">32</cx:pt>
          <cx:pt idx="733">32</cx:pt>
          <cx:pt idx="734">32</cx:pt>
          <cx:pt idx="735">32</cx:pt>
          <cx:pt idx="736">32</cx:pt>
          <cx:pt idx="737">32</cx:pt>
          <cx:pt idx="738">32</cx:pt>
          <cx:pt idx="739">32</cx:pt>
          <cx:pt idx="740">32</cx:pt>
          <cx:pt idx="741">32</cx:pt>
          <cx:pt idx="742">32</cx:pt>
          <cx:pt idx="743">32</cx:pt>
          <cx:pt idx="744">32</cx:pt>
          <cx:pt idx="745">32</cx:pt>
          <cx:pt idx="746">35</cx:pt>
          <cx:pt idx="747">35</cx:pt>
          <cx:pt idx="748">35</cx:pt>
          <cx:pt idx="749">60</cx:pt>
          <cx:pt idx="750">60</cx:pt>
          <cx:pt idx="751">60</cx:pt>
          <cx:pt idx="752">45</cx:pt>
          <cx:pt idx="753">60</cx:pt>
          <cx:pt idx="754">60</cx:pt>
          <cx:pt idx="755">60</cx:pt>
          <cx:pt idx="756">45</cx:pt>
          <cx:pt idx="757">50</cx:pt>
          <cx:pt idx="758">42</cx:pt>
          <cx:pt idx="759">42</cx:pt>
          <cx:pt idx="760">42</cx:pt>
          <cx:pt idx="761">42</cx:pt>
          <cx:pt idx="762">42</cx:pt>
          <cx:pt idx="763">42</cx:pt>
          <cx:pt idx="764">42</cx:pt>
          <cx:pt idx="765">42</cx:pt>
          <cx:pt idx="766">42</cx:pt>
          <cx:pt idx="767">42</cx:pt>
          <cx:pt idx="768">42</cx:pt>
          <cx:pt idx="769">42</cx:pt>
          <cx:pt idx="770">42</cx:pt>
          <cx:pt idx="771">42</cx:pt>
          <cx:pt idx="772">50</cx:pt>
          <cx:pt idx="773">50</cx:pt>
          <cx:pt idx="774">50</cx:pt>
          <cx:pt idx="775">50</cx:pt>
          <cx:pt idx="776">50</cx:pt>
          <cx:pt idx="777">50</cx:pt>
          <cx:pt idx="778">50</cx:pt>
          <cx:pt idx="779">50</cx:pt>
          <cx:pt idx="780">50</cx:pt>
          <cx:pt idx="781">50</cx:pt>
          <cx:pt idx="782">50</cx:pt>
          <cx:pt idx="783">50</cx:pt>
          <cx:pt idx="784">50</cx:pt>
          <cx:pt idx="785">50</cx:pt>
          <cx:pt idx="786">50</cx:pt>
        </cx:lvl>
      </cx:numDim>
    </cx:data>
  </cx:chartData>
  <cx:chart>
    <cx:title pos="t" align="ctr" overlay="0">
      <cx:tx>
        <cx:txData>
          <cx:v>Fuel Tank Capacity outliers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600" b="1" i="0" u="none" strike="noStrike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alibri" panose="020F0502020204030204"/>
            </a:rPr>
            <a:t>Fuel Tank Capacity outliers</a:t>
          </a:r>
        </a:p>
      </cx:txPr>
    </cx:title>
    <cx:plotArea>
      <cx:plotAreaRegion>
        <cx:series layoutId="clusteredColumn" uniqueId="{38104446-839D-44DC-BF7A-340CF80328EF}">
          <cx:dataLabels>
            <cx:visibility seriesName="0" categoryName="0" value="1"/>
          </cx:dataLabels>
          <cx:dataId val="0"/>
          <cx:layoutPr>
            <cx:binning intervalClosed="r">
              <cx:binSize val="3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EXCEL.xlsb]P2 TASK 5C'!$C$2:$C$80</cx:f>
        <cx:lvl ptCount="79" formatCode="0.0">
          <cx:pt idx="0">6.1950000000000003</cx:pt>
          <cx:pt idx="1">7.1500000000000004</cx:pt>
          <cx:pt idx="2">8.9049999999999994</cx:pt>
          <cx:pt idx="3">9</cx:pt>
          <cx:pt idx="4">9.0299999999999994</cx:pt>
          <cx:pt idx="5">9.0350000000000001</cx:pt>
          <cx:pt idx="6">9.1600000000000001</cx:pt>
          <cx:pt idx="7">9.3049999999999997</cx:pt>
          <cx:pt idx="8">9.9499999999999993</cx:pt>
          <cx:pt idx="9">10.4</cx:pt>
          <cx:pt idx="10">10.960000000000001</cx:pt>
          <cx:pt idx="11">10.960000000000001</cx:pt>
          <cx:pt idx="12">11.449999999999999</cx:pt>
          <cx:pt idx="13">11.5</cx:pt>
          <cx:pt idx="14">11.5</cx:pt>
          <cx:pt idx="15">11.5</cx:pt>
          <cx:pt idx="16">11.5</cx:pt>
          <cx:pt idx="17">11.5</cx:pt>
          <cx:pt idx="18">11.9</cx:pt>
          <cx:pt idx="19">11.934999999999999</cx:pt>
          <cx:pt idx="20">11.934999999999999</cx:pt>
          <cx:pt idx="21">11.949999999999999</cx:pt>
          <cx:pt idx="22">12.035</cx:pt>
          <cx:pt idx="23">12.149999999999999</cx:pt>
          <cx:pt idx="24">12.359999999999999</cx:pt>
          <cx:pt idx="25">12.385</cx:pt>
          <cx:pt idx="26">12.385</cx:pt>
          <cx:pt idx="27">12.4</cx:pt>
          <cx:pt idx="28">12.4</cx:pt>
          <cx:pt idx="29">12.5</cx:pt>
          <cx:pt idx="30">12.5</cx:pt>
          <cx:pt idx="31">12.5</cx:pt>
          <cx:pt idx="32">12.5</cx:pt>
          <cx:pt idx="33">12.725000000000001</cx:pt>
          <cx:pt idx="34">12.725000000000001</cx:pt>
          <cx:pt idx="35">12.725000000000001</cx:pt>
          <cx:pt idx="36">13</cx:pt>
          <cx:pt idx="37">13</cx:pt>
          <cx:pt idx="38">13</cx:pt>
          <cx:pt idx="39">13</cx:pt>
          <cx:pt idx="40">13.125</cx:pt>
          <cx:pt idx="41">13.125</cx:pt>
          <cx:pt idx="42">13.125</cx:pt>
          <cx:pt idx="43">13.164999999999999</cx:pt>
          <cx:pt idx="44">13.395</cx:pt>
          <cx:pt idx="45">13.395</cx:pt>
          <cx:pt idx="46">13.42</cx:pt>
          <cx:pt idx="47">13.42</cx:pt>
          <cx:pt idx="48">13.42</cx:pt>
          <cx:pt idx="49">13.42</cx:pt>
          <cx:pt idx="50">13.449999999999999</cx:pt>
          <cx:pt idx="51">13.449999999999999</cx:pt>
          <cx:pt idx="52">13.449999999999999</cx:pt>
          <cx:pt idx="53">13.449999999999999</cx:pt>
          <cx:pt idx="54">13.449999999999999</cx:pt>
          <cx:pt idx="55">13.449999999999999</cx:pt>
          <cx:pt idx="56">13.449999999999999</cx:pt>
          <cx:pt idx="57">13.5</cx:pt>
          <cx:pt idx="58">13.5</cx:pt>
          <cx:pt idx="59">13.705</cx:pt>
          <cx:pt idx="60">13.705</cx:pt>
          <cx:pt idx="61">13.705</cx:pt>
          <cx:pt idx="62">13.705</cx:pt>
          <cx:pt idx="63">13.705</cx:pt>
          <cx:pt idx="64">13.845000000000001</cx:pt>
          <cx:pt idx="65">13.845000000000001</cx:pt>
          <cx:pt idx="66">13.845000000000001</cx:pt>
          <cx:pt idx="67">13.845000000000001</cx:pt>
          <cx:pt idx="68">13.85</cx:pt>
          <cx:pt idx="69">13.85</cx:pt>
          <cx:pt idx="70">13.85</cx:pt>
          <cx:pt idx="71">13.85</cx:pt>
          <cx:pt idx="72">13.85</cx:pt>
          <cx:pt idx="73">13.85</cx:pt>
          <cx:pt idx="74">13.9</cx:pt>
          <cx:pt idx="75">13.9</cx:pt>
          <cx:pt idx="76">14.18</cx:pt>
          <cx:pt idx="77">14.505000000000001</cx:pt>
          <cx:pt idx="78">14.505000000000001</cx:pt>
        </cx:lvl>
      </cx:numDim>
    </cx:data>
  </cx:chartData>
  <cx:chart>
    <cx:title pos="t" align="ctr" overlay="0">
      <cx:tx>
        <cx:txData>
          <cx:v>LOW FUEL EFFICIENCY</cx:v>
        </cx:txData>
      </cx:tx>
      <cx:spPr>
        <a:solidFill>
          <a:schemeClr val="bg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LOW FUEL EFFICIENCY</a:t>
          </a:r>
        </a:p>
      </cx:txPr>
    </cx:title>
    <cx:plotArea>
      <cx:plotAreaRegion>
        <cx:series layoutId="clusteredColumn" uniqueId="{E8D06B0B-3E00-44D6-98D3-1C7979D8C40C}">
          <cx:tx>
            <cx:txData>
              <cx:f>'[BARATH S P - PROJECT 1- EXCEL.xlsb]P2 TASK 5C'!$C$1</cx:f>
              <cx:v>Low Fuel Efficiency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EXCEL.xlsb]P2 TASK 5C'!$J$2:$J$571</cx:f>
        <cx:lvl ptCount="570" formatCode="0.0">
          <cx:pt idx="0">17.245000000000001</cx:pt>
          <cx:pt idx="1">17.245000000000001</cx:pt>
          <cx:pt idx="2">17.245000000000001</cx:pt>
          <cx:pt idx="3">15.5</cx:pt>
          <cx:pt idx="4">15.5</cx:pt>
          <cx:pt idx="5">15.5</cx:pt>
          <cx:pt idx="6">17.245000000000001</cx:pt>
          <cx:pt idx="7">15.5</cx:pt>
          <cx:pt idx="8">17.245000000000001</cx:pt>
          <cx:pt idx="9">17.245000000000001</cx:pt>
          <cx:pt idx="10">17.245000000000001</cx:pt>
          <cx:pt idx="11">17.245000000000001</cx:pt>
          <cx:pt idx="12">17.245000000000001</cx:pt>
          <cx:pt idx="13">17.245000000000001</cx:pt>
          <cx:pt idx="14">17.245000000000001</cx:pt>
          <cx:pt idx="15">17.245000000000001</cx:pt>
          <cx:pt idx="16">17.245000000000001</cx:pt>
          <cx:pt idx="17">17.245000000000001</cx:pt>
          <cx:pt idx="18">19.539999999999999</cx:pt>
          <cx:pt idx="19">19.539999999999999</cx:pt>
          <cx:pt idx="20">19.539999999999999</cx:pt>
          <cx:pt idx="21">16.645</cx:pt>
          <cx:pt idx="22">19.539999999999999</cx:pt>
          <cx:pt idx="23">17.245000000000001</cx:pt>
          <cx:pt idx="24">17.245000000000001</cx:pt>
          <cx:pt idx="25">17.245000000000001</cx:pt>
          <cx:pt idx="26">17.245000000000001</cx:pt>
          <cx:pt idx="27">16.405000000000001</cx:pt>
          <cx:pt idx="28">16.629999999999999</cx:pt>
          <cx:pt idx="29">16.405000000000001</cx:pt>
          <cx:pt idx="30">16.629999999999999</cx:pt>
          <cx:pt idx="31">16.405000000000001</cx:pt>
          <cx:pt idx="32">16.405000000000001</cx:pt>
          <cx:pt idx="33">16.405000000000001</cx:pt>
          <cx:pt idx="34">17.880000000000003</cx:pt>
          <cx:pt idx="35">17.880000000000003</cx:pt>
          <cx:pt idx="36">17.880000000000003</cx:pt>
          <cx:pt idx="37">17.880000000000003</cx:pt>
          <cx:pt idx="38">17.245000000000001</cx:pt>
          <cx:pt idx="39">17.245000000000001</cx:pt>
          <cx:pt idx="40">16</cx:pt>
          <cx:pt idx="41">17.245000000000001</cx:pt>
          <cx:pt idx="42">17.245000000000001</cx:pt>
          <cx:pt idx="43">17.245000000000001</cx:pt>
          <cx:pt idx="44">17.199999999999999</cx:pt>
          <cx:pt idx="45">17.700000000000003</cx:pt>
          <cx:pt idx="46">17.245000000000001</cx:pt>
          <cx:pt idx="47">15.950000000000001</cx:pt>
          <cx:pt idx="48">15.9</cx:pt>
          <cx:pt idx="49">15.9</cx:pt>
          <cx:pt idx="50">15.9</cx:pt>
          <cx:pt idx="51">15.950000000000001</cx:pt>
          <cx:pt idx="52">15.9</cx:pt>
          <cx:pt idx="53">15.9</cx:pt>
          <cx:pt idx="54">17.245000000000001</cx:pt>
          <cx:pt idx="55">17.245000000000001</cx:pt>
          <cx:pt idx="56">17.245000000000001</cx:pt>
          <cx:pt idx="57">17.245000000000001</cx:pt>
          <cx:pt idx="58">17.245000000000001</cx:pt>
          <cx:pt idx="59">17.245000000000001</cx:pt>
          <cx:pt idx="60">18.399999999999999</cx:pt>
          <cx:pt idx="61">17.245000000000001</cx:pt>
          <cx:pt idx="62">17.245000000000001</cx:pt>
          <cx:pt idx="63">17.245000000000001</cx:pt>
          <cx:pt idx="64">17.245000000000001</cx:pt>
          <cx:pt idx="65">17.245000000000001</cx:pt>
          <cx:pt idx="66">15</cx:pt>
          <cx:pt idx="67">15</cx:pt>
          <cx:pt idx="68">15</cx:pt>
          <cx:pt idx="69">19.5</cx:pt>
          <cx:pt idx="70">19.5</cx:pt>
          <cx:pt idx="71">19.5</cx:pt>
          <cx:pt idx="72">17</cx:pt>
          <cx:pt idx="73">19</cx:pt>
          <cx:pt idx="74">17.245000000000001</cx:pt>
          <cx:pt idx="75">17.245000000000001</cx:pt>
          <cx:pt idx="76">17.245000000000001</cx:pt>
          <cx:pt idx="77">17.245000000000001</cx:pt>
          <cx:pt idx="78">17.245000000000001</cx:pt>
          <cx:pt idx="79">17.245000000000001</cx:pt>
          <cx:pt idx="80">17.245000000000001</cx:pt>
          <cx:pt idx="81">17.245000000000001</cx:pt>
          <cx:pt idx="82">17.245000000000001</cx:pt>
          <cx:pt idx="83">17.245000000000001</cx:pt>
          <cx:pt idx="84">17.245000000000001</cx:pt>
          <cx:pt idx="85">17.245000000000001</cx:pt>
          <cx:pt idx="86">17.245000000000001</cx:pt>
          <cx:pt idx="87">17.245000000000001</cx:pt>
          <cx:pt idx="88">17.245000000000001</cx:pt>
          <cx:pt idx="89">18.48</cx:pt>
          <cx:pt idx="90">18.48</cx:pt>
          <cx:pt idx="91">18.515000000000001</cx:pt>
          <cx:pt idx="92">18.48</cx:pt>
          <cx:pt idx="93">17.245000000000001</cx:pt>
          <cx:pt idx="94">17.245000000000001</cx:pt>
          <cx:pt idx="95">17.245000000000001</cx:pt>
          <cx:pt idx="96">18.515000000000001</cx:pt>
          <cx:pt idx="97">17.245000000000001</cx:pt>
          <cx:pt idx="98">17.245000000000001</cx:pt>
          <cx:pt idx="99">17.245000000000001</cx:pt>
          <cx:pt idx="100">17.245000000000001</cx:pt>
          <cx:pt idx="101">17.245000000000001</cx:pt>
          <cx:pt idx="102">17.245000000000001</cx:pt>
          <cx:pt idx="103">17.245000000000001</cx:pt>
          <cx:pt idx="104">17.245000000000001</cx:pt>
          <cx:pt idx="105">17.245000000000001</cx:pt>
          <cx:pt idx="106">17.245000000000001</cx:pt>
          <cx:pt idx="107">17.245000000000001</cx:pt>
          <cx:pt idx="108">17.245000000000001</cx:pt>
          <cx:pt idx="109">17.245000000000001</cx:pt>
          <cx:pt idx="110">14.949999999999999</cx:pt>
          <cx:pt idx="111">15.149999999999999</cx:pt>
          <cx:pt idx="112">14.949999999999999</cx:pt>
          <cx:pt idx="113">14.949999999999999</cx:pt>
          <cx:pt idx="114">14.949999999999999</cx:pt>
          <cx:pt idx="115">15.5</cx:pt>
          <cx:pt idx="116">17.484999999999999</cx:pt>
          <cx:pt idx="117">17.484999999999999</cx:pt>
          <cx:pt idx="118">19.039999999999999</cx:pt>
          <cx:pt idx="119">19.039999999999999</cx:pt>
          <cx:pt idx="120">19.039999999999999</cx:pt>
          <cx:pt idx="121">17.245000000000001</cx:pt>
          <cx:pt idx="122">17.245000000000001</cx:pt>
          <cx:pt idx="123">17.245000000000001</cx:pt>
          <cx:pt idx="124">17.245000000000001</cx:pt>
          <cx:pt idx="125">17.245000000000001</cx:pt>
          <cx:pt idx="126">17.245000000000001</cx:pt>
          <cx:pt idx="127">17.245000000000001</cx:pt>
          <cx:pt idx="128">17.245000000000001</cx:pt>
          <cx:pt idx="129">17.245000000000001</cx:pt>
          <cx:pt idx="130">16.645</cx:pt>
          <cx:pt idx="131">16.645</cx:pt>
          <cx:pt idx="132">16.645</cx:pt>
          <cx:pt idx="133">16.645</cx:pt>
          <cx:pt idx="134">17.280000000000001</cx:pt>
          <cx:pt idx="135">17.280000000000001</cx:pt>
          <cx:pt idx="136">17.280000000000001</cx:pt>
          <cx:pt idx="137">17.245000000000001</cx:pt>
          <cx:pt idx="138">17.245000000000001</cx:pt>
          <cx:pt idx="139">17.245000000000001</cx:pt>
          <cx:pt idx="140">14.98</cx:pt>
          <cx:pt idx="141">14.98</cx:pt>
          <cx:pt idx="142">14.98</cx:pt>
          <cx:pt idx="143">17.245000000000001</cx:pt>
          <cx:pt idx="144">17.245000000000001</cx:pt>
          <cx:pt idx="145">17.245000000000001</cx:pt>
          <cx:pt idx="146">17.245000000000001</cx:pt>
          <cx:pt idx="147">17.245000000000001</cx:pt>
          <cx:pt idx="148">17.245000000000001</cx:pt>
          <cx:pt idx="149">17.245000000000001</cx:pt>
          <cx:pt idx="150">17.245000000000001</cx:pt>
          <cx:pt idx="151">17.245000000000001</cx:pt>
          <cx:pt idx="152">17.245000000000001</cx:pt>
          <cx:pt idx="153">17.245000000000001</cx:pt>
          <cx:pt idx="154">17.245000000000001</cx:pt>
          <cx:pt idx="155">17.245000000000001</cx:pt>
          <cx:pt idx="156">17.245000000000001</cx:pt>
          <cx:pt idx="157">17.245000000000001</cx:pt>
          <cx:pt idx="158">17.245000000000001</cx:pt>
          <cx:pt idx="159">17.245000000000001</cx:pt>
          <cx:pt idx="160">17.245000000000001</cx:pt>
          <cx:pt idx="161">17.245000000000001</cx:pt>
          <cx:pt idx="162">17.245000000000001</cx:pt>
          <cx:pt idx="163">17.245000000000001</cx:pt>
          <cx:pt idx="164">17.245000000000001</cx:pt>
          <cx:pt idx="165">19.335000000000001</cx:pt>
          <cx:pt idx="166">19.335000000000001</cx:pt>
          <cx:pt idx="167">17.245000000000001</cx:pt>
          <cx:pt idx="168">17.245000000000001</cx:pt>
          <cx:pt idx="169">16.824999999999999</cx:pt>
          <cx:pt idx="170">16.824999999999999</cx:pt>
          <cx:pt idx="171">16.824999999999999</cx:pt>
          <cx:pt idx="172">16.824999999999999</cx:pt>
          <cx:pt idx="173">16.824999999999999</cx:pt>
          <cx:pt idx="174">16.824999999999999</cx:pt>
          <cx:pt idx="175">16.824999999999999</cx:pt>
          <cx:pt idx="176">16.824999999999999</cx:pt>
          <cx:pt idx="177">16.824999999999999</cx:pt>
          <cx:pt idx="178">16.824999999999999</cx:pt>
          <cx:pt idx="179">16.824999999999999</cx:pt>
          <cx:pt idx="180">14.800000000000001</cx:pt>
          <cx:pt idx="181">17.245000000000001</cx:pt>
          <cx:pt idx="182">17.245000000000001</cx:pt>
          <cx:pt idx="183">17.245000000000001</cx:pt>
          <cx:pt idx="184">17.245000000000001</cx:pt>
          <cx:pt idx="185">17.245000000000001</cx:pt>
          <cx:pt idx="186">17.245000000000001</cx:pt>
          <cx:pt idx="187">17.245000000000001</cx:pt>
          <cx:pt idx="188">17.245000000000001</cx:pt>
          <cx:pt idx="189">17.245000000000001</cx:pt>
          <cx:pt idx="190">17.245000000000001</cx:pt>
          <cx:pt idx="191">17.245000000000001</cx:pt>
          <cx:pt idx="192">17.245000000000001</cx:pt>
          <cx:pt idx="193">17.245000000000001</cx:pt>
          <cx:pt idx="194">17.245000000000001</cx:pt>
          <cx:pt idx="195">17.149999999999999</cx:pt>
          <cx:pt idx="196">17.149999999999999</cx:pt>
          <cx:pt idx="197">17.149999999999999</cx:pt>
          <cx:pt idx="198">17.149999999999999</cx:pt>
          <cx:pt idx="199">17.245000000000001</cx:pt>
          <cx:pt idx="200">15.4</cx:pt>
          <cx:pt idx="201">15.4</cx:pt>
          <cx:pt idx="202">15.4</cx:pt>
          <cx:pt idx="203">15.4</cx:pt>
          <cx:pt idx="204">19.600000000000001</cx:pt>
          <cx:pt idx="205">18.695</cx:pt>
          <cx:pt idx="206">19.600000000000001</cx:pt>
          <cx:pt idx="207">17.245000000000001</cx:pt>
          <cx:pt idx="208">17.245000000000001</cx:pt>
          <cx:pt idx="209">17.245000000000001</cx:pt>
          <cx:pt idx="210">17.245000000000001</cx:pt>
          <cx:pt idx="211">17.245000000000001</cx:pt>
          <cx:pt idx="212">17.245000000000001</cx:pt>
          <cx:pt idx="213">17.245000000000001</cx:pt>
          <cx:pt idx="214">17.245000000000001</cx:pt>
          <cx:pt idx="215">17.245000000000001</cx:pt>
          <cx:pt idx="216">17.245000000000001</cx:pt>
          <cx:pt idx="217">17.245000000000001</cx:pt>
          <cx:pt idx="218">17.245000000000001</cx:pt>
          <cx:pt idx="219">17.245000000000001</cx:pt>
          <cx:pt idx="220">17.245000000000001</cx:pt>
          <cx:pt idx="221">17.245000000000001</cx:pt>
          <cx:pt idx="222">17.245000000000001</cx:pt>
          <cx:pt idx="223">17.245000000000001</cx:pt>
          <cx:pt idx="224">17.245000000000001</cx:pt>
          <cx:pt idx="225">17.245000000000001</cx:pt>
          <cx:pt idx="226">17.245000000000001</cx:pt>
          <cx:pt idx="227">17.245000000000001</cx:pt>
          <cx:pt idx="228">17.245000000000001</cx:pt>
          <cx:pt idx="229">17.245000000000001</cx:pt>
          <cx:pt idx="230">17.245000000000001</cx:pt>
          <cx:pt idx="231">17.245000000000001</cx:pt>
          <cx:pt idx="232">17.245000000000001</cx:pt>
          <cx:pt idx="233">17.245000000000001</cx:pt>
          <cx:pt idx="234">17.245000000000001</cx:pt>
          <cx:pt idx="235">17.245000000000001</cx:pt>
          <cx:pt idx="236">17.245000000000001</cx:pt>
          <cx:pt idx="237">17.245000000000001</cx:pt>
          <cx:pt idx="238">17.245000000000001</cx:pt>
          <cx:pt idx="239">17.245000000000001</cx:pt>
          <cx:pt idx="240">17.245000000000001</cx:pt>
          <cx:pt idx="241">17.245000000000001</cx:pt>
          <cx:pt idx="242">17.245000000000001</cx:pt>
          <cx:pt idx="243">17.245000000000001</cx:pt>
          <cx:pt idx="244">15.295000000000002</cx:pt>
          <cx:pt idx="245">15.295000000000002</cx:pt>
          <cx:pt idx="246">15.295000000000002</cx:pt>
          <cx:pt idx="247">15.295000000000002</cx:pt>
          <cx:pt idx="248">16.594999999999999</cx:pt>
          <cx:pt idx="249">16.094999999999999</cx:pt>
          <cx:pt idx="250">16.094999999999999</cx:pt>
          <cx:pt idx="251">19.690000000000001</cx:pt>
          <cx:pt idx="252">17.245000000000001</cx:pt>
          <cx:pt idx="253">17.245000000000001</cx:pt>
          <cx:pt idx="254">17.245000000000001</cx:pt>
          <cx:pt idx="255">17.245000000000001</cx:pt>
          <cx:pt idx="256">17.245000000000001</cx:pt>
          <cx:pt idx="257">17.245000000000001</cx:pt>
          <cx:pt idx="258">17.245000000000001</cx:pt>
          <cx:pt idx="259">17.245000000000001</cx:pt>
          <cx:pt idx="260">17.245000000000001</cx:pt>
          <cx:pt idx="261">17.245000000000001</cx:pt>
          <cx:pt idx="262">17.245000000000001</cx:pt>
          <cx:pt idx="263">17.245000000000001</cx:pt>
          <cx:pt idx="264">17.800000000000001</cx:pt>
          <cx:pt idx="265">17.800000000000001</cx:pt>
          <cx:pt idx="266">17.800000000000001</cx:pt>
          <cx:pt idx="267">17.800000000000001</cx:pt>
          <cx:pt idx="268">17.800000000000001</cx:pt>
          <cx:pt idx="269">17.800000000000001</cx:pt>
          <cx:pt idx="270">17.245000000000001</cx:pt>
          <cx:pt idx="271">17.245000000000001</cx:pt>
          <cx:pt idx="272">15.5</cx:pt>
          <cx:pt idx="273">17.245000000000001</cx:pt>
          <cx:pt idx="274">17.245000000000001</cx:pt>
          <cx:pt idx="275">17.245000000000001</cx:pt>
          <cx:pt idx="276">17.245000000000001</cx:pt>
          <cx:pt idx="277">17.245000000000001</cx:pt>
          <cx:pt idx="278">15.5</cx:pt>
          <cx:pt idx="279">17.245000000000001</cx:pt>
          <cx:pt idx="280">17.245000000000001</cx:pt>
          <cx:pt idx="281">17.245000000000001</cx:pt>
          <cx:pt idx="282">17.245000000000001</cx:pt>
          <cx:pt idx="283">17.245000000000001</cx:pt>
          <cx:pt idx="284">17.245000000000001</cx:pt>
          <cx:pt idx="285">17.245000000000001</cx:pt>
          <cx:pt idx="286">17.245000000000001</cx:pt>
          <cx:pt idx="287">17.245000000000001</cx:pt>
          <cx:pt idx="288">17.245000000000001</cx:pt>
          <cx:pt idx="289">17.245000000000001</cx:pt>
          <cx:pt idx="290">17.245000000000001</cx:pt>
          <cx:pt idx="291">17.245000000000001</cx:pt>
          <cx:pt idx="292">19.615000000000002</cx:pt>
          <cx:pt idx="293">19.615000000000002</cx:pt>
          <cx:pt idx="294">19.615000000000002</cx:pt>
          <cx:pt idx="295">19.615000000000002</cx:pt>
          <cx:pt idx="296">19.615000000000002</cx:pt>
          <cx:pt idx="297">19.615000000000002</cx:pt>
          <cx:pt idx="298">19.615000000000002</cx:pt>
          <cx:pt idx="299">15.145</cx:pt>
          <cx:pt idx="300">17.245000000000001</cx:pt>
          <cx:pt idx="301">17.245000000000001</cx:pt>
          <cx:pt idx="302">17.245000000000001</cx:pt>
          <cx:pt idx="303">17.245000000000001</cx:pt>
          <cx:pt idx="304">17.245000000000001</cx:pt>
          <cx:pt idx="305">17.245000000000001</cx:pt>
          <cx:pt idx="306">17.245000000000001</cx:pt>
          <cx:pt idx="307">17.245000000000001</cx:pt>
          <cx:pt idx="308">17.245000000000001</cx:pt>
          <cx:pt idx="309">19</cx:pt>
          <cx:pt idx="310">17</cx:pt>
          <cx:pt idx="311">17.245000000000001</cx:pt>
          <cx:pt idx="312">17.245000000000001</cx:pt>
          <cx:pt idx="313">17.245000000000001</cx:pt>
          <cx:pt idx="314">17.245000000000001</cx:pt>
          <cx:pt idx="315">17.245000000000001</cx:pt>
          <cx:pt idx="316">17.245000000000001</cx:pt>
          <cx:pt idx="317">17.245000000000001</cx:pt>
          <cx:pt idx="318">17.245000000000001</cx:pt>
          <cx:pt idx="319">17.245000000000001</cx:pt>
          <cx:pt idx="320">17.245000000000001</cx:pt>
          <cx:pt idx="321">18.34</cx:pt>
          <cx:pt idx="322">18.34</cx:pt>
          <cx:pt idx="323">18.34</cx:pt>
          <cx:pt idx="324">17.245000000000001</cx:pt>
          <cx:pt idx="325">17.245000000000001</cx:pt>
          <cx:pt idx="326">17.245000000000001</cx:pt>
          <cx:pt idx="327">17.245000000000001</cx:pt>
          <cx:pt idx="328">17.245000000000001</cx:pt>
          <cx:pt idx="329">17.245000000000001</cx:pt>
          <cx:pt idx="330">17.245000000000001</cx:pt>
          <cx:pt idx="331">17.245000000000001</cx:pt>
          <cx:pt idx="332">19.564999999999998</cx:pt>
          <cx:pt idx="333">17.245000000000001</cx:pt>
          <cx:pt idx="334">15.550000000000001</cx:pt>
          <cx:pt idx="335">17.094999999999999</cx:pt>
          <cx:pt idx="336">17.094999999999999</cx:pt>
          <cx:pt idx="337">17.094999999999999</cx:pt>
          <cx:pt idx="338">17.094999999999999</cx:pt>
          <cx:pt idx="339">17.094999999999999</cx:pt>
          <cx:pt idx="340">17.094999999999999</cx:pt>
          <cx:pt idx="341">17.094999999999999</cx:pt>
          <cx:pt idx="342">17.245000000000001</cx:pt>
          <cx:pt idx="343">15.550000000000001</cx:pt>
          <cx:pt idx="344">17.094999999999999</cx:pt>
          <cx:pt idx="345">17.094999999999999</cx:pt>
          <cx:pt idx="346">17.094999999999999</cx:pt>
          <cx:pt idx="347">17.094999999999999</cx:pt>
          <cx:pt idx="348">17.094999999999999</cx:pt>
          <cx:pt idx="349">17.094999999999999</cx:pt>
          <cx:pt idx="350">17.094999999999999</cx:pt>
          <cx:pt idx="351">17.094999999999999</cx:pt>
          <cx:pt idx="352">17.094999999999999</cx:pt>
          <cx:pt idx="353">17.094999999999999</cx:pt>
          <cx:pt idx="354">14.595000000000001</cx:pt>
          <cx:pt idx="355">14.595000000000001</cx:pt>
          <cx:pt idx="356">14.595000000000001</cx:pt>
          <cx:pt idx="357">15.800000000000001</cx:pt>
          <cx:pt idx="358">15.800000000000001</cx:pt>
          <cx:pt idx="359">15.800000000000001</cx:pt>
          <cx:pt idx="360">15.800000000000001</cx:pt>
          <cx:pt idx="361">15.800000000000001</cx:pt>
          <cx:pt idx="362">15.800000000000001</cx:pt>
          <cx:pt idx="363">15.800000000000001</cx:pt>
          <cx:pt idx="364">15.095000000000001</cx:pt>
          <cx:pt idx="365">15.095000000000001</cx:pt>
          <cx:pt idx="366">15.095000000000001</cx:pt>
          <cx:pt idx="367">15.095000000000001</cx:pt>
          <cx:pt idx="368">15.095000000000001</cx:pt>
          <cx:pt idx="369">14.695</cx:pt>
          <cx:pt idx="370">14.695</cx:pt>
          <cx:pt idx="371">14.695</cx:pt>
          <cx:pt idx="372">14.695</cx:pt>
          <cx:pt idx="373">14.695</cx:pt>
          <cx:pt idx="374">14.695</cx:pt>
          <cx:pt idx="375">15.095000000000001</cx:pt>
          <cx:pt idx="376">14.695</cx:pt>
          <cx:pt idx="377">14.695</cx:pt>
          <cx:pt idx="378">15.095000000000001</cx:pt>
          <cx:pt idx="379">15.095000000000001</cx:pt>
          <cx:pt idx="380">19.600000000000001</cx:pt>
          <cx:pt idx="381">19.699999999999999</cx:pt>
          <cx:pt idx="382">16.645</cx:pt>
          <cx:pt idx="383">16.645</cx:pt>
          <cx:pt idx="384">16.645</cx:pt>
          <cx:pt idx="385">17.245000000000001</cx:pt>
          <cx:pt idx="386">19.34</cx:pt>
          <cx:pt idx="387">19.34</cx:pt>
          <cx:pt idx="388">19.34</cx:pt>
          <cx:pt idx="389">17.245000000000001</cx:pt>
          <cx:pt idx="390">16.950000000000003</cx:pt>
          <cx:pt idx="391">17.245000000000001</cx:pt>
          <cx:pt idx="392">17.245000000000001</cx:pt>
          <cx:pt idx="393">17.245000000000001</cx:pt>
          <cx:pt idx="394">17.245000000000001</cx:pt>
          <cx:pt idx="395">17.245000000000001</cx:pt>
          <cx:pt idx="396">17.245000000000001</cx:pt>
          <cx:pt idx="397">17.245000000000001</cx:pt>
          <cx:pt idx="398">17.245000000000001</cx:pt>
          <cx:pt idx="399">17.245000000000001</cx:pt>
          <cx:pt idx="400">17.594999999999999</cx:pt>
          <cx:pt idx="401">17.245000000000001</cx:pt>
          <cx:pt idx="402">17.245000000000001</cx:pt>
          <cx:pt idx="403">17.245000000000001</cx:pt>
          <cx:pt idx="404">17.245000000000001</cx:pt>
          <cx:pt idx="405">19.795000000000002</cx:pt>
          <cx:pt idx="406">19.795000000000002</cx:pt>
          <cx:pt idx="407">19.795000000000002</cx:pt>
          <cx:pt idx="408">19.795000000000002</cx:pt>
          <cx:pt idx="409">19.795000000000002</cx:pt>
          <cx:pt idx="410">19.795000000000002</cx:pt>
          <cx:pt idx="411">19.795000000000002</cx:pt>
          <cx:pt idx="412">19.795000000000002</cx:pt>
          <cx:pt idx="413">19.795000000000002</cx:pt>
          <cx:pt idx="414">18.899999999999999</cx:pt>
          <cx:pt idx="415">19.335000000000001</cx:pt>
          <cx:pt idx="416">18.195</cx:pt>
          <cx:pt idx="417">18.195</cx:pt>
          <cx:pt idx="418">19.335000000000001</cx:pt>
          <cx:pt idx="419">17.245000000000001</cx:pt>
          <cx:pt idx="420">17.245000000000001</cx:pt>
          <cx:pt idx="421">17.245000000000001</cx:pt>
          <cx:pt idx="422">17.245000000000001</cx:pt>
          <cx:pt idx="423">17.245000000000001</cx:pt>
          <cx:pt idx="424">17.245000000000001</cx:pt>
          <cx:pt idx="425">17.245000000000001</cx:pt>
          <cx:pt idx="426">17.245000000000001</cx:pt>
          <cx:pt idx="427">17.245000000000001</cx:pt>
          <cx:pt idx="428">17.245000000000001</cx:pt>
          <cx:pt idx="429">17.245000000000001</cx:pt>
          <cx:pt idx="430">19.795000000000002</cx:pt>
          <cx:pt idx="431">18.34</cx:pt>
          <cx:pt idx="432">18.34</cx:pt>
          <cx:pt idx="433">18.34</cx:pt>
          <cx:pt idx="434">18.34</cx:pt>
          <cx:pt idx="435">18.34</cx:pt>
          <cx:pt idx="436">18.34</cx:pt>
          <cx:pt idx="437">18.34</cx:pt>
          <cx:pt idx="438">17.245000000000001</cx:pt>
          <cx:pt idx="439">17.245000000000001</cx:pt>
          <cx:pt idx="440">17.245000000000001</cx:pt>
          <cx:pt idx="441">17.245000000000001</cx:pt>
          <cx:pt idx="442">16.060000000000002</cx:pt>
          <cx:pt idx="443">17.245000000000001</cx:pt>
          <cx:pt idx="444">17.245000000000001</cx:pt>
          <cx:pt idx="445">17.245000000000001</cx:pt>
          <cx:pt idx="446">17.399999999999999</cx:pt>
          <cx:pt idx="447">16.379999999999999</cx:pt>
          <cx:pt idx="448">16.379999999999999</cx:pt>
          <cx:pt idx="449">16.379999999999999</cx:pt>
          <cx:pt idx="450">17.245000000000001</cx:pt>
          <cx:pt idx="451">17.245000000000001</cx:pt>
          <cx:pt idx="452">17.245000000000001</cx:pt>
          <cx:pt idx="453">17.245000000000001</cx:pt>
          <cx:pt idx="454">16.899999999999999</cx:pt>
          <cx:pt idx="455">17.245000000000001</cx:pt>
          <cx:pt idx="456">17.245000000000001</cx:pt>
          <cx:pt idx="457">19.445</cx:pt>
          <cx:pt idx="458">17.245000000000001</cx:pt>
          <cx:pt idx="459">17.245000000000001</cx:pt>
          <cx:pt idx="460">17.245000000000001</cx:pt>
          <cx:pt idx="461">17.245000000000001</cx:pt>
          <cx:pt idx="462">17.245000000000001</cx:pt>
          <cx:pt idx="463">17.245000000000001</cx:pt>
          <cx:pt idx="464">17.245000000000001</cx:pt>
          <cx:pt idx="465">17.245000000000001</cx:pt>
          <cx:pt idx="466">17.245000000000001</cx:pt>
          <cx:pt idx="467">16.945</cx:pt>
          <cx:pt idx="468">16.945</cx:pt>
          <cx:pt idx="469">16.945</cx:pt>
          <cx:pt idx="470">16.945</cx:pt>
          <cx:pt idx="471">18.594999999999999</cx:pt>
          <cx:pt idx="472">16.945</cx:pt>
          <cx:pt idx="473">18.594999999999999</cx:pt>
          <cx:pt idx="474">18.594999999999999</cx:pt>
          <cx:pt idx="475">18.594999999999999</cx:pt>
          <cx:pt idx="476">17.245000000000001</cx:pt>
          <cx:pt idx="477">17.245000000000001</cx:pt>
          <cx:pt idx="478">17.245000000000001</cx:pt>
          <cx:pt idx="479">17.245000000000001</cx:pt>
          <cx:pt idx="480">17.245000000000001</cx:pt>
          <cx:pt idx="481">17.245000000000001</cx:pt>
          <cx:pt idx="482">17.814999999999998</cx:pt>
          <cx:pt idx="483">17.814999999999998</cx:pt>
          <cx:pt idx="484">18.109999999999999</cx:pt>
          <cx:pt idx="485">19.564999999999998</cx:pt>
          <cx:pt idx="486">19.564999999999998</cx:pt>
          <cx:pt idx="487">19.785</cx:pt>
          <cx:pt idx="488">16.740000000000002</cx:pt>
          <cx:pt idx="489">16.740000000000002</cx:pt>
          <cx:pt idx="490">16.740000000000002</cx:pt>
          <cx:pt idx="491">16.740000000000002</cx:pt>
          <cx:pt idx="492">16.740000000000002</cx:pt>
          <cx:pt idx="493">19.785</cx:pt>
          <cx:pt idx="494">17.600000000000001</cx:pt>
          <cx:pt idx="495">17.600000000000001</cx:pt>
          <cx:pt idx="496">17.600000000000001</cx:pt>
          <cx:pt idx="497">17.600000000000001</cx:pt>
          <cx:pt idx="498">17.600000000000001</cx:pt>
          <cx:pt idx="499">16.740000000000002</cx:pt>
          <cx:pt idx="500">17.600000000000001</cx:pt>
          <cx:pt idx="501">19.785</cx:pt>
          <cx:pt idx="502">16.740000000000002</cx:pt>
          <cx:pt idx="503">16.740000000000002</cx:pt>
          <cx:pt idx="504">17.245000000000001</cx:pt>
          <cx:pt idx="505">17.245000000000001</cx:pt>
          <cx:pt idx="506">17.245000000000001</cx:pt>
          <cx:pt idx="507">17.245000000000001</cx:pt>
          <cx:pt idx="508">17.245000000000001</cx:pt>
          <cx:pt idx="509">17.245000000000001</cx:pt>
          <cx:pt idx="510">17.245000000000001</cx:pt>
          <cx:pt idx="511">14.600000000000001</cx:pt>
          <cx:pt idx="512">16.600000000000001</cx:pt>
          <cx:pt idx="513">17.245000000000001</cx:pt>
          <cx:pt idx="514">17.245000000000001</cx:pt>
          <cx:pt idx="515">17.245000000000001</cx:pt>
          <cx:pt idx="516">17.245000000000001</cx:pt>
          <cx:pt idx="517">17.245000000000001</cx:pt>
          <cx:pt idx="518">17.245000000000001</cx:pt>
          <cx:pt idx="519">17.245000000000001</cx:pt>
          <cx:pt idx="520">17.245000000000001</cx:pt>
          <cx:pt idx="521">17.245000000000001</cx:pt>
          <cx:pt idx="522">17.245000000000001</cx:pt>
          <cx:pt idx="523">17.245000000000001</cx:pt>
          <cx:pt idx="524">17.245000000000001</cx:pt>
          <cx:pt idx="525">17.245000000000001</cx:pt>
          <cx:pt idx="526">17.245000000000001</cx:pt>
          <cx:pt idx="527">17.245000000000001</cx:pt>
          <cx:pt idx="528">17.245000000000001</cx:pt>
          <cx:pt idx="529">17.245000000000001</cx:pt>
          <cx:pt idx="530">17.245000000000001</cx:pt>
          <cx:pt idx="531">17.245000000000001</cx:pt>
          <cx:pt idx="532">17.245000000000001</cx:pt>
          <cx:pt idx="533">17.245000000000001</cx:pt>
          <cx:pt idx="534">15.505000000000001</cx:pt>
          <cx:pt idx="535">15.505000000000001</cx:pt>
          <cx:pt idx="536">15.505000000000001</cx:pt>
          <cx:pt idx="537">15.505000000000001</cx:pt>
          <cx:pt idx="538">17.245000000000001</cx:pt>
          <cx:pt idx="539">17.245000000000001</cx:pt>
          <cx:pt idx="540">17.245000000000001</cx:pt>
          <cx:pt idx="541">17.245000000000001</cx:pt>
          <cx:pt idx="542">17.245000000000001</cx:pt>
          <cx:pt idx="543">17.245000000000001</cx:pt>
          <cx:pt idx="544">17.245000000000001</cx:pt>
          <cx:pt idx="545">17.245000000000001</cx:pt>
          <cx:pt idx="546">17.245000000000001</cx:pt>
          <cx:pt idx="547">17.245000000000001</cx:pt>
          <cx:pt idx="548">17.245000000000001</cx:pt>
          <cx:pt idx="549">17.245000000000001</cx:pt>
          <cx:pt idx="550">17.245000000000001</cx:pt>
          <cx:pt idx="551">17.245000000000001</cx:pt>
          <cx:pt idx="552">17.245000000000001</cx:pt>
          <cx:pt idx="553">17.245000000000001</cx:pt>
          <cx:pt idx="554">17.245000000000001</cx:pt>
          <cx:pt idx="555">17.245000000000001</cx:pt>
          <cx:pt idx="556">17.245000000000001</cx:pt>
          <cx:pt idx="557">16.149999999999999</cx:pt>
          <cx:pt idx="558">15.15</cx:pt>
          <cx:pt idx="559">17.245000000000001</cx:pt>
          <cx:pt idx="560">17.245000000000001</cx:pt>
          <cx:pt idx="561">15.15</cx:pt>
          <cx:pt idx="562">17.245000000000001</cx:pt>
          <cx:pt idx="563">16.149999999999999</cx:pt>
          <cx:pt idx="564">17.245000000000001</cx:pt>
          <cx:pt idx="565">17.245000000000001</cx:pt>
          <cx:pt idx="566">17.245000000000001</cx:pt>
          <cx:pt idx="567">19.039999999999999</cx:pt>
          <cx:pt idx="568">19.039999999999999</cx:pt>
          <cx:pt idx="569">19.039999999999999</cx:pt>
        </cx:lvl>
      </cx:numDim>
    </cx:data>
  </cx:chartData>
  <cx:chart>
    <cx:title pos="t" align="ctr" overlay="0">
      <cx:tx>
        <cx:txData>
          <cx:v>MODERATE FUEL EFFICIENCY</cx:v>
        </cx:txData>
      </cx:tx>
      <cx:spPr>
        <a:solidFill>
          <a:schemeClr val="bg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MODERATE FUEL EFFICIENCY</a:t>
          </a:r>
        </a:p>
      </cx:txPr>
    </cx:title>
    <cx:plotArea>
      <cx:plotAreaRegion>
        <cx:series layoutId="clusteredColumn" uniqueId="{13C554E4-DC35-4AB3-A050-C96CF9CDB549}">
          <cx:tx>
            <cx:txData>
              <cx:f>'[BARATH S P - PROJECT 1- EXCEL.xlsb]P2 TASK 5C'!$J$1</cx:f>
              <cx:v>Moderate Fuel Efficiency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'[BARATH S P - PROJECT 1- EXCEL.xlsb]P2 TASK 5C'!$Q$2:$Q$139</cx:f>
        <cx:lvl ptCount="138" formatCode="0.0">
          <cx:pt idx="0">20.895000000000003</cx:pt>
          <cx:pt idx="1">20.895000000000003</cx:pt>
          <cx:pt idx="2">20.895000000000003</cx:pt>
          <cx:pt idx="3">20.895000000000003</cx:pt>
          <cx:pt idx="4">20.895000000000003</cx:pt>
          <cx:pt idx="5">21.68</cx:pt>
          <cx:pt idx="6">21.68</cx:pt>
          <cx:pt idx="7">21.68</cx:pt>
          <cx:pt idx="8">21.68</cx:pt>
          <cx:pt idx="9">21.68</cx:pt>
          <cx:pt idx="10">21.68</cx:pt>
          <cx:pt idx="11">21.68</cx:pt>
          <cx:pt idx="12">21.68</cx:pt>
          <cx:pt idx="13">21.68</cx:pt>
          <cx:pt idx="14">21.68</cx:pt>
          <cx:pt idx="15">21.68</cx:pt>
          <cx:pt idx="16">21.68</cx:pt>
          <cx:pt idx="17">21.535</cx:pt>
          <cx:pt idx="18">20.594999999999999</cx:pt>
          <cx:pt idx="19">23.420000000000002</cx:pt>
          <cx:pt idx="20">23.420000000000002</cx:pt>
          <cx:pt idx="21">23.420000000000002</cx:pt>
          <cx:pt idx="22">23.420000000000002</cx:pt>
          <cx:pt idx="23">23.920000000000002</cx:pt>
          <cx:pt idx="24">23.920000000000002</cx:pt>
          <cx:pt idx="25">23.920000000000002</cx:pt>
          <cx:pt idx="26">22.5</cx:pt>
          <cx:pt idx="27">22.5</cx:pt>
          <cx:pt idx="28">22.5</cx:pt>
          <cx:pt idx="29">22.5</cx:pt>
          <cx:pt idx="30">22.5</cx:pt>
          <cx:pt idx="31">22.5</cx:pt>
          <cx:pt idx="32">22.5</cx:pt>
          <cx:pt idx="33">22.5</cx:pt>
          <cx:pt idx="34">20.890000000000001</cx:pt>
          <cx:pt idx="35">20.445</cx:pt>
          <cx:pt idx="36">21.945</cx:pt>
          <cx:pt idx="37">21.689999999999998</cx:pt>
          <cx:pt idx="38">21.689999999999998</cx:pt>
          <cx:pt idx="39">21.689999999999998</cx:pt>
          <cx:pt idx="40">21.689999999999998</cx:pt>
          <cx:pt idx="41">21.945</cx:pt>
          <cx:pt idx="42">21.689999999999998</cx:pt>
          <cx:pt idx="43">20.57</cx:pt>
          <cx:pt idx="44">20.57</cx:pt>
          <cx:pt idx="45">20.57</cx:pt>
          <cx:pt idx="46">20.57</cx:pt>
          <cx:pt idx="47">20.469999999999999</cx:pt>
          <cx:pt idx="48">20.469999999999999</cx:pt>
          <cx:pt idx="49">20.469999999999999</cx:pt>
          <cx:pt idx="50">20.449999999999999</cx:pt>
          <cx:pt idx="51">20.469999999999999</cx:pt>
          <cx:pt idx="52">23.295000000000002</cx:pt>
          <cx:pt idx="53">23.295000000000002</cx:pt>
          <cx:pt idx="54">23.295000000000002</cx:pt>
          <cx:pt idx="55">23.295000000000002</cx:pt>
          <cx:pt idx="56">23.295000000000002</cx:pt>
          <cx:pt idx="57">23.295000000000002</cx:pt>
          <cx:pt idx="58">23.295000000000002</cx:pt>
          <cx:pt idx="59">21.954999999999998</cx:pt>
          <cx:pt idx="60">21.950000000000003</cx:pt>
          <cx:pt idx="61">21.699999999999999</cx:pt>
          <cx:pt idx="62">21.950000000000003</cx:pt>
          <cx:pt idx="63">21.699999999999999</cx:pt>
          <cx:pt idx="64">20.300000000000001</cx:pt>
          <cx:pt idx="65">20.300000000000001</cx:pt>
          <cx:pt idx="66">20.300000000000001</cx:pt>
          <cx:pt idx="67">20.594999999999999</cx:pt>
          <cx:pt idx="68">22.5</cx:pt>
          <cx:pt idx="69">22.5</cx:pt>
          <cx:pt idx="70">22.5</cx:pt>
          <cx:pt idx="71">22.5</cx:pt>
          <cx:pt idx="72">22.5</cx:pt>
          <cx:pt idx="73">20.594999999999999</cx:pt>
          <cx:pt idx="74">22.5</cx:pt>
          <cx:pt idx="75">22.5</cx:pt>
          <cx:pt idx="76">22.5</cx:pt>
          <cx:pt idx="77">24</cx:pt>
          <cx:pt idx="78">24</cx:pt>
          <cx:pt idx="79">23.785</cx:pt>
          <cx:pt idx="80">23.785</cx:pt>
          <cx:pt idx="81">23.785</cx:pt>
          <cx:pt idx="82">23.785</cx:pt>
          <cx:pt idx="83">23.785</cx:pt>
          <cx:pt idx="84">23.785</cx:pt>
          <cx:pt idx="85">23.785</cx:pt>
          <cx:pt idx="86">23.785</cx:pt>
          <cx:pt idx="87">23.785</cx:pt>
          <cx:pt idx="88">23.785</cx:pt>
          <cx:pt idx="89">23.785</cx:pt>
          <cx:pt idx="90">20.649999999999999</cx:pt>
          <cx:pt idx="91">20.649999999999999</cx:pt>
          <cx:pt idx="92">20.649999999999999</cx:pt>
          <cx:pt idx="93">20.649999999999999</cx:pt>
          <cx:pt idx="94">23.560000000000002</cx:pt>
          <cx:pt idx="95">23.560000000000002</cx:pt>
          <cx:pt idx="96">23.560000000000002</cx:pt>
          <cx:pt idx="97">23.560000000000002</cx:pt>
          <cx:pt idx="98">23.560000000000002</cx:pt>
          <cx:pt idx="99">23.560000000000002</cx:pt>
          <cx:pt idx="100">21.100000000000001</cx:pt>
          <cx:pt idx="101">21.100000000000001</cx:pt>
          <cx:pt idx="102">21.100000000000001</cx:pt>
          <cx:pt idx="103">21.100000000000001</cx:pt>
          <cx:pt idx="104">22.149999999999999</cx:pt>
          <cx:pt idx="105">22.149999999999999</cx:pt>
          <cx:pt idx="106">22.149999999999999</cx:pt>
          <cx:pt idx="107">22.149999999999999</cx:pt>
          <cx:pt idx="108">22.149999999999999</cx:pt>
          <cx:pt idx="109">22.149999999999999</cx:pt>
          <cx:pt idx="110">22.149999999999999</cx:pt>
          <cx:pt idx="111">22.149999999999999</cx:pt>
          <cx:pt idx="112">22.149999999999999</cx:pt>
          <cx:pt idx="113">21.109999999999999</cx:pt>
          <cx:pt idx="114">20.949999999999999</cx:pt>
          <cx:pt idx="115">49.094999999999999</cx:pt>
          <cx:pt idx="116">49.094999999999999</cx:pt>
          <cx:pt idx="117">19.859999999999999</cx:pt>
          <cx:pt idx="118">22.789999999999999</cx:pt>
          <cx:pt idx="119">22.789999999999999</cx:pt>
          <cx:pt idx="120">22.789999999999999</cx:pt>
          <cx:pt idx="121">22.789999999999999</cx:pt>
          <cx:pt idx="122">20.920000000000002</cx:pt>
          <cx:pt idx="123">20.920000000000002</cx:pt>
          <cx:pt idx="124">20.920000000000002</cx:pt>
          <cx:pt idx="125">20.920000000000002</cx:pt>
          <cx:pt idx="126">20.5</cx:pt>
          <cx:pt idx="127">20.5</cx:pt>
          <cx:pt idx="128">23.140000000000001</cx:pt>
          <cx:pt idx="129">23.140000000000001</cx:pt>
          <cx:pt idx="130">23.140000000000001</cx:pt>
          <cx:pt idx="131">23.140000000000001</cx:pt>
          <cx:pt idx="132">19.875</cx:pt>
          <cx:pt idx="133">22.505000000000003</cx:pt>
          <cx:pt idx="134">22.255000000000003</cx:pt>
          <cx:pt idx="135">22.255000000000003</cx:pt>
          <cx:pt idx="136">19.859999999999999</cx:pt>
          <cx:pt idx="137">19.859999999999999</cx:pt>
        </cx:lvl>
      </cx:numDim>
    </cx:data>
  </cx:chartData>
  <cx:chart>
    <cx:title pos="t" align="ctr" overlay="0">
      <cx:tx>
        <cx:txData>
          <cx:v>HIGH FUEL EFFICIENCY</cx:v>
        </cx:txData>
      </cx:tx>
      <cx:spPr>
        <a:solidFill>
          <a:schemeClr val="bg1"/>
        </a:solidFill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HIGH FUEL EFFICIENCY</a:t>
          </a:r>
        </a:p>
      </cx:txPr>
    </cx:title>
    <cx:plotArea>
      <cx:plotAreaRegion>
        <cx:series layoutId="clusteredColumn" uniqueId="{AB1BE182-474A-4B68-A689-5313EB7E1B13}">
          <cx:tx>
            <cx:txData>
              <cx:f>'[BARATH S P - PROJECT 1- EXCEL.xlsb]P2 TASK 5C'!$Q$1</cx:f>
              <cx:v>High Fuel Efficiency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70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4DC8-C9EC-7FE3-8374-57361CE7A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877F4-730A-7E7F-0CC2-10702B11D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D385-5188-9770-49BC-8AE6BF40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57C7-B48B-1B89-EDE4-0460B250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7201-9A92-8F5A-3486-538E4C6A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9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BE6C-0EF1-2D0D-8FCA-C1D511D8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52238-3A3F-1C50-E5D0-86BA82D3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04DB6-71E9-F7C7-FB91-BC8D9240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F8FF-AF94-3E31-33E6-B3194161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3CB8-1856-ABC2-0E48-53802D7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1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D547B-7947-DC56-0D94-74CBEF6D9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E25DF-5DF8-E01F-872C-1A89ED57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3A4A-CF1E-78D1-5ADA-5484E8DA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249D-F0CB-4B3B-9947-2737D5BF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8165-C944-723D-BD60-BFA0E058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3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F9E52-8147-EE1D-B6D5-9900CDB9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C3F2-880F-BA51-C757-6C66CA24E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7E43-3521-DBD1-88DB-3BF8B3AE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39EB-F7B0-660E-590D-067B5863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021A-6A9C-B8FA-2E31-D559641A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7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53B8-F56B-C15C-4FBA-721B302E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9FEE-E5B3-EC41-61A3-82894448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578A8-4589-0AAE-11EA-02E2DC30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8B62-3ADC-2912-3469-83E8B622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0A9E-CF9C-7845-4AE0-4B36E055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25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4A65-0586-9865-7CE2-086C8811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5DAA-5B5C-F481-2060-567D87CF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23F9-234F-7D97-5D3D-DF48FB2F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C8D21-36ED-5A12-2600-9A2D776A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59D4C-C250-8E53-3051-55AB24CE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54AB-1E70-8030-F28B-656ED63E4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4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4FD6-925F-1131-CD99-349CCE26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6F0E-3551-B731-11A6-07F97EBCB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2CEED-57F1-53DB-2113-46536662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71A26-4A5E-71E5-C879-0FC7BD6B3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AE2F5-FA8B-4B84-3A10-DCA2758EA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8B411-EC51-C559-BD02-A9F98011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D9351-7424-F24D-C123-C9C6AD1D4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8984-5AD9-BFFC-5955-FEDAB65B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29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005-ADAE-2C7C-27CE-E7C68389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FC181-5C7A-E0F2-CECC-0BE8687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01D7-DF5A-02A4-4178-58BBB6FA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CFC21-24CC-4BE6-4CE6-A80F1FD1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8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AA6C2-AB99-9242-5ADE-22588753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5CE4F-E3DD-641E-19EC-4C6F2435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278FA-6D39-A42C-659A-AA753F29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80E-002A-B054-6FA9-656F012C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645E0-CC86-1C74-FAE2-38996AAAF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A86BD-9FCD-5C91-DDDC-941C82668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705A-C5D1-C159-12AA-12B1CDD8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DF646-197D-0A2C-F57A-8202F05F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244C-1E54-E906-08E8-4848ADF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0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19A5-B7D1-8A24-C76B-4379D7D7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53189-C7B4-05E9-0441-5C1FAA70F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7C66-68B6-5139-54DA-5E68662E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90B54-F19C-B22B-E48A-19BBB2EE9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D94A9-0D45-F4CD-50E6-200CF2FE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4070F-BE71-9647-8CBF-5EE98EE8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79E0C-B61E-DBF1-B488-7F3583EC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83DB-A6F9-5427-27E5-BDB04B642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630C-AF21-9A9E-2389-7093E5928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E0953-3AE3-4F89-A757-FCB07C58E50F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0EB0-98FD-1D56-8F7A-B88137381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7A2A-6621-78DB-83F6-E4C4D9569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1668-EDBD-4290-9523-BE13957C8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44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7.xml"/><Relationship Id="rId6" Type="http://schemas.microsoft.com/office/2014/relationships/chartEx" Target="../charts/chartEx6.xml"/><Relationship Id="rId5" Type="http://schemas.openxmlformats.org/officeDocument/2006/relationships/image" Target="../media/image6.png"/><Relationship Id="rId4" Type="http://schemas.microsoft.com/office/2014/relationships/chartEx" Target="../charts/chartEx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4.xml"/><Relationship Id="rId6" Type="http://schemas.microsoft.com/office/2014/relationships/chartEx" Target="../charts/chartEx3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B32E-1556-BAF3-6EB2-3A63C4F27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68A38-8308-D6C4-A18F-3357D2A4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16981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Barath S P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DA394S39</a:t>
            </a:r>
          </a:p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Name: Jaya Pandey M </a:t>
            </a:r>
          </a:p>
        </p:txBody>
      </p:sp>
    </p:spTree>
    <p:extLst>
      <p:ext uri="{BB962C8B-B14F-4D97-AF65-F5344CB8AC3E}">
        <p14:creationId xmlns:p14="http://schemas.microsoft.com/office/powerpoint/2010/main" val="42939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3331-6E26-75C2-948C-1257B1E4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795" y="629264"/>
            <a:ext cx="5656006" cy="5909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10:-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cars with the highest Number of Variant in the Hatchback category.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Manufactures with the highest Number of Variant in the Sedan Category.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Manufactures with the highest Number of Variant in the SUV Category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C36C7-A7EA-357F-4B00-67762435A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629264"/>
            <a:ext cx="5656005" cy="5909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:-Most Popular car Body Type by Count from the Analysis of Task 2.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37FB9D-840B-598B-7875-C7E750B0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65516"/>
              </p:ext>
            </p:extLst>
          </p:nvPr>
        </p:nvGraphicFramePr>
        <p:xfrm>
          <a:off x="2018072" y="1247278"/>
          <a:ext cx="2197100" cy="128016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412096544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16934422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 of </a:t>
                      </a:r>
                      <a:r>
                        <a:rPr lang="en-IN" sz="110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Body_Type</a:t>
                      </a:r>
                      <a:endParaRPr lang="en-IN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6438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Suzuki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348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43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Hyundai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301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68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826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3274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B23FE8-24C2-3824-2BFA-15BEC7A5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95004"/>
              </p:ext>
            </p:extLst>
          </p:nvPr>
        </p:nvGraphicFramePr>
        <p:xfrm>
          <a:off x="1588524" y="2943777"/>
          <a:ext cx="2171700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1401374316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108941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</a:t>
                      </a:r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Body_Type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209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1741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543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Skoda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6377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99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51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9156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54DBFB-A5E4-980E-668D-43EF380B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47695"/>
              </p:ext>
            </p:extLst>
          </p:nvPr>
        </p:nvGraphicFramePr>
        <p:xfrm>
          <a:off x="1784555" y="5201264"/>
          <a:ext cx="2133600" cy="1027472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2936581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572714156"/>
                    </a:ext>
                  </a:extLst>
                </a:gridCol>
              </a:tblGrid>
              <a:tr h="256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Body_Type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730236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Mahindra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04471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86643"/>
                  </a:ext>
                </a:extLst>
              </a:tr>
              <a:tr h="25686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03506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529A80-218D-FEB9-7B6A-DC5C21AD4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01751"/>
              </p:ext>
            </p:extLst>
          </p:nvPr>
        </p:nvGraphicFramePr>
        <p:xfrm>
          <a:off x="6312310" y="1848465"/>
          <a:ext cx="5201264" cy="3048000"/>
        </p:xfrm>
        <a:graphic>
          <a:graphicData uri="http://schemas.openxmlformats.org/drawingml/2006/table">
            <a:tbl>
              <a:tblPr/>
              <a:tblGrid>
                <a:gridCol w="2780399">
                  <a:extLst>
                    <a:ext uri="{9D8B030D-6E8A-4147-A177-3AD203B41FA5}">
                      <a16:colId xmlns:a16="http://schemas.microsoft.com/office/drawing/2014/main" val="980368864"/>
                    </a:ext>
                  </a:extLst>
                </a:gridCol>
                <a:gridCol w="2420865">
                  <a:extLst>
                    <a:ext uri="{9D8B030D-6E8A-4147-A177-3AD203B41FA5}">
                      <a16:colId xmlns:a16="http://schemas.microsoft.com/office/drawing/2014/main" val="76836987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Body_Type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9731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0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6022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99622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4653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399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6319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Crossover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78178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1937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1146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9437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539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5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359E-58C3-E9B8-83F1-D4ADB20A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2:-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3B7629-8308-305E-8BE6-0A7B5A8F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move into this second phase, our focus shifts toward a more detailed analysis of fuel efficiency, driving patterns, and their relationship with carbon emissions.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objective of this sprint is twofold: (1) further explore business questions to gather deeper insights into the diversity of car manufacturers and (2) analyze fuel efficiency to better understand the driving patterns across different car models.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in identifying opportunities to reduce carbon emissions and support the development of more environmentally friendly models.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1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A043-FC72-BE92-3F9A-908BD652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496"/>
          </a:xfrm>
        </p:spPr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TASK&amp;OUTPUTS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34C9-7F4D-56BE-5368-AB067484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129" y="1297858"/>
            <a:ext cx="5751871" cy="5378245"/>
          </a:xfrm>
        </p:spPr>
        <p:txBody>
          <a:bodyPr/>
          <a:lstStyle/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1:-(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)Top 2 Manufacture Who offer the widest range of car variants.</a:t>
            </a: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(ii):number of car variant under Each Body Type: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F135C23-CC2B-3A17-01F2-E09B8B620AB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06247865"/>
              </p:ext>
            </p:extLst>
          </p:nvPr>
        </p:nvGraphicFramePr>
        <p:xfrm>
          <a:off x="1842114" y="4534115"/>
          <a:ext cx="2679700" cy="201168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133503769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761443549"/>
                    </a:ext>
                  </a:extLst>
                </a:gridCol>
              </a:tblGrid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Body_Type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365717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20824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637501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043119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67804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091525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057934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Crossover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149552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329498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Hatchback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02964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Sedan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483065"/>
                  </a:ext>
                </a:extLst>
              </a:tr>
              <a:tr h="15236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SUV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49761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0A5DEE4-C999-6D45-DA4D-418040755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519504"/>
              </p:ext>
            </p:extLst>
          </p:nvPr>
        </p:nvGraphicFramePr>
        <p:xfrm>
          <a:off x="425245" y="1761766"/>
          <a:ext cx="507873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2E0444-342E-4E50-EE9E-5F45B20EB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671659"/>
              </p:ext>
            </p:extLst>
          </p:nvPr>
        </p:nvGraphicFramePr>
        <p:xfrm>
          <a:off x="6066503" y="1366684"/>
          <a:ext cx="5869858" cy="5220929"/>
        </p:xfrm>
        <a:graphic>
          <a:graphicData uri="http://schemas.openxmlformats.org/drawingml/2006/table">
            <a:tbl>
              <a:tblPr/>
              <a:tblGrid>
                <a:gridCol w="5869858">
                  <a:extLst>
                    <a:ext uri="{9D8B030D-6E8A-4147-A177-3AD203B41FA5}">
                      <a16:colId xmlns:a16="http://schemas.microsoft.com/office/drawing/2014/main" val="3539958907"/>
                    </a:ext>
                  </a:extLst>
                </a:gridCol>
              </a:tblGrid>
              <a:tr h="5220929">
                <a:tc>
                  <a:txBody>
                    <a:bodyPr/>
                    <a:lstStyle/>
                    <a:p>
                      <a:r>
                        <a:rPr lang="en-IN" sz="1500" b="1" dirty="0"/>
                        <a:t>2:-</a:t>
                      </a:r>
                      <a:r>
                        <a:rPr lang="en-IN" sz="1500" dirty="0"/>
                        <a:t>Compare and calculate the  </a:t>
                      </a:r>
                      <a:r>
                        <a:rPr lang="en-IN" sz="1500" dirty="0" err="1"/>
                        <a:t>varaitions</a:t>
                      </a:r>
                      <a:r>
                        <a:rPr lang="en-IN" sz="1500" dirty="0"/>
                        <a:t> between the </a:t>
                      </a:r>
                      <a:r>
                        <a:rPr lang="en-IN" sz="1500" dirty="0" err="1"/>
                        <a:t>city_mileage</a:t>
                      </a:r>
                      <a:r>
                        <a:rPr lang="en-IN" sz="1500" dirty="0"/>
                        <a:t> and displacement using method of dispersion of the following three manufactures.(</a:t>
                      </a:r>
                      <a:r>
                        <a:rPr lang="en-IN" sz="1500" dirty="0" err="1"/>
                        <a:t>i</a:t>
                      </a:r>
                      <a:r>
                        <a:rPr lang="en-IN" sz="1500" dirty="0"/>
                        <a:t>)Tata,(ii)Maruti </a:t>
                      </a:r>
                      <a:r>
                        <a:rPr lang="en-IN" sz="1500" dirty="0" err="1"/>
                        <a:t>suzuku</a:t>
                      </a:r>
                      <a:r>
                        <a:rPr lang="en-IN" sz="1500" dirty="0"/>
                        <a:t> ,(iii)Hyundai.</a:t>
                      </a:r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endParaRPr lang="en-IN" sz="1500" dirty="0"/>
                    </a:p>
                    <a:p>
                      <a:r>
                        <a:rPr lang="en-IN" sz="1500" dirty="0"/>
                        <a:t>After separating from the Data impute the median value for the respective blank space. Use the elements of Measure of dispersion compare the 3 Manufactures of </a:t>
                      </a:r>
                      <a:r>
                        <a:rPr lang="en-IN" sz="1500" dirty="0" err="1"/>
                        <a:t>Tata,Maruti_Suzuki</a:t>
                      </a:r>
                      <a:r>
                        <a:rPr lang="en-IN" sz="1500" dirty="0"/>
                        <a:t> and Hyundai.</a:t>
                      </a:r>
                    </a:p>
                    <a:p>
                      <a:endParaRPr lang="en-IN" sz="15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12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6A01C5-0F97-1486-673D-03A1F9CC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7763"/>
              </p:ext>
            </p:extLst>
          </p:nvPr>
        </p:nvGraphicFramePr>
        <p:xfrm>
          <a:off x="6528005" y="2289498"/>
          <a:ext cx="4229100" cy="1280160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17102245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480931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74413757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2930542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MEASURE OF DISPERSION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MARUTI SUZUKI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HYUNDAI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706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19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INTERQUARTILE RANGE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9850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872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DEVIATION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8251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99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COV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77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4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A239-4CC0-9197-41FD-7AF654C61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297" y="560439"/>
            <a:ext cx="5685503" cy="5978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and check how city Mileage and fuel tank capacity using scatter plot. Correlation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8C3D-3940-0846-2ACB-4D3D5E6A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0438"/>
            <a:ext cx="5685502" cy="597801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and check how displacement and fuel tank capacity using scatter plot .Correlation is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241C1D-3BD9-4696-8850-2B01D65F55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47883"/>
              </p:ext>
            </p:extLst>
          </p:nvPr>
        </p:nvGraphicFramePr>
        <p:xfrm>
          <a:off x="545691" y="2143125"/>
          <a:ext cx="4881880" cy="4395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1E40CD-1DED-4574-80D7-E5968DB97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238736"/>
              </p:ext>
            </p:extLst>
          </p:nvPr>
        </p:nvGraphicFramePr>
        <p:xfrm>
          <a:off x="6535993" y="1971675"/>
          <a:ext cx="4577080" cy="45667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418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DB3D-3690-4E4D-937C-22F7923D9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81000"/>
            <a:ext cx="5391150" cy="598169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5B(B):- Correlation and scatter plot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C1C70-EEBE-8925-72A2-659AB79EC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1200" y="381000"/>
            <a:ext cx="6229350" cy="664845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5A:-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60235E6-B19F-4F9F-B2A7-5C901A47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1509743"/>
              </p:ext>
            </p:extLst>
          </p:nvPr>
        </p:nvGraphicFramePr>
        <p:xfrm>
          <a:off x="742950" y="1624965"/>
          <a:ext cx="45720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E145622-3F1C-6112-8AE9-49317B767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043279"/>
              </p:ext>
            </p:extLst>
          </p:nvPr>
        </p:nvGraphicFramePr>
        <p:xfrm>
          <a:off x="742950" y="3910965"/>
          <a:ext cx="4648200" cy="2265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E287E1-BA0F-9249-5350-65E9E4E82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132977"/>
              </p:ext>
            </p:extLst>
          </p:nvPr>
        </p:nvGraphicFramePr>
        <p:xfrm>
          <a:off x="7738559" y="381000"/>
          <a:ext cx="4281991" cy="2689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58C336E-7B0C-7630-CD66-52601CA0FF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528717"/>
              </p:ext>
            </p:extLst>
          </p:nvPr>
        </p:nvGraphicFramePr>
        <p:xfrm>
          <a:off x="7738558" y="3070412"/>
          <a:ext cx="4281991" cy="226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ABEB78-6B76-B50E-2C0B-537D8E4BD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605420"/>
              </p:ext>
            </p:extLst>
          </p:nvPr>
        </p:nvGraphicFramePr>
        <p:xfrm>
          <a:off x="7738558" y="5345403"/>
          <a:ext cx="4185510" cy="1588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758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9" name="Chart 28">
                <a:extLst>
                  <a:ext uri="{FF2B5EF4-FFF2-40B4-BE49-F238E27FC236}">
                    <a16:creationId xmlns:a16="http://schemas.microsoft.com/office/drawing/2014/main" id="{D6B0A49E-FDC2-5B2A-434C-B3B029283C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55317386"/>
                  </p:ext>
                </p:extLst>
              </p:nvPr>
            </p:nvGraphicFramePr>
            <p:xfrm>
              <a:off x="434975" y="503051"/>
              <a:ext cx="4572000" cy="26894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9" name="Chart 28">
                <a:extLst>
                  <a:ext uri="{FF2B5EF4-FFF2-40B4-BE49-F238E27FC236}">
                    <a16:creationId xmlns:a16="http://schemas.microsoft.com/office/drawing/2014/main" id="{D6B0A49E-FDC2-5B2A-434C-B3B02928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975" y="503051"/>
                <a:ext cx="4572000" cy="2689412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48C58DD-5FA1-0BF1-B2EB-A08A4EFDEE5E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2" name="Chart 31">
                <a:extLst>
                  <a:ext uri="{FF2B5EF4-FFF2-40B4-BE49-F238E27FC236}">
                    <a16:creationId xmlns:a16="http://schemas.microsoft.com/office/drawing/2014/main" id="{5D62C41F-CCB9-4AD2-A5AD-B71D0C24F9E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6426158"/>
                  </p:ext>
                </p:extLst>
              </p:nvPr>
            </p:nvGraphicFramePr>
            <p:xfrm>
              <a:off x="5521323" y="264926"/>
              <a:ext cx="5681664" cy="36038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2" name="Chart 31">
                <a:extLst>
                  <a:ext uri="{FF2B5EF4-FFF2-40B4-BE49-F238E27FC236}">
                    <a16:creationId xmlns:a16="http://schemas.microsoft.com/office/drawing/2014/main" id="{5D62C41F-CCB9-4AD2-A5AD-B71D0C24F9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1323" y="264926"/>
                <a:ext cx="5681664" cy="36038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Chart 32">
                <a:extLst>
                  <a:ext uri="{FF2B5EF4-FFF2-40B4-BE49-F238E27FC236}">
                    <a16:creationId xmlns:a16="http://schemas.microsoft.com/office/drawing/2014/main" id="{576F13AE-8822-4F0B-B9AC-18578F0EEB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08163210"/>
                  </p:ext>
                </p:extLst>
              </p:nvPr>
            </p:nvGraphicFramePr>
            <p:xfrm>
              <a:off x="3476625" y="4000314"/>
              <a:ext cx="4572000" cy="268941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33" name="Chart 32">
                <a:extLst>
                  <a:ext uri="{FF2B5EF4-FFF2-40B4-BE49-F238E27FC236}">
                    <a16:creationId xmlns:a16="http://schemas.microsoft.com/office/drawing/2014/main" id="{576F13AE-8822-4F0B-B9AC-18578F0EEB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6625" y="4000314"/>
                <a:ext cx="4572000" cy="268941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5AB37FD4-A2A3-E154-1EFD-B43922EB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44473"/>
              </p:ext>
            </p:extLst>
          </p:nvPr>
        </p:nvGraphicFramePr>
        <p:xfrm>
          <a:off x="485774" y="3714750"/>
          <a:ext cx="1724025" cy="1076325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3422638658"/>
                    </a:ext>
                  </a:extLst>
                </a:gridCol>
              </a:tblGrid>
              <a:tr h="1076325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5C:-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57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3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F22FC-5AEC-2ED3-0BC6-10A77700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EF7A1-9A99-5615-26E9-400B34EA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Mileage Vehicle is Mahindra E20 Plus.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Car is suited for city usage is MARUTI SUZUKI BALENO.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Car is suited for highway Mileage is BMW X3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suited car for Family car is MAHINDRA ALTROUS G4.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suited car for ADVENTOURS IS BMW 7 SERIES.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Number of Car is produced for HATCHBACK category body Type is MARUTI SUZUKI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8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AB82-B992-640B-436A-2F048A1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275"/>
            <a:ext cx="10515600" cy="5119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manufacture which has number of variants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MARUTI SUZUKI.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compared variations using the elements of Measure of dispersion of the three manufactures.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line chart  for the  comparison for city mileage and fuel tank capacity and displacement and fuel tank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Plotted bar chart to compare average fuel efficiency with Make, Model, Fuel Types</a:t>
            </a:r>
          </a:p>
        </p:txBody>
      </p:sp>
    </p:spTree>
    <p:extLst>
      <p:ext uri="{BB962C8B-B14F-4D97-AF65-F5344CB8AC3E}">
        <p14:creationId xmlns:p14="http://schemas.microsoft.com/office/powerpoint/2010/main" val="370934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51BD-8BAA-5157-A9DA-D9D11149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6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YOU🙏</a:t>
            </a:r>
          </a:p>
        </p:txBody>
      </p:sp>
    </p:spTree>
    <p:extLst>
      <p:ext uri="{BB962C8B-B14F-4D97-AF65-F5344CB8AC3E}">
        <p14:creationId xmlns:p14="http://schemas.microsoft.com/office/powerpoint/2010/main" val="34255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981C-0A18-4BEC-C00A-7DE68544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CF1D-1E52-624B-8B5C-DF321608E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9EFB-06A3-3ED5-1CB4-5C40D49E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89999-8C72-E9BB-23A1-12A31F22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automobile industry, also known as the automotive industry, encompasses a wide range of businesses and organizations involved in the design, development, manufacturing, marketing, and sale of motor vehicles.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plays a vital role in the global economy, being one of the largest industries by revenue and a significant contributor to employment and technological innovation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Given Data We are going to analyze the Automobile Market Analysis in the Project 1 and in Project 2 we are going to measure the Make ,Model and variant under the  aspects of different Category like Mileage, Distance, Body type Etc.…. </a:t>
            </a:r>
          </a:p>
        </p:txBody>
      </p:sp>
    </p:spTree>
    <p:extLst>
      <p:ext uri="{BB962C8B-B14F-4D97-AF65-F5344CB8AC3E}">
        <p14:creationId xmlns:p14="http://schemas.microsoft.com/office/powerpoint/2010/main" val="24722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AEDF-9643-535C-543F-F5A1AC41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ON PROJECT 1:-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3E73-8577-3642-13C7-B73311D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automotive industry, where the market is rapidly evolving, car manufacturers are facing a growing demand from eco-conscious drivers who prioritize fuel efficiency and safety alongside traditional performance metrics.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meet these demands, companies are increasingly turning to data analytics to guide decision-making at every stage of production, from design to marketing.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upcoming tasks will involve data exploration, analysis, and visualization to support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28888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D325-080A-A628-4D6A-9943CAB1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FC689-1B52-55CE-06B7-88E54E073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1.Data Cleaning and Pre Processing.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2.Impute the missing values.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3.Solving Business Related Questions.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4.Writing Interpretation for Each Task Individually.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5.Providing Conclusions  to support Analysis for the Entire Project.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6.By using this analysing To Reduce The Carbon Emission Produced by the Car.</a:t>
            </a:r>
          </a:p>
        </p:txBody>
      </p:sp>
    </p:spTree>
    <p:extLst>
      <p:ext uri="{BB962C8B-B14F-4D97-AF65-F5344CB8AC3E}">
        <p14:creationId xmlns:p14="http://schemas.microsoft.com/office/powerpoint/2010/main" val="1118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8670-E86F-981F-B5EB-7559C2FE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>
            <a:normAutofit/>
          </a:bodyPr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B5A3-109B-60DA-96CD-3D6677E32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129" y="1307690"/>
            <a:ext cx="5675671" cy="510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1:-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cars with the highest miles per litre or gallon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I have Identified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MAHINDRA E2O PLUS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highest mileage per Litre or Gallon.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8581C0-95E1-E971-849D-F083AEF8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07690"/>
            <a:ext cx="5675670" cy="5102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2:-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Cars With the Highest Mileage Per Gallon Based on Displacement.</a:t>
            </a: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I have Identified The Top 10 Car with Highest Mileage Based on High Displacement.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CA4DB0-7BEB-D556-B4AC-7D21E181DC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031214"/>
              </p:ext>
            </p:extLst>
          </p:nvPr>
        </p:nvGraphicFramePr>
        <p:xfrm>
          <a:off x="416560" y="2219233"/>
          <a:ext cx="5187827" cy="3043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850253-4D9B-65B1-CF40-48BB66CC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59291"/>
              </p:ext>
            </p:extLst>
          </p:nvPr>
        </p:nvGraphicFramePr>
        <p:xfrm>
          <a:off x="6182361" y="2472647"/>
          <a:ext cx="5181600" cy="1844040"/>
        </p:xfrm>
        <a:graphic>
          <a:graphicData uri="http://schemas.openxmlformats.org/drawingml/2006/table">
            <a:tbl>
              <a:tblPr/>
              <a:tblGrid>
                <a:gridCol w="1393658">
                  <a:extLst>
                    <a:ext uri="{9D8B030D-6E8A-4147-A177-3AD203B41FA5}">
                      <a16:colId xmlns:a16="http://schemas.microsoft.com/office/drawing/2014/main" val="1814451918"/>
                    </a:ext>
                  </a:extLst>
                </a:gridCol>
                <a:gridCol w="2713750">
                  <a:extLst>
                    <a:ext uri="{9D8B030D-6E8A-4147-A177-3AD203B41FA5}">
                      <a16:colId xmlns:a16="http://schemas.microsoft.com/office/drawing/2014/main" val="3208672187"/>
                    </a:ext>
                  </a:extLst>
                </a:gridCol>
                <a:gridCol w="1074192">
                  <a:extLst>
                    <a:ext uri="{9D8B030D-6E8A-4147-A177-3AD203B41FA5}">
                      <a16:colId xmlns:a16="http://schemas.microsoft.com/office/drawing/2014/main" val="1256790819"/>
                    </a:ext>
                  </a:extLst>
                </a:gridCol>
              </a:tblGrid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Displacement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Manufacturer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56665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Ignis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915195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K10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064792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Volkswagen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383364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338155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Mahindra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Tuv300 Plus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82295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Altroz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668181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Mahindra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Kuv100 Nxt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282203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Renault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Kwid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26233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Tiago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29543"/>
                  </a:ext>
                </a:extLst>
              </a:tr>
              <a:tr h="16314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Toyota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Etios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12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98014-ECE5-6611-B7FA-6A3DB8625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560438"/>
            <a:ext cx="5715000" cy="6056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3:-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manufacture With the Highest Number of Cars of the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HATCHBACK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 Type.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Task I have Identified Top 3 Manufacture Of Cars Of the HATCHBACK Body Type(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MARUTI SUZUKI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HYUNDAI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C2BD-5F38-0EA9-A147-622DD2B71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60439"/>
            <a:ext cx="5715000" cy="605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5:-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</a:t>
            </a: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).Displacement and city Mileage</a:t>
            </a: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(ii)City Mileage and Fuel Tank Capacity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Negative 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correlation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Positive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correlation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DCD35E-54A1-6216-5AD3-B4DE8F9DC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403013"/>
              </p:ext>
            </p:extLst>
          </p:nvPr>
        </p:nvGraphicFramePr>
        <p:xfrm>
          <a:off x="408039" y="1655015"/>
          <a:ext cx="5343832" cy="2740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87A7E78-B42C-45A7-8A2C-DBAB39DE4F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6450265"/>
              </p:ext>
            </p:extLst>
          </p:nvPr>
        </p:nvGraphicFramePr>
        <p:xfrm>
          <a:off x="6248400" y="1983374"/>
          <a:ext cx="4075471" cy="208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2C3661D-8F90-482C-A3EC-DB61E912C4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5616867"/>
              </p:ext>
            </p:extLst>
          </p:nvPr>
        </p:nvGraphicFramePr>
        <p:xfrm>
          <a:off x="6248399" y="4145449"/>
          <a:ext cx="4075471" cy="1960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5891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CFA3-CCD6-7FE1-9DB0-2247A2981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297" y="501445"/>
            <a:ext cx="5685503" cy="60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6:-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CAR WHICH IS BEST FOR ADVENTUOURS DRIVES.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Filtering in the Raw Data ,Applying Median values to the Respective Blank columns Finally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 7 – SERIES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Best Adventures Car Is best suited for Adventures Drives.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555FA7-697D-0211-8199-079CAFCB4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080068"/>
              </p:ext>
            </p:extLst>
          </p:nvPr>
        </p:nvGraphicFramePr>
        <p:xfrm>
          <a:off x="334296" y="1937503"/>
          <a:ext cx="5685503" cy="868680"/>
        </p:xfrm>
        <a:graphic>
          <a:graphicData uri="http://schemas.openxmlformats.org/drawingml/2006/table">
            <a:tbl>
              <a:tblPr/>
              <a:tblGrid>
                <a:gridCol w="905073">
                  <a:extLst>
                    <a:ext uri="{9D8B030D-6E8A-4147-A177-3AD203B41FA5}">
                      <a16:colId xmlns:a16="http://schemas.microsoft.com/office/drawing/2014/main" val="63256109"/>
                    </a:ext>
                  </a:extLst>
                </a:gridCol>
                <a:gridCol w="617095">
                  <a:extLst>
                    <a:ext uri="{9D8B030D-6E8A-4147-A177-3AD203B41FA5}">
                      <a16:colId xmlns:a16="http://schemas.microsoft.com/office/drawing/2014/main" val="777195082"/>
                    </a:ext>
                  </a:extLst>
                </a:gridCol>
                <a:gridCol w="748742">
                  <a:extLst>
                    <a:ext uri="{9D8B030D-6E8A-4147-A177-3AD203B41FA5}">
                      <a16:colId xmlns:a16="http://schemas.microsoft.com/office/drawing/2014/main" val="340882266"/>
                    </a:ext>
                  </a:extLst>
                </a:gridCol>
                <a:gridCol w="1110771">
                  <a:extLst>
                    <a:ext uri="{9D8B030D-6E8A-4147-A177-3AD203B41FA5}">
                      <a16:colId xmlns:a16="http://schemas.microsoft.com/office/drawing/2014/main" val="3794213919"/>
                    </a:ext>
                  </a:extLst>
                </a:gridCol>
                <a:gridCol w="633551">
                  <a:extLst>
                    <a:ext uri="{9D8B030D-6E8A-4147-A177-3AD203B41FA5}">
                      <a16:colId xmlns:a16="http://schemas.microsoft.com/office/drawing/2014/main" val="800870282"/>
                    </a:ext>
                  </a:extLst>
                </a:gridCol>
                <a:gridCol w="625323">
                  <a:extLst>
                    <a:ext uri="{9D8B030D-6E8A-4147-A177-3AD203B41FA5}">
                      <a16:colId xmlns:a16="http://schemas.microsoft.com/office/drawing/2014/main" val="2992364445"/>
                    </a:ext>
                  </a:extLst>
                </a:gridCol>
                <a:gridCol w="1044948">
                  <a:extLst>
                    <a:ext uri="{9D8B030D-6E8A-4147-A177-3AD203B41FA5}">
                      <a16:colId xmlns:a16="http://schemas.microsoft.com/office/drawing/2014/main" val="32287103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Width_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Wheelbase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Number_of_Airbags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Length_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Height_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Ground_Clearance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079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Bmw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3562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7-Series</a:t>
                      </a:r>
                    </a:p>
                  </a:txBody>
                  <a:tcPr marR="0" marT="0" marB="0" anchor="b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2169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3210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5219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1481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C65911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CE4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926962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E82D14-C976-EBD6-BCD4-B455FF5E0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01445"/>
            <a:ext cx="5429865" cy="6007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7:-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 CAR for the family Usage based on Certain Criteria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Filtering in the Raw Data ,Applying Median values to the Respective Blank columns Finally 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MAHINDRA ALTOURS G- 4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Best Adventures Car Is best suited for Adventures Drives.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5A36D3-9DD7-A7F1-E247-2C35C12F4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16119"/>
              </p:ext>
            </p:extLst>
          </p:nvPr>
        </p:nvGraphicFramePr>
        <p:xfrm>
          <a:off x="6272981" y="1278194"/>
          <a:ext cx="5329081" cy="868680"/>
        </p:xfrm>
        <a:graphic>
          <a:graphicData uri="http://schemas.openxmlformats.org/drawingml/2006/table">
            <a:tbl>
              <a:tblPr/>
              <a:tblGrid>
                <a:gridCol w="405473">
                  <a:extLst>
                    <a:ext uri="{9D8B030D-6E8A-4147-A177-3AD203B41FA5}">
                      <a16:colId xmlns:a16="http://schemas.microsoft.com/office/drawing/2014/main" val="2175072715"/>
                    </a:ext>
                  </a:extLst>
                </a:gridCol>
                <a:gridCol w="1346752">
                  <a:extLst>
                    <a:ext uri="{9D8B030D-6E8A-4147-A177-3AD203B41FA5}">
                      <a16:colId xmlns:a16="http://schemas.microsoft.com/office/drawing/2014/main" val="1844731297"/>
                    </a:ext>
                  </a:extLst>
                </a:gridCol>
                <a:gridCol w="543045">
                  <a:extLst>
                    <a:ext uri="{9D8B030D-6E8A-4147-A177-3AD203B41FA5}">
                      <a16:colId xmlns:a16="http://schemas.microsoft.com/office/drawing/2014/main" val="1521879839"/>
                    </a:ext>
                  </a:extLst>
                </a:gridCol>
                <a:gridCol w="1078849">
                  <a:extLst>
                    <a:ext uri="{9D8B030D-6E8A-4147-A177-3AD203B41FA5}">
                      <a16:colId xmlns:a16="http://schemas.microsoft.com/office/drawing/2014/main" val="2974244639"/>
                    </a:ext>
                  </a:extLst>
                </a:gridCol>
                <a:gridCol w="557526">
                  <a:extLst>
                    <a:ext uri="{9D8B030D-6E8A-4147-A177-3AD203B41FA5}">
                      <a16:colId xmlns:a16="http://schemas.microsoft.com/office/drawing/2014/main" val="3141747546"/>
                    </a:ext>
                  </a:extLst>
                </a:gridCol>
                <a:gridCol w="535805">
                  <a:extLst>
                    <a:ext uri="{9D8B030D-6E8A-4147-A177-3AD203B41FA5}">
                      <a16:colId xmlns:a16="http://schemas.microsoft.com/office/drawing/2014/main" val="2235041205"/>
                    </a:ext>
                  </a:extLst>
                </a:gridCol>
                <a:gridCol w="861631">
                  <a:extLst>
                    <a:ext uri="{9D8B030D-6E8A-4147-A177-3AD203B41FA5}">
                      <a16:colId xmlns:a16="http://schemas.microsoft.com/office/drawing/2014/main" val="3586037549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Number_of_Airbags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Height_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City_Mileage_km_litre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Length_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Width_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Seating_Capacity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4730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Mahindra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17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7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4B8B-08F4-8E44-6663-A1E1AB74C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599767"/>
            <a:ext cx="5410200" cy="569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8:-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 has decided to launch two types of Car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)Compact City Car (city Usage)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(ii)Family car (Highway Usage)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City Usage:-</a:t>
            </a: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Blank Value Is filled with the median value ,we have to use the pivot table to sort and filter. After sorting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Maruti Suzuki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Baleno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compact and suited for city usage.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Blank Value Is filled with the median value ,we have to use the pivot table to sort and filter. After sorting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BMW X3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compact and suited for city usage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2062B-DD9A-24FA-B83A-F8981AD1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99766"/>
            <a:ext cx="5410199" cy="569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9:- OUTLIERS</a:t>
            </a:r>
          </a:p>
          <a:p>
            <a:pPr marL="0" indent="0">
              <a:buNone/>
            </a:pP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7F5755-73E8-FA84-45BA-06C52598D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111609"/>
              </p:ext>
            </p:extLst>
          </p:nvPr>
        </p:nvGraphicFramePr>
        <p:xfrm>
          <a:off x="761998" y="2473306"/>
          <a:ext cx="4645744" cy="670560"/>
        </p:xfrm>
        <a:graphic>
          <a:graphicData uri="http://schemas.openxmlformats.org/drawingml/2006/table">
            <a:tbl>
              <a:tblPr/>
              <a:tblGrid>
                <a:gridCol w="656026">
                  <a:extLst>
                    <a:ext uri="{9D8B030D-6E8A-4147-A177-3AD203B41FA5}">
                      <a16:colId xmlns:a16="http://schemas.microsoft.com/office/drawing/2014/main" val="3521738178"/>
                    </a:ext>
                  </a:extLst>
                </a:gridCol>
                <a:gridCol w="1472715">
                  <a:extLst>
                    <a:ext uri="{9D8B030D-6E8A-4147-A177-3AD203B41FA5}">
                      <a16:colId xmlns:a16="http://schemas.microsoft.com/office/drawing/2014/main" val="3092692921"/>
                    </a:ext>
                  </a:extLst>
                </a:gridCol>
                <a:gridCol w="1037594">
                  <a:extLst>
                    <a:ext uri="{9D8B030D-6E8A-4147-A177-3AD203B41FA5}">
                      <a16:colId xmlns:a16="http://schemas.microsoft.com/office/drawing/2014/main" val="3869060635"/>
                    </a:ext>
                  </a:extLst>
                </a:gridCol>
                <a:gridCol w="796604">
                  <a:extLst>
                    <a:ext uri="{9D8B030D-6E8A-4147-A177-3AD203B41FA5}">
                      <a16:colId xmlns:a16="http://schemas.microsoft.com/office/drawing/2014/main" val="2758198332"/>
                    </a:ext>
                  </a:extLst>
                </a:gridCol>
                <a:gridCol w="682805">
                  <a:extLst>
                    <a:ext uri="{9D8B030D-6E8A-4147-A177-3AD203B41FA5}">
                      <a16:colId xmlns:a16="http://schemas.microsoft.com/office/drawing/2014/main" val="1610855533"/>
                    </a:ext>
                  </a:extLst>
                </a:gridCol>
              </a:tblGrid>
              <a:tr h="43784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City_Mileage_km_litre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Fuel_Tank_Capacity_litre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Seating_Capacity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Displacement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21841"/>
                  </a:ext>
                </a:extLst>
              </a:tr>
              <a:tr h="145949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8601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F5C0FED-5D41-8CC0-9691-4CB4BE635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3631"/>
              </p:ext>
            </p:extLst>
          </p:nvPr>
        </p:nvGraphicFramePr>
        <p:xfrm>
          <a:off x="609600" y="4425746"/>
          <a:ext cx="4970207" cy="737617"/>
        </p:xfrm>
        <a:graphic>
          <a:graphicData uri="http://schemas.openxmlformats.org/drawingml/2006/table">
            <a:tbl>
              <a:tblPr/>
              <a:tblGrid>
                <a:gridCol w="1022442">
                  <a:extLst>
                    <a:ext uri="{9D8B030D-6E8A-4147-A177-3AD203B41FA5}">
                      <a16:colId xmlns:a16="http://schemas.microsoft.com/office/drawing/2014/main" val="1025884758"/>
                    </a:ext>
                  </a:extLst>
                </a:gridCol>
                <a:gridCol w="1353789">
                  <a:extLst>
                    <a:ext uri="{9D8B030D-6E8A-4147-A177-3AD203B41FA5}">
                      <a16:colId xmlns:a16="http://schemas.microsoft.com/office/drawing/2014/main" val="2270907036"/>
                    </a:ext>
                  </a:extLst>
                </a:gridCol>
                <a:gridCol w="1126581">
                  <a:extLst>
                    <a:ext uri="{9D8B030D-6E8A-4147-A177-3AD203B41FA5}">
                      <a16:colId xmlns:a16="http://schemas.microsoft.com/office/drawing/2014/main" val="1933369617"/>
                    </a:ext>
                  </a:extLst>
                </a:gridCol>
                <a:gridCol w="1467395">
                  <a:extLst>
                    <a:ext uri="{9D8B030D-6E8A-4147-A177-3AD203B41FA5}">
                      <a16:colId xmlns:a16="http://schemas.microsoft.com/office/drawing/2014/main" val="4007860090"/>
                    </a:ext>
                  </a:extLst>
                </a:gridCol>
              </a:tblGrid>
              <a:tr h="40233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City_Mileage_km_litre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Seating_Capacity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of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Fuel_Tank_Capacity_litre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669550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Bmw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926529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6014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FAC1A094-B47E-43CB-BA5F-E9F59E8794D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1430200"/>
                  </p:ext>
                </p:extLst>
              </p:nvPr>
            </p:nvGraphicFramePr>
            <p:xfrm>
              <a:off x="6368843" y="939589"/>
              <a:ext cx="4572000" cy="18689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FAC1A094-B47E-43CB-BA5F-E9F59E8794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8843" y="939589"/>
                <a:ext cx="4572000" cy="1868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218757E-740E-6A05-3814-99BA898A2B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62020400"/>
                  </p:ext>
                </p:extLst>
              </p:nvPr>
            </p:nvGraphicFramePr>
            <p:xfrm>
              <a:off x="6368842" y="2808586"/>
              <a:ext cx="4575138" cy="21811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218757E-740E-6A05-3814-99BA898A2B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8842" y="2808586"/>
                <a:ext cx="4575138" cy="2181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BB474124-2D34-F580-4FB5-0ADE280077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43253193"/>
                  </p:ext>
                </p:extLst>
              </p:nvPr>
            </p:nvGraphicFramePr>
            <p:xfrm>
              <a:off x="6368842" y="4989757"/>
              <a:ext cx="4572000" cy="176350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BB474124-2D34-F580-4FB5-0ADE280077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68842" y="4989757"/>
                <a:ext cx="4572000" cy="17635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159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1493</Words>
  <Application>Microsoft Office PowerPoint</Application>
  <PresentationFormat>Widescreen</PresentationFormat>
  <Paragraphs>354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Automobile Data Analysis</vt:lpstr>
      <vt:lpstr>PowerPoint Presentation</vt:lpstr>
      <vt:lpstr>GENERAL INTRODUCTION</vt:lpstr>
      <vt:lpstr>INTRODUCTION ON PROJECT 1:-</vt:lpstr>
      <vt:lpstr>OBJECTIVE:-</vt:lpstr>
      <vt:lpstr>PROJECT REQUIREMENT</vt:lpstr>
      <vt:lpstr>PowerPoint Presentation</vt:lpstr>
      <vt:lpstr>PowerPoint Presentation</vt:lpstr>
      <vt:lpstr>PowerPoint Presentation</vt:lpstr>
      <vt:lpstr>PowerPoint Presentation</vt:lpstr>
      <vt:lpstr>PROJECT – 2:-</vt:lpstr>
      <vt:lpstr>TASK&amp;OUTPUTS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 S P</dc:creator>
  <cp:lastModifiedBy>Barath S P</cp:lastModifiedBy>
  <cp:revision>1</cp:revision>
  <dcterms:created xsi:type="dcterms:W3CDTF">2024-09-09T15:59:43Z</dcterms:created>
  <dcterms:modified xsi:type="dcterms:W3CDTF">2024-09-29T11:24:42Z</dcterms:modified>
</cp:coreProperties>
</file>