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78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56815-BCDA-4FF1-ADE7-98770585C080}" v="126" dt="2024-10-09T11:35:46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th S P" userId="ada71a58c5100740" providerId="LiveId" clId="{DFE56815-BCDA-4FF1-ADE7-98770585C080}"/>
    <pc:docChg chg="undo redo custSel addSld delSld modSld sldOrd">
      <pc:chgData name="Barath S P" userId="ada71a58c5100740" providerId="LiveId" clId="{DFE56815-BCDA-4FF1-ADE7-98770585C080}" dt="2024-10-09T11:35:46.014" v="10097" actId="27918"/>
      <pc:docMkLst>
        <pc:docMk/>
      </pc:docMkLst>
      <pc:sldChg chg="modTransition">
        <pc:chgData name="Barath S P" userId="ada71a58c5100740" providerId="LiveId" clId="{DFE56815-BCDA-4FF1-ADE7-98770585C080}" dt="2024-09-30T13:07:25.290" v="8164"/>
        <pc:sldMkLst>
          <pc:docMk/>
          <pc:sldMk cId="3805827843" sldId="256"/>
        </pc:sldMkLst>
      </pc:sldChg>
      <pc:sldChg chg="modSp mod modTransition">
        <pc:chgData name="Barath S P" userId="ada71a58c5100740" providerId="LiveId" clId="{DFE56815-BCDA-4FF1-ADE7-98770585C080}" dt="2024-10-09T09:55:02.997" v="10089" actId="5793"/>
        <pc:sldMkLst>
          <pc:docMk/>
          <pc:sldMk cId="3881659253" sldId="257"/>
        </pc:sldMkLst>
        <pc:spChg chg="mod">
          <ac:chgData name="Barath S P" userId="ada71a58c5100740" providerId="LiveId" clId="{DFE56815-BCDA-4FF1-ADE7-98770585C080}" dt="2024-10-09T09:55:02.997" v="10089" actId="5793"/>
          <ac:spMkLst>
            <pc:docMk/>
            <pc:sldMk cId="3881659253" sldId="257"/>
            <ac:spMk id="3" creationId="{64AC1882-9210-8982-90EB-6C8968261988}"/>
          </ac:spMkLst>
        </pc:spChg>
      </pc:sldChg>
      <pc:sldChg chg="modTransition">
        <pc:chgData name="Barath S P" userId="ada71a58c5100740" providerId="LiveId" clId="{DFE56815-BCDA-4FF1-ADE7-98770585C080}" dt="2024-09-30T13:07:29.798" v="8166"/>
        <pc:sldMkLst>
          <pc:docMk/>
          <pc:sldMk cId="2761233099" sldId="258"/>
        </pc:sldMkLst>
      </pc:sldChg>
      <pc:sldChg chg="mod modTransition">
        <pc:chgData name="Barath S P" userId="ada71a58c5100740" providerId="LiveId" clId="{DFE56815-BCDA-4FF1-ADE7-98770585C080}" dt="2024-10-09T11:27:56.332" v="10091" actId="27918"/>
        <pc:sldMkLst>
          <pc:docMk/>
          <pc:sldMk cId="42180857" sldId="259"/>
        </pc:sldMkLst>
      </pc:sldChg>
      <pc:sldChg chg="mod modTransition">
        <pc:chgData name="Barath S P" userId="ada71a58c5100740" providerId="LiveId" clId="{DFE56815-BCDA-4FF1-ADE7-98770585C080}" dt="2024-10-09T11:28:33.846" v="10094" actId="27918"/>
        <pc:sldMkLst>
          <pc:docMk/>
          <pc:sldMk cId="2063340556" sldId="260"/>
        </pc:sldMkLst>
      </pc:sldChg>
      <pc:sldChg chg="addSp delSp modSp new mod modTransition setBg">
        <pc:chgData name="Barath S P" userId="ada71a58c5100740" providerId="LiveId" clId="{DFE56815-BCDA-4FF1-ADE7-98770585C080}" dt="2024-09-30T13:07:44.338" v="8169"/>
        <pc:sldMkLst>
          <pc:docMk/>
          <pc:sldMk cId="3893116388" sldId="261"/>
        </pc:sldMkLst>
        <pc:spChg chg="del">
          <ac:chgData name="Barath S P" userId="ada71a58c5100740" providerId="LiveId" clId="{DFE56815-BCDA-4FF1-ADE7-98770585C080}" dt="2024-09-29T16:40:01.320" v="2" actId="21"/>
          <ac:spMkLst>
            <pc:docMk/>
            <pc:sldMk cId="3893116388" sldId="261"/>
            <ac:spMk id="2" creationId="{E8600BAA-9C32-DD09-F928-506FDB8638CD}"/>
          </ac:spMkLst>
        </pc:spChg>
        <pc:spChg chg="mod">
          <ac:chgData name="Barath S P" userId="ada71a58c5100740" providerId="LiveId" clId="{DFE56815-BCDA-4FF1-ADE7-98770585C080}" dt="2024-09-29T16:54:10.014" v="1010" actId="20577"/>
          <ac:spMkLst>
            <pc:docMk/>
            <pc:sldMk cId="3893116388" sldId="261"/>
            <ac:spMk id="3" creationId="{BE343DD7-3986-E744-19E2-A1464D66D3E6}"/>
          </ac:spMkLst>
        </pc:spChg>
        <pc:spChg chg="mod">
          <ac:chgData name="Barath S P" userId="ada71a58c5100740" providerId="LiveId" clId="{DFE56815-BCDA-4FF1-ADE7-98770585C080}" dt="2024-09-29T16:54:47.602" v="1098" actId="20577"/>
          <ac:spMkLst>
            <pc:docMk/>
            <pc:sldMk cId="3893116388" sldId="261"/>
            <ac:spMk id="4" creationId="{FF251D49-A62E-01FE-FB43-712476973445}"/>
          </ac:spMkLst>
        </pc:spChg>
        <pc:graphicFrameChg chg="add mod">
          <ac:chgData name="Barath S P" userId="ada71a58c5100740" providerId="LiveId" clId="{DFE56815-BCDA-4FF1-ADE7-98770585C080}" dt="2024-09-29T16:48:58.940" v="567" actId="1076"/>
          <ac:graphicFrameMkLst>
            <pc:docMk/>
            <pc:sldMk cId="3893116388" sldId="261"/>
            <ac:graphicFrameMk id="5" creationId="{3A218898-DA4E-DA54-B6DE-DDA32FF82EC7}"/>
          </ac:graphicFrameMkLst>
        </pc:graphicFrameChg>
        <pc:graphicFrameChg chg="add del mod modGraphic">
          <ac:chgData name="Barath S P" userId="ada71a58c5100740" providerId="LiveId" clId="{DFE56815-BCDA-4FF1-ADE7-98770585C080}" dt="2024-09-29T16:49:55.194" v="610" actId="21"/>
          <ac:graphicFrameMkLst>
            <pc:docMk/>
            <pc:sldMk cId="3893116388" sldId="261"/>
            <ac:graphicFrameMk id="6" creationId="{EE24CAA6-1B40-958E-D0DE-F5D4953C558F}"/>
          </ac:graphicFrameMkLst>
        </pc:graphicFrameChg>
        <pc:graphicFrameChg chg="add mod">
          <ac:chgData name="Barath S P" userId="ada71a58c5100740" providerId="LiveId" clId="{DFE56815-BCDA-4FF1-ADE7-98770585C080}" dt="2024-09-29T16:49:56.412" v="611"/>
          <ac:graphicFrameMkLst>
            <pc:docMk/>
            <pc:sldMk cId="3893116388" sldId="261"/>
            <ac:graphicFrameMk id="7" creationId="{EE24CAA6-1B40-958E-D0DE-F5D4953C558F}"/>
          </ac:graphicFrameMkLst>
        </pc:graphicFrameChg>
        <pc:graphicFrameChg chg="add mod">
          <ac:chgData name="Barath S P" userId="ada71a58c5100740" providerId="LiveId" clId="{DFE56815-BCDA-4FF1-ADE7-98770585C080}" dt="2024-09-29T16:50:09.158" v="613" actId="1076"/>
          <ac:graphicFrameMkLst>
            <pc:docMk/>
            <pc:sldMk cId="3893116388" sldId="261"/>
            <ac:graphicFrameMk id="8" creationId="{5A75493E-1DF6-4968-A674-FBFF3FD7B91F}"/>
          </ac:graphicFrameMkLst>
        </pc:graphicFrameChg>
      </pc:sldChg>
      <pc:sldChg chg="addSp delSp modSp new mod modTransition setBg">
        <pc:chgData name="Barath S P" userId="ada71a58c5100740" providerId="LiveId" clId="{DFE56815-BCDA-4FF1-ADE7-98770585C080}" dt="2024-09-30T13:07:47.314" v="8170"/>
        <pc:sldMkLst>
          <pc:docMk/>
          <pc:sldMk cId="2811317229" sldId="262"/>
        </pc:sldMkLst>
        <pc:spChg chg="del">
          <ac:chgData name="Barath S P" userId="ada71a58c5100740" providerId="LiveId" clId="{DFE56815-BCDA-4FF1-ADE7-98770585C080}" dt="2024-09-29T16:55:16.674" v="1101" actId="21"/>
          <ac:spMkLst>
            <pc:docMk/>
            <pc:sldMk cId="2811317229" sldId="262"/>
            <ac:spMk id="2" creationId="{6F53689F-A6E2-EFB2-A6C2-ACB40700A965}"/>
          </ac:spMkLst>
        </pc:spChg>
        <pc:spChg chg="mod">
          <ac:chgData name="Barath S P" userId="ada71a58c5100740" providerId="LiveId" clId="{DFE56815-BCDA-4FF1-ADE7-98770585C080}" dt="2024-09-29T17:01:46.195" v="1544" actId="20577"/>
          <ac:spMkLst>
            <pc:docMk/>
            <pc:sldMk cId="2811317229" sldId="262"/>
            <ac:spMk id="3" creationId="{DCCDC69C-EA50-BAD8-142D-71F19B1D2250}"/>
          </ac:spMkLst>
        </pc:spChg>
        <pc:spChg chg="mod">
          <ac:chgData name="Barath S P" userId="ada71a58c5100740" providerId="LiveId" clId="{DFE56815-BCDA-4FF1-ADE7-98770585C080}" dt="2024-09-29T17:10:36.203" v="1879" actId="20577"/>
          <ac:spMkLst>
            <pc:docMk/>
            <pc:sldMk cId="2811317229" sldId="262"/>
            <ac:spMk id="4" creationId="{2803D9DB-2A7C-AAF0-9F75-468493F9AA95}"/>
          </ac:spMkLst>
        </pc:spChg>
        <pc:graphicFrameChg chg="add mod">
          <ac:chgData name="Barath S P" userId="ada71a58c5100740" providerId="LiveId" clId="{DFE56815-BCDA-4FF1-ADE7-98770585C080}" dt="2024-09-29T17:01:55.718" v="1546" actId="14100"/>
          <ac:graphicFrameMkLst>
            <pc:docMk/>
            <pc:sldMk cId="2811317229" sldId="262"/>
            <ac:graphicFrameMk id="5" creationId="{E2EDA618-0017-84D2-8999-4D6EC60B32C8}"/>
          </ac:graphicFrameMkLst>
        </pc:graphicFrameChg>
        <pc:graphicFrameChg chg="add del mod modGraphic">
          <ac:chgData name="Barath S P" userId="ada71a58c5100740" providerId="LiveId" clId="{DFE56815-BCDA-4FF1-ADE7-98770585C080}" dt="2024-09-29T17:06:59.885" v="1647" actId="478"/>
          <ac:graphicFrameMkLst>
            <pc:docMk/>
            <pc:sldMk cId="2811317229" sldId="262"/>
            <ac:graphicFrameMk id="6" creationId="{6C4D9085-AD17-F6DF-F01D-EAB16DFD0667}"/>
          </ac:graphicFrameMkLst>
        </pc:graphicFrameChg>
        <pc:graphicFrameChg chg="add mod">
          <ac:chgData name="Barath S P" userId="ada71a58c5100740" providerId="LiveId" clId="{DFE56815-BCDA-4FF1-ADE7-98770585C080}" dt="2024-09-29T17:07:07.348" v="1649" actId="1076"/>
          <ac:graphicFrameMkLst>
            <pc:docMk/>
            <pc:sldMk cId="2811317229" sldId="262"/>
            <ac:graphicFrameMk id="7" creationId="{D3B32786-7764-2935-8011-D5626D04370E}"/>
          </ac:graphicFrameMkLst>
        </pc:graphicFrameChg>
      </pc:sldChg>
      <pc:sldChg chg="addSp delSp modSp new mod modTransition setBg">
        <pc:chgData name="Barath S P" userId="ada71a58c5100740" providerId="LiveId" clId="{DFE56815-BCDA-4FF1-ADE7-98770585C080}" dt="2024-09-30T13:07:52.045" v="8171"/>
        <pc:sldMkLst>
          <pc:docMk/>
          <pc:sldMk cId="2857942557" sldId="263"/>
        </pc:sldMkLst>
        <pc:spChg chg="del">
          <ac:chgData name="Barath S P" userId="ada71a58c5100740" providerId="LiveId" clId="{DFE56815-BCDA-4FF1-ADE7-98770585C080}" dt="2024-09-29T17:10:49.253" v="1881" actId="21"/>
          <ac:spMkLst>
            <pc:docMk/>
            <pc:sldMk cId="2857942557" sldId="263"/>
            <ac:spMk id="2" creationId="{9B7CB1FF-279A-CAC3-29FE-3CD7EF1EC355}"/>
          </ac:spMkLst>
        </pc:spChg>
        <pc:spChg chg="mod">
          <ac:chgData name="Barath S P" userId="ada71a58c5100740" providerId="LiveId" clId="{DFE56815-BCDA-4FF1-ADE7-98770585C080}" dt="2024-09-29T17:27:25.244" v="2333" actId="20577"/>
          <ac:spMkLst>
            <pc:docMk/>
            <pc:sldMk cId="2857942557" sldId="263"/>
            <ac:spMk id="3" creationId="{7303EFCC-D9B3-6B40-FB84-F24DDC5896D3}"/>
          </ac:spMkLst>
        </pc:spChg>
        <pc:spChg chg="mod">
          <ac:chgData name="Barath S P" userId="ada71a58c5100740" providerId="LiveId" clId="{DFE56815-BCDA-4FF1-ADE7-98770585C080}" dt="2024-09-29T17:27:25.244" v="2333" actId="20577"/>
          <ac:spMkLst>
            <pc:docMk/>
            <pc:sldMk cId="2857942557" sldId="263"/>
            <ac:spMk id="4" creationId="{D34CC2A3-6665-540D-3C48-E501D5770DC1}"/>
          </ac:spMkLst>
        </pc:spChg>
        <pc:graphicFrameChg chg="add mod">
          <ac:chgData name="Barath S P" userId="ada71a58c5100740" providerId="LiveId" clId="{DFE56815-BCDA-4FF1-ADE7-98770585C080}" dt="2024-09-29T17:12:22.161" v="1902"/>
          <ac:graphicFrameMkLst>
            <pc:docMk/>
            <pc:sldMk cId="2857942557" sldId="263"/>
            <ac:graphicFrameMk id="5" creationId="{4AA6CE10-C360-0A88-FBAB-367742057502}"/>
          </ac:graphicFrameMkLst>
        </pc:graphicFrameChg>
        <pc:graphicFrameChg chg="add mod">
          <ac:chgData name="Barath S P" userId="ada71a58c5100740" providerId="LiveId" clId="{DFE56815-BCDA-4FF1-ADE7-98770585C080}" dt="2024-09-29T17:23:27.327" v="2302" actId="1076"/>
          <ac:graphicFrameMkLst>
            <pc:docMk/>
            <pc:sldMk cId="2857942557" sldId="263"/>
            <ac:graphicFrameMk id="6" creationId="{4AA6CE10-C360-0A88-FBAB-367742057502}"/>
          </ac:graphicFrameMkLst>
        </pc:graphicFrameChg>
        <pc:graphicFrameChg chg="add del mod">
          <ac:chgData name="Barath S P" userId="ada71a58c5100740" providerId="LiveId" clId="{DFE56815-BCDA-4FF1-ADE7-98770585C080}" dt="2024-09-29T17:26:58.912" v="2322" actId="21"/>
          <ac:graphicFrameMkLst>
            <pc:docMk/>
            <pc:sldMk cId="2857942557" sldId="263"/>
            <ac:graphicFrameMk id="7" creationId="{78C25BCA-00CD-A3E8-05AA-6E9DE2D83682}"/>
          </ac:graphicFrameMkLst>
        </pc:graphicFrameChg>
        <pc:graphicFrameChg chg="add mod">
          <ac:chgData name="Barath S P" userId="ada71a58c5100740" providerId="LiveId" clId="{DFE56815-BCDA-4FF1-ADE7-98770585C080}" dt="2024-09-29T17:27:14.941" v="2326" actId="14100"/>
          <ac:graphicFrameMkLst>
            <pc:docMk/>
            <pc:sldMk cId="2857942557" sldId="263"/>
            <ac:graphicFrameMk id="8" creationId="{D7E8AA01-C435-CE34-7A8F-30691416243F}"/>
          </ac:graphicFrameMkLst>
        </pc:graphicFrameChg>
      </pc:sldChg>
      <pc:sldChg chg="addSp delSp modSp new mod modTransition setBg modClrScheme chgLayout">
        <pc:chgData name="Barath S P" userId="ada71a58c5100740" providerId="LiveId" clId="{DFE56815-BCDA-4FF1-ADE7-98770585C080}" dt="2024-10-09T11:33:34.050" v="10095" actId="27918"/>
        <pc:sldMkLst>
          <pc:docMk/>
          <pc:sldMk cId="4249307738" sldId="264"/>
        </pc:sldMkLst>
        <pc:spChg chg="del">
          <ac:chgData name="Barath S P" userId="ada71a58c5100740" providerId="LiveId" clId="{DFE56815-BCDA-4FF1-ADE7-98770585C080}" dt="2024-09-29T17:30:22.321" v="2335" actId="21"/>
          <ac:spMkLst>
            <pc:docMk/>
            <pc:sldMk cId="4249307738" sldId="264"/>
            <ac:spMk id="2" creationId="{38DB7B42-A2FF-AB98-AB4E-52D6E8DE56CC}"/>
          </ac:spMkLst>
        </pc:spChg>
        <pc:spChg chg="mod ord">
          <ac:chgData name="Barath S P" userId="ada71a58c5100740" providerId="LiveId" clId="{DFE56815-BCDA-4FF1-ADE7-98770585C080}" dt="2024-10-01T11:45:09.287" v="8993" actId="20577"/>
          <ac:spMkLst>
            <pc:docMk/>
            <pc:sldMk cId="4249307738" sldId="264"/>
            <ac:spMk id="3" creationId="{DCC6E8CE-BF79-B512-8DD3-78C1345A0782}"/>
          </ac:spMkLst>
        </pc:spChg>
        <pc:spChg chg="add del mod">
          <ac:chgData name="Barath S P" userId="ada71a58c5100740" providerId="LiveId" clId="{DFE56815-BCDA-4FF1-ADE7-98770585C080}" dt="2024-09-29T17:40:11.151" v="2991" actId="255"/>
          <ac:spMkLst>
            <pc:docMk/>
            <pc:sldMk cId="4249307738" sldId="264"/>
            <ac:spMk id="4" creationId="{AEFF5489-285F-F35D-D2EC-0EC4B99FBE52}"/>
          </ac:spMkLst>
        </pc:spChg>
        <pc:spChg chg="add del mod ord">
          <ac:chgData name="Barath S P" userId="ada71a58c5100740" providerId="LiveId" clId="{DFE56815-BCDA-4FF1-ADE7-98770585C080}" dt="2024-09-29T17:33:17.828" v="2420" actId="700"/>
          <ac:spMkLst>
            <pc:docMk/>
            <pc:sldMk cId="4249307738" sldId="264"/>
            <ac:spMk id="8" creationId="{4A01D334-5B64-A55C-FAD5-EA80C85F29E7}"/>
          </ac:spMkLst>
        </pc:spChg>
        <pc:spChg chg="add del mod ord">
          <ac:chgData name="Barath S P" userId="ada71a58c5100740" providerId="LiveId" clId="{DFE56815-BCDA-4FF1-ADE7-98770585C080}" dt="2024-09-29T17:33:33.787" v="2426" actId="700"/>
          <ac:spMkLst>
            <pc:docMk/>
            <pc:sldMk cId="4249307738" sldId="264"/>
            <ac:spMk id="9" creationId="{8CC69482-6363-60AE-1F32-48577841178D}"/>
          </ac:spMkLst>
        </pc:spChg>
        <pc:spChg chg="add del mod ord">
          <ac:chgData name="Barath S P" userId="ada71a58c5100740" providerId="LiveId" clId="{DFE56815-BCDA-4FF1-ADE7-98770585C080}" dt="2024-09-29T17:33:33.787" v="2426" actId="700"/>
          <ac:spMkLst>
            <pc:docMk/>
            <pc:sldMk cId="4249307738" sldId="264"/>
            <ac:spMk id="10" creationId="{DF08F6D0-E5C8-005C-9B57-2F5946621B46}"/>
          </ac:spMkLst>
        </pc:spChg>
        <pc:spChg chg="add del mod ord">
          <ac:chgData name="Barath S P" userId="ada71a58c5100740" providerId="LiveId" clId="{DFE56815-BCDA-4FF1-ADE7-98770585C080}" dt="2024-09-29T17:33:33.787" v="2426" actId="700"/>
          <ac:spMkLst>
            <pc:docMk/>
            <pc:sldMk cId="4249307738" sldId="264"/>
            <ac:spMk id="11" creationId="{B8BE4CE1-0D42-37DA-2A5A-43CC5F846DCC}"/>
          </ac:spMkLst>
        </pc:spChg>
        <pc:graphicFrameChg chg="add mod">
          <ac:chgData name="Barath S P" userId="ada71a58c5100740" providerId="LiveId" clId="{DFE56815-BCDA-4FF1-ADE7-98770585C080}" dt="2024-10-01T11:45:14.725" v="8996" actId="1076"/>
          <ac:graphicFrameMkLst>
            <pc:docMk/>
            <pc:sldMk cId="4249307738" sldId="264"/>
            <ac:graphicFrameMk id="2" creationId="{28EBC977-E305-4296-3CEB-4D29F271DF13}"/>
          </ac:graphicFrameMkLst>
        </pc:graphicFrameChg>
        <pc:graphicFrameChg chg="add mod">
          <ac:chgData name="Barath S P" userId="ada71a58c5100740" providerId="LiveId" clId="{DFE56815-BCDA-4FF1-ADE7-98770585C080}" dt="2024-09-29T17:32:51.405" v="2412"/>
          <ac:graphicFrameMkLst>
            <pc:docMk/>
            <pc:sldMk cId="4249307738" sldId="264"/>
            <ac:graphicFrameMk id="5" creationId="{EA19953E-CF16-3509-C224-78169CCB736A}"/>
          </ac:graphicFrameMkLst>
        </pc:graphicFrameChg>
        <pc:graphicFrameChg chg="add mod">
          <ac:chgData name="Barath S P" userId="ada71a58c5100740" providerId="LiveId" clId="{DFE56815-BCDA-4FF1-ADE7-98770585C080}" dt="2024-09-29T17:32:58.563" v="2416"/>
          <ac:graphicFrameMkLst>
            <pc:docMk/>
            <pc:sldMk cId="4249307738" sldId="264"/>
            <ac:graphicFrameMk id="6" creationId="{3A8F953F-86A9-D429-0C69-B0E960F155D1}"/>
          </ac:graphicFrameMkLst>
        </pc:graphicFrameChg>
        <pc:graphicFrameChg chg="add mod ord modGraphic">
          <ac:chgData name="Barath S P" userId="ada71a58c5100740" providerId="LiveId" clId="{DFE56815-BCDA-4FF1-ADE7-98770585C080}" dt="2024-09-29T17:33:34.548" v="2428"/>
          <ac:graphicFrameMkLst>
            <pc:docMk/>
            <pc:sldMk cId="4249307738" sldId="264"/>
            <ac:graphicFrameMk id="7" creationId="{BC73FD56-6A97-B704-F1F0-1F73C6357296}"/>
          </ac:graphicFrameMkLst>
        </pc:graphicFrameChg>
        <pc:graphicFrameChg chg="add mod modGraphic">
          <ac:chgData name="Barath S P" userId="ada71a58c5100740" providerId="LiveId" clId="{DFE56815-BCDA-4FF1-ADE7-98770585C080}" dt="2024-09-29T17:36:16.269" v="2537" actId="14100"/>
          <ac:graphicFrameMkLst>
            <pc:docMk/>
            <pc:sldMk cId="4249307738" sldId="264"/>
            <ac:graphicFrameMk id="12" creationId="{C3274C3F-6FA0-6799-DE6C-BF2C2F17872D}"/>
          </ac:graphicFrameMkLst>
        </pc:graphicFrameChg>
        <pc:graphicFrameChg chg="add del mod">
          <ac:chgData name="Barath S P" userId="ada71a58c5100740" providerId="LiveId" clId="{DFE56815-BCDA-4FF1-ADE7-98770585C080}" dt="2024-10-01T11:39:06.533" v="8992" actId="478"/>
          <ac:graphicFrameMkLst>
            <pc:docMk/>
            <pc:sldMk cId="4249307738" sldId="264"/>
            <ac:graphicFrameMk id="13" creationId="{442B99C3-198A-392D-E889-8A8A3985445C}"/>
          </ac:graphicFrameMkLst>
        </pc:graphicFrameChg>
      </pc:sldChg>
      <pc:sldChg chg="addSp delSp modSp new mod modTransition setBg">
        <pc:chgData name="Barath S P" userId="ada71a58c5100740" providerId="LiveId" clId="{DFE56815-BCDA-4FF1-ADE7-98770585C080}" dt="2024-09-30T13:07:57.909" v="8173"/>
        <pc:sldMkLst>
          <pc:docMk/>
          <pc:sldMk cId="1085445778" sldId="265"/>
        </pc:sldMkLst>
        <pc:spChg chg="del">
          <ac:chgData name="Barath S P" userId="ada71a58c5100740" providerId="LiveId" clId="{DFE56815-BCDA-4FF1-ADE7-98770585C080}" dt="2024-09-29T17:56:09.406" v="2996" actId="21"/>
          <ac:spMkLst>
            <pc:docMk/>
            <pc:sldMk cId="1085445778" sldId="265"/>
            <ac:spMk id="2" creationId="{595850B2-7668-B86A-BAB2-2AEA7C5DACF6}"/>
          </ac:spMkLst>
        </pc:spChg>
        <pc:spChg chg="mod">
          <ac:chgData name="Barath S P" userId="ada71a58c5100740" providerId="LiveId" clId="{DFE56815-BCDA-4FF1-ADE7-98770585C080}" dt="2024-09-29T17:59:59.289" v="3311" actId="123"/>
          <ac:spMkLst>
            <pc:docMk/>
            <pc:sldMk cId="1085445778" sldId="265"/>
            <ac:spMk id="3" creationId="{BF85F57B-37CE-D66E-3736-79F8964A4FF8}"/>
          </ac:spMkLst>
        </pc:spChg>
        <pc:spChg chg="mod">
          <ac:chgData name="Barath S P" userId="ada71a58c5100740" providerId="LiveId" clId="{DFE56815-BCDA-4FF1-ADE7-98770585C080}" dt="2024-09-29T18:03:32.702" v="3847" actId="20577"/>
          <ac:spMkLst>
            <pc:docMk/>
            <pc:sldMk cId="1085445778" sldId="265"/>
            <ac:spMk id="4" creationId="{FD9F828A-7EBA-163C-35A0-C42CD799EBAC}"/>
          </ac:spMkLst>
        </pc:spChg>
        <pc:graphicFrameChg chg="add mod">
          <ac:chgData name="Barath S P" userId="ada71a58c5100740" providerId="LiveId" clId="{DFE56815-BCDA-4FF1-ADE7-98770585C080}" dt="2024-09-29T17:57:34.667" v="3018" actId="1076"/>
          <ac:graphicFrameMkLst>
            <pc:docMk/>
            <pc:sldMk cId="1085445778" sldId="265"/>
            <ac:graphicFrameMk id="5" creationId="{ABBA3714-D5BE-7983-82A0-FC6BB9D10D97}"/>
          </ac:graphicFrameMkLst>
        </pc:graphicFrameChg>
        <pc:graphicFrameChg chg="add mod modGraphic">
          <ac:chgData name="Barath S P" userId="ada71a58c5100740" providerId="LiveId" clId="{DFE56815-BCDA-4FF1-ADE7-98770585C080}" dt="2024-09-29T18:01:15.338" v="3384" actId="1076"/>
          <ac:graphicFrameMkLst>
            <pc:docMk/>
            <pc:sldMk cId="1085445778" sldId="265"/>
            <ac:graphicFrameMk id="6" creationId="{7A912D55-3AC0-447E-2335-AC9315D00F33}"/>
          </ac:graphicFrameMkLst>
        </pc:graphicFrameChg>
      </pc:sldChg>
      <pc:sldChg chg="addSp delSp modSp new mod modTransition setBg">
        <pc:chgData name="Barath S P" userId="ada71a58c5100740" providerId="LiveId" clId="{DFE56815-BCDA-4FF1-ADE7-98770585C080}" dt="2024-10-09T11:35:46.014" v="10097" actId="27918"/>
        <pc:sldMkLst>
          <pc:docMk/>
          <pc:sldMk cId="3676020171" sldId="266"/>
        </pc:sldMkLst>
        <pc:spChg chg="del">
          <ac:chgData name="Barath S P" userId="ada71a58c5100740" providerId="LiveId" clId="{DFE56815-BCDA-4FF1-ADE7-98770585C080}" dt="2024-09-30T11:16:21.235" v="3850" actId="21"/>
          <ac:spMkLst>
            <pc:docMk/>
            <pc:sldMk cId="3676020171" sldId="266"/>
            <ac:spMk id="2" creationId="{35496B05-8CE1-8CF5-CE9A-5DE1524E0B68}"/>
          </ac:spMkLst>
        </pc:spChg>
        <pc:spChg chg="mod">
          <ac:chgData name="Barath S P" userId="ada71a58c5100740" providerId="LiveId" clId="{DFE56815-BCDA-4FF1-ADE7-98770585C080}" dt="2024-09-30T11:28:14.808" v="4387" actId="27636"/>
          <ac:spMkLst>
            <pc:docMk/>
            <pc:sldMk cId="3676020171" sldId="266"/>
            <ac:spMk id="3" creationId="{CA7C170A-8B1D-2884-49A7-C0167EEA7873}"/>
          </ac:spMkLst>
        </pc:spChg>
        <pc:spChg chg="mod">
          <ac:chgData name="Barath S P" userId="ada71a58c5100740" providerId="LiveId" clId="{DFE56815-BCDA-4FF1-ADE7-98770585C080}" dt="2024-09-30T11:28:18.212" v="4389" actId="20577"/>
          <ac:spMkLst>
            <pc:docMk/>
            <pc:sldMk cId="3676020171" sldId="266"/>
            <ac:spMk id="4" creationId="{14294FC0-506D-8C16-0153-7230ED7541F9}"/>
          </ac:spMkLst>
        </pc:spChg>
        <pc:graphicFrameChg chg="add mod">
          <ac:chgData name="Barath S P" userId="ada71a58c5100740" providerId="LiveId" clId="{DFE56815-BCDA-4FF1-ADE7-98770585C080}" dt="2024-09-30T11:23:30.635" v="3932" actId="1076"/>
          <ac:graphicFrameMkLst>
            <pc:docMk/>
            <pc:sldMk cId="3676020171" sldId="266"/>
            <ac:graphicFrameMk id="5" creationId="{F18F4F66-1121-74AC-0A14-95B20D783BED}"/>
          </ac:graphicFrameMkLst>
        </pc:graphicFrameChg>
        <pc:graphicFrameChg chg="add mod">
          <ac:chgData name="Barath S P" userId="ada71a58c5100740" providerId="LiveId" clId="{DFE56815-BCDA-4FF1-ADE7-98770585C080}" dt="2024-09-30T11:26:33.082" v="4173" actId="1076"/>
          <ac:graphicFrameMkLst>
            <pc:docMk/>
            <pc:sldMk cId="3676020171" sldId="266"/>
            <ac:graphicFrameMk id="6" creationId="{B0804E87-ADCF-F497-E304-60DC79F9F594}"/>
          </ac:graphicFrameMkLst>
        </pc:graphicFrameChg>
      </pc:sldChg>
      <pc:sldChg chg="addSp delSp modSp new mod modTransition setBg">
        <pc:chgData name="Barath S P" userId="ada71a58c5100740" providerId="LiveId" clId="{DFE56815-BCDA-4FF1-ADE7-98770585C080}" dt="2024-09-30T13:08:12.479" v="8178"/>
        <pc:sldMkLst>
          <pc:docMk/>
          <pc:sldMk cId="4061943342" sldId="267"/>
        </pc:sldMkLst>
        <pc:spChg chg="del">
          <ac:chgData name="Barath S P" userId="ada71a58c5100740" providerId="LiveId" clId="{DFE56815-BCDA-4FF1-ADE7-98770585C080}" dt="2024-09-30T11:28:55.924" v="4391" actId="21"/>
          <ac:spMkLst>
            <pc:docMk/>
            <pc:sldMk cId="4061943342" sldId="267"/>
            <ac:spMk id="2" creationId="{E2B893D8-454F-7678-5F41-C30C99A82D05}"/>
          </ac:spMkLst>
        </pc:spChg>
        <pc:spChg chg="mod">
          <ac:chgData name="Barath S P" userId="ada71a58c5100740" providerId="LiveId" clId="{DFE56815-BCDA-4FF1-ADE7-98770585C080}" dt="2024-09-30T11:38:45.211" v="5253" actId="27636"/>
          <ac:spMkLst>
            <pc:docMk/>
            <pc:sldMk cId="4061943342" sldId="267"/>
            <ac:spMk id="3" creationId="{B1804DB3-9414-D80A-4B85-E2034241D689}"/>
          </ac:spMkLst>
        </pc:spChg>
        <pc:spChg chg="mod">
          <ac:chgData name="Barath S P" userId="ada71a58c5100740" providerId="LiveId" clId="{DFE56815-BCDA-4FF1-ADE7-98770585C080}" dt="2024-09-30T11:39:09.002" v="5257" actId="20577"/>
          <ac:spMkLst>
            <pc:docMk/>
            <pc:sldMk cId="4061943342" sldId="267"/>
            <ac:spMk id="4" creationId="{3ED46A59-45FE-D264-0B3A-876561679ECA}"/>
          </ac:spMkLst>
        </pc:spChg>
        <pc:graphicFrameChg chg="add mod">
          <ac:chgData name="Barath S P" userId="ada71a58c5100740" providerId="LiveId" clId="{DFE56815-BCDA-4FF1-ADE7-98770585C080}" dt="2024-09-30T11:30:58.368" v="4509" actId="1076"/>
          <ac:graphicFrameMkLst>
            <pc:docMk/>
            <pc:sldMk cId="4061943342" sldId="267"/>
            <ac:graphicFrameMk id="5" creationId="{CD159DB2-1A6D-D6E1-1201-F515776E8015}"/>
          </ac:graphicFrameMkLst>
        </pc:graphicFrameChg>
        <pc:graphicFrameChg chg="add mod">
          <ac:chgData name="Barath S P" userId="ada71a58c5100740" providerId="LiveId" clId="{DFE56815-BCDA-4FF1-ADE7-98770585C080}" dt="2024-09-30T11:36:28.081" v="4976" actId="1076"/>
          <ac:graphicFrameMkLst>
            <pc:docMk/>
            <pc:sldMk cId="4061943342" sldId="267"/>
            <ac:graphicFrameMk id="6" creationId="{5BBDFB67-F101-5926-AAEA-CBB59043464E}"/>
          </ac:graphicFrameMkLst>
        </pc:graphicFrameChg>
      </pc:sldChg>
      <pc:sldChg chg="addSp delSp modSp new mod modTransition setBg">
        <pc:chgData name="Barath S P" userId="ada71a58c5100740" providerId="LiveId" clId="{DFE56815-BCDA-4FF1-ADE7-98770585C080}" dt="2024-09-30T13:08:09.661" v="8177"/>
        <pc:sldMkLst>
          <pc:docMk/>
          <pc:sldMk cId="3830569686" sldId="268"/>
        </pc:sldMkLst>
        <pc:spChg chg="del">
          <ac:chgData name="Barath S P" userId="ada71a58c5100740" providerId="LiveId" clId="{DFE56815-BCDA-4FF1-ADE7-98770585C080}" dt="2024-09-30T11:39:42.250" v="5260" actId="21"/>
          <ac:spMkLst>
            <pc:docMk/>
            <pc:sldMk cId="3830569686" sldId="268"/>
            <ac:spMk id="2" creationId="{A62E7664-E923-C8B7-D933-4C094FD778B8}"/>
          </ac:spMkLst>
        </pc:spChg>
        <pc:spChg chg="mod">
          <ac:chgData name="Barath S P" userId="ada71a58c5100740" providerId="LiveId" clId="{DFE56815-BCDA-4FF1-ADE7-98770585C080}" dt="2024-09-30T11:51:40.649" v="5705" actId="20577"/>
          <ac:spMkLst>
            <pc:docMk/>
            <pc:sldMk cId="3830569686" sldId="268"/>
            <ac:spMk id="3" creationId="{58D134C4-E4DA-BB90-433D-C390F568D4B1}"/>
          </ac:spMkLst>
        </pc:spChg>
        <pc:spChg chg="mod">
          <ac:chgData name="Barath S P" userId="ada71a58c5100740" providerId="LiveId" clId="{DFE56815-BCDA-4FF1-ADE7-98770585C080}" dt="2024-09-30T11:55:37.737" v="6079" actId="20577"/>
          <ac:spMkLst>
            <pc:docMk/>
            <pc:sldMk cId="3830569686" sldId="268"/>
            <ac:spMk id="4" creationId="{4B28EDC7-0415-33BB-9318-A53B08D44E8C}"/>
          </ac:spMkLst>
        </pc:spChg>
        <pc:graphicFrameChg chg="add mod">
          <ac:chgData name="Barath S P" userId="ada71a58c5100740" providerId="LiveId" clId="{DFE56815-BCDA-4FF1-ADE7-98770585C080}" dt="2024-09-30T11:41:41.121" v="5346" actId="1076"/>
          <ac:graphicFrameMkLst>
            <pc:docMk/>
            <pc:sldMk cId="3830569686" sldId="268"/>
            <ac:graphicFrameMk id="5" creationId="{F10C4627-F321-B06E-C391-3CE05905C0DB}"/>
          </ac:graphicFrameMkLst>
        </pc:graphicFrameChg>
        <pc:graphicFrameChg chg="add mod">
          <ac:chgData name="Barath S P" userId="ada71a58c5100740" providerId="LiveId" clId="{DFE56815-BCDA-4FF1-ADE7-98770585C080}" dt="2024-09-30T11:53:10.410" v="5768" actId="1076"/>
          <ac:graphicFrameMkLst>
            <pc:docMk/>
            <pc:sldMk cId="3830569686" sldId="268"/>
            <ac:graphicFrameMk id="6" creationId="{DE4D4F13-0E03-3E78-46FA-E1173C0AE252}"/>
          </ac:graphicFrameMkLst>
        </pc:graphicFrameChg>
      </pc:sldChg>
      <pc:sldChg chg="addSp delSp modSp new mod modTransition setBg">
        <pc:chgData name="Barath S P" userId="ada71a58c5100740" providerId="LiveId" clId="{DFE56815-BCDA-4FF1-ADE7-98770585C080}" dt="2024-09-30T13:08:15.980" v="8179"/>
        <pc:sldMkLst>
          <pc:docMk/>
          <pc:sldMk cId="4005848321" sldId="269"/>
        </pc:sldMkLst>
        <pc:spChg chg="del">
          <ac:chgData name="Barath S P" userId="ada71a58c5100740" providerId="LiveId" clId="{DFE56815-BCDA-4FF1-ADE7-98770585C080}" dt="2024-09-30T11:55:57.239" v="6082" actId="21"/>
          <ac:spMkLst>
            <pc:docMk/>
            <pc:sldMk cId="4005848321" sldId="269"/>
            <ac:spMk id="2" creationId="{17F2A414-AA23-AB71-9D5F-17EAA9323659}"/>
          </ac:spMkLst>
        </pc:spChg>
        <pc:spChg chg="mod">
          <ac:chgData name="Barath S P" userId="ada71a58c5100740" providerId="LiveId" clId="{DFE56815-BCDA-4FF1-ADE7-98770585C080}" dt="2024-09-30T12:02:21.802" v="6521" actId="20577"/>
          <ac:spMkLst>
            <pc:docMk/>
            <pc:sldMk cId="4005848321" sldId="269"/>
            <ac:spMk id="3" creationId="{4139D71A-84B1-1FC9-62EC-EFF040AC591E}"/>
          </ac:spMkLst>
        </pc:spChg>
        <pc:spChg chg="del mod">
          <ac:chgData name="Barath S P" userId="ada71a58c5100740" providerId="LiveId" clId="{DFE56815-BCDA-4FF1-ADE7-98770585C080}" dt="2024-09-30T11:58:52.599" v="6164" actId="21"/>
          <ac:spMkLst>
            <pc:docMk/>
            <pc:sldMk cId="4005848321" sldId="269"/>
            <ac:spMk id="4" creationId="{83A3E58D-020D-71C6-6518-E81E48CA8920}"/>
          </ac:spMkLst>
        </pc:spChg>
        <pc:graphicFrameChg chg="add mod">
          <ac:chgData name="Barath S P" userId="ada71a58c5100740" providerId="LiveId" clId="{DFE56815-BCDA-4FF1-ADE7-98770585C080}" dt="2024-09-30T11:59:07.515" v="6169" actId="1076"/>
          <ac:graphicFrameMkLst>
            <pc:docMk/>
            <pc:sldMk cId="4005848321" sldId="269"/>
            <ac:graphicFrameMk id="5" creationId="{7C068DBF-2CDB-D0F9-9AB9-C0D4B4A2866D}"/>
          </ac:graphicFrameMkLst>
        </pc:graphicFrameChg>
      </pc:sldChg>
      <pc:sldChg chg="addSp modSp new mod modTransition setBg">
        <pc:chgData name="Barath S P" userId="ada71a58c5100740" providerId="LiveId" clId="{DFE56815-BCDA-4FF1-ADE7-98770585C080}" dt="2024-10-02T08:12:03.820" v="9987" actId="20577"/>
        <pc:sldMkLst>
          <pc:docMk/>
          <pc:sldMk cId="3414782097" sldId="270"/>
        </pc:sldMkLst>
        <pc:spChg chg="mod">
          <ac:chgData name="Barath S P" userId="ada71a58c5100740" providerId="LiveId" clId="{DFE56815-BCDA-4FF1-ADE7-98770585C080}" dt="2024-09-30T12:02:52.698" v="6568" actId="114"/>
          <ac:spMkLst>
            <pc:docMk/>
            <pc:sldMk cId="3414782097" sldId="270"/>
            <ac:spMk id="2" creationId="{DEF30430-46B0-D14D-8A0B-5BC33E37B064}"/>
          </ac:spMkLst>
        </pc:spChg>
        <pc:spChg chg="mod">
          <ac:chgData name="Barath S P" userId="ada71a58c5100740" providerId="LiveId" clId="{DFE56815-BCDA-4FF1-ADE7-98770585C080}" dt="2024-10-02T08:12:01.579" v="9981" actId="27636"/>
          <ac:spMkLst>
            <pc:docMk/>
            <pc:sldMk cId="3414782097" sldId="270"/>
            <ac:spMk id="3" creationId="{3C156EE5-CAFD-CCBF-FAA8-30DE08BF8D08}"/>
          </ac:spMkLst>
        </pc:spChg>
        <pc:spChg chg="mod">
          <ac:chgData name="Barath S P" userId="ada71a58c5100740" providerId="LiveId" clId="{DFE56815-BCDA-4FF1-ADE7-98770585C080}" dt="2024-10-02T08:12:03.820" v="9987" actId="20577"/>
          <ac:spMkLst>
            <pc:docMk/>
            <pc:sldMk cId="3414782097" sldId="270"/>
            <ac:spMk id="4" creationId="{5CDBA8E9-E382-FD20-9485-C967849F3422}"/>
          </ac:spMkLst>
        </pc:spChg>
        <pc:graphicFrameChg chg="add mod">
          <ac:chgData name="Barath S P" userId="ada71a58c5100740" providerId="LiveId" clId="{DFE56815-BCDA-4FF1-ADE7-98770585C080}" dt="2024-09-30T12:06:22.722" v="6659" actId="1076"/>
          <ac:graphicFrameMkLst>
            <pc:docMk/>
            <pc:sldMk cId="3414782097" sldId="270"/>
            <ac:graphicFrameMk id="5" creationId="{175410F3-1DFD-1B11-6D56-D6F3B86E8DF9}"/>
          </ac:graphicFrameMkLst>
        </pc:graphicFrameChg>
        <pc:graphicFrameChg chg="add mod">
          <ac:chgData name="Barath S P" userId="ada71a58c5100740" providerId="LiveId" clId="{DFE56815-BCDA-4FF1-ADE7-98770585C080}" dt="2024-09-30T12:10:26.982" v="6755" actId="1076"/>
          <ac:graphicFrameMkLst>
            <pc:docMk/>
            <pc:sldMk cId="3414782097" sldId="270"/>
            <ac:graphicFrameMk id="6" creationId="{03A9C979-5A9F-0FF3-771E-2BB2D5194145}"/>
          </ac:graphicFrameMkLst>
        </pc:graphicFrameChg>
      </pc:sldChg>
      <pc:sldChg chg="addSp delSp modSp new mod modTransition setBg">
        <pc:chgData name="Barath S P" userId="ada71a58c5100740" providerId="LiveId" clId="{DFE56815-BCDA-4FF1-ADE7-98770585C080}" dt="2024-10-02T05:43:33.512" v="9537" actId="20577"/>
        <pc:sldMkLst>
          <pc:docMk/>
          <pc:sldMk cId="3557465643" sldId="271"/>
        </pc:sldMkLst>
        <pc:spChg chg="del">
          <ac:chgData name="Barath S P" userId="ada71a58c5100740" providerId="LiveId" clId="{DFE56815-BCDA-4FF1-ADE7-98770585C080}" dt="2024-09-30T12:10:49.432" v="6758" actId="21"/>
          <ac:spMkLst>
            <pc:docMk/>
            <pc:sldMk cId="3557465643" sldId="271"/>
            <ac:spMk id="2" creationId="{78F163B0-5C76-FF3C-A42C-8B67B6027078}"/>
          </ac:spMkLst>
        </pc:spChg>
        <pc:spChg chg="mod">
          <ac:chgData name="Barath S P" userId="ada71a58c5100740" providerId="LiveId" clId="{DFE56815-BCDA-4FF1-ADE7-98770585C080}" dt="2024-09-30T12:39:54.702" v="7112" actId="20577"/>
          <ac:spMkLst>
            <pc:docMk/>
            <pc:sldMk cId="3557465643" sldId="271"/>
            <ac:spMk id="3" creationId="{9232C227-486C-CD7B-8928-A5CDB7222FDC}"/>
          </ac:spMkLst>
        </pc:spChg>
        <pc:spChg chg="mod">
          <ac:chgData name="Barath S P" userId="ada71a58c5100740" providerId="LiveId" clId="{DFE56815-BCDA-4FF1-ADE7-98770585C080}" dt="2024-10-02T05:43:33.512" v="9537" actId="20577"/>
          <ac:spMkLst>
            <pc:docMk/>
            <pc:sldMk cId="3557465643" sldId="271"/>
            <ac:spMk id="4" creationId="{8B35E591-F6E5-0587-B5FB-FECF929F89F9}"/>
          </ac:spMkLst>
        </pc:spChg>
        <pc:graphicFrameChg chg="add mod">
          <ac:chgData name="Barath S P" userId="ada71a58c5100740" providerId="LiveId" clId="{DFE56815-BCDA-4FF1-ADE7-98770585C080}" dt="2024-09-30T12:12:37.416" v="6831" actId="1076"/>
          <ac:graphicFrameMkLst>
            <pc:docMk/>
            <pc:sldMk cId="3557465643" sldId="271"/>
            <ac:graphicFrameMk id="5" creationId="{7699C038-C382-720D-4BC3-AF8DB8013AA0}"/>
          </ac:graphicFrameMkLst>
        </pc:graphicFrameChg>
        <pc:graphicFrameChg chg="add mod">
          <ac:chgData name="Barath S P" userId="ada71a58c5100740" providerId="LiveId" clId="{DFE56815-BCDA-4FF1-ADE7-98770585C080}" dt="2024-09-30T12:38:18.141" v="6928" actId="1076"/>
          <ac:graphicFrameMkLst>
            <pc:docMk/>
            <pc:sldMk cId="3557465643" sldId="271"/>
            <ac:graphicFrameMk id="6" creationId="{7C4E0BC1-D263-BECC-38E9-FA5D94F953C8}"/>
          </ac:graphicFrameMkLst>
        </pc:graphicFrameChg>
      </pc:sldChg>
      <pc:sldChg chg="addSp delSp modSp new mod modTransition setBg">
        <pc:chgData name="Barath S P" userId="ada71a58c5100740" providerId="LiveId" clId="{DFE56815-BCDA-4FF1-ADE7-98770585C080}" dt="2024-09-30T13:08:33.612" v="8182"/>
        <pc:sldMkLst>
          <pc:docMk/>
          <pc:sldMk cId="2964895466" sldId="272"/>
        </pc:sldMkLst>
        <pc:spChg chg="del">
          <ac:chgData name="Barath S P" userId="ada71a58c5100740" providerId="LiveId" clId="{DFE56815-BCDA-4FF1-ADE7-98770585C080}" dt="2024-09-30T12:49:53.080" v="7368" actId="21"/>
          <ac:spMkLst>
            <pc:docMk/>
            <pc:sldMk cId="2964895466" sldId="272"/>
            <ac:spMk id="2" creationId="{9D3B69B8-4B9E-A7AD-F167-6DC79A3C5A2F}"/>
          </ac:spMkLst>
        </pc:spChg>
        <pc:spChg chg="mod">
          <ac:chgData name="Barath S P" userId="ada71a58c5100740" providerId="LiveId" clId="{DFE56815-BCDA-4FF1-ADE7-98770585C080}" dt="2024-09-30T12:53:58.979" v="7701" actId="27636"/>
          <ac:spMkLst>
            <pc:docMk/>
            <pc:sldMk cId="2964895466" sldId="272"/>
            <ac:spMk id="3" creationId="{1B6A9698-8BE4-1A6F-BD86-C40E5CA05D1E}"/>
          </ac:spMkLst>
        </pc:spChg>
        <pc:spChg chg="mod">
          <ac:chgData name="Barath S P" userId="ada71a58c5100740" providerId="LiveId" clId="{DFE56815-BCDA-4FF1-ADE7-98770585C080}" dt="2024-09-30T12:54:26.211" v="7793" actId="20577"/>
          <ac:spMkLst>
            <pc:docMk/>
            <pc:sldMk cId="2964895466" sldId="272"/>
            <ac:spMk id="4" creationId="{163B999F-923F-3A65-26E7-FF0D4BEC9383}"/>
          </ac:spMkLst>
        </pc:spChg>
        <pc:graphicFrameChg chg="add mod">
          <ac:chgData name="Barath S P" userId="ada71a58c5100740" providerId="LiveId" clId="{DFE56815-BCDA-4FF1-ADE7-98770585C080}" dt="2024-09-30T12:51:01.506" v="7426" actId="1076"/>
          <ac:graphicFrameMkLst>
            <pc:docMk/>
            <pc:sldMk cId="2964895466" sldId="272"/>
            <ac:graphicFrameMk id="5" creationId="{4123B03A-C542-A7D6-5B4E-39AACDBB75CD}"/>
          </ac:graphicFrameMkLst>
        </pc:graphicFrameChg>
        <pc:graphicFrameChg chg="add mod">
          <ac:chgData name="Barath S P" userId="ada71a58c5100740" providerId="LiveId" clId="{DFE56815-BCDA-4FF1-ADE7-98770585C080}" dt="2024-09-30T12:53:43.450" v="7690" actId="1076"/>
          <ac:graphicFrameMkLst>
            <pc:docMk/>
            <pc:sldMk cId="2964895466" sldId="272"/>
            <ac:graphicFrameMk id="6" creationId="{2F1EA1F6-73CD-DE92-BDE7-34CA3839A52D}"/>
          </ac:graphicFrameMkLst>
        </pc:graphicFrameChg>
      </pc:sldChg>
      <pc:sldChg chg="addSp delSp modSp new del mod ord modTransition setBg modClrScheme chgLayout">
        <pc:chgData name="Barath S P" userId="ada71a58c5100740" providerId="LiveId" clId="{DFE56815-BCDA-4FF1-ADE7-98770585C080}" dt="2024-10-02T09:50:25.206" v="10077" actId="2696"/>
        <pc:sldMkLst>
          <pc:docMk/>
          <pc:sldMk cId="2044169775" sldId="273"/>
        </pc:sldMkLst>
        <pc:spChg chg="add del mod ord">
          <ac:chgData name="Barath S P" userId="ada71a58c5100740" providerId="LiveId" clId="{DFE56815-BCDA-4FF1-ADE7-98770585C080}" dt="2024-09-30T12:56:35.842" v="7799" actId="700"/>
          <ac:spMkLst>
            <pc:docMk/>
            <pc:sldMk cId="2044169775" sldId="273"/>
            <ac:spMk id="2" creationId="{84957873-5214-8C15-0E89-33734E33B40C}"/>
          </ac:spMkLst>
        </pc:spChg>
        <pc:spChg chg="add del mod ord">
          <ac:chgData name="Barath S P" userId="ada71a58c5100740" providerId="LiveId" clId="{DFE56815-BCDA-4FF1-ADE7-98770585C080}" dt="2024-09-30T12:56:35.842" v="7799" actId="700"/>
          <ac:spMkLst>
            <pc:docMk/>
            <pc:sldMk cId="2044169775" sldId="273"/>
            <ac:spMk id="3" creationId="{68CBFA81-129C-5343-8DDA-ED44F425AA7F}"/>
          </ac:spMkLst>
        </pc:spChg>
        <pc:spChg chg="add del">
          <ac:chgData name="Barath S P" userId="ada71a58c5100740" providerId="LiveId" clId="{DFE56815-BCDA-4FF1-ADE7-98770585C080}" dt="2024-09-30T12:56:35.842" v="7799" actId="700"/>
          <ac:spMkLst>
            <pc:docMk/>
            <pc:sldMk cId="2044169775" sldId="273"/>
            <ac:spMk id="4" creationId="{0E35F543-44C5-725B-3143-1B39DA57B83E}"/>
          </ac:spMkLst>
        </pc:spChg>
        <pc:spChg chg="add del mod ord">
          <ac:chgData name="Barath S P" userId="ada71a58c5100740" providerId="LiveId" clId="{DFE56815-BCDA-4FF1-ADE7-98770585C080}" dt="2024-09-30T12:56:26.283" v="7798" actId="700"/>
          <ac:spMkLst>
            <pc:docMk/>
            <pc:sldMk cId="2044169775" sldId="273"/>
            <ac:spMk id="5" creationId="{531CA501-A1E6-6D0C-A677-3959CBDF88D3}"/>
          </ac:spMkLst>
        </pc:spChg>
        <pc:spChg chg="add del mod ord">
          <ac:chgData name="Barath S P" userId="ada71a58c5100740" providerId="LiveId" clId="{DFE56815-BCDA-4FF1-ADE7-98770585C080}" dt="2024-09-30T12:56:26.283" v="7798" actId="700"/>
          <ac:spMkLst>
            <pc:docMk/>
            <pc:sldMk cId="2044169775" sldId="273"/>
            <ac:spMk id="6" creationId="{043F8E94-9B19-C0AD-9C78-D6A0A9690624}"/>
          </ac:spMkLst>
        </pc:spChg>
        <pc:spChg chg="add mod ord">
          <ac:chgData name="Barath S P" userId="ada71a58c5100740" providerId="LiveId" clId="{DFE56815-BCDA-4FF1-ADE7-98770585C080}" dt="2024-09-30T12:56:47.694" v="7817" actId="2711"/>
          <ac:spMkLst>
            <pc:docMk/>
            <pc:sldMk cId="2044169775" sldId="273"/>
            <ac:spMk id="7" creationId="{F03A5744-1475-0349-BB5C-CB7500D9E5DF}"/>
          </ac:spMkLst>
        </pc:spChg>
        <pc:graphicFrameChg chg="add del modGraphic">
          <ac:chgData name="Barath S P" userId="ada71a58c5100740" providerId="LiveId" clId="{DFE56815-BCDA-4FF1-ADE7-98770585C080}" dt="2024-09-30T13:26:36.155" v="8224" actId="27309"/>
          <ac:graphicFrameMkLst>
            <pc:docMk/>
            <pc:sldMk cId="2044169775" sldId="273"/>
            <ac:graphicFrameMk id="11" creationId="{5057F64B-873C-5500-5DA2-404DDBB9C898}"/>
          </ac:graphicFrameMkLst>
        </pc:graphicFrameChg>
        <pc:picChg chg="add mod">
          <ac:chgData name="Barath S P" userId="ada71a58c5100740" providerId="LiveId" clId="{DFE56815-BCDA-4FF1-ADE7-98770585C080}" dt="2024-09-30T12:57:39.622" v="7823" actId="14100"/>
          <ac:picMkLst>
            <pc:docMk/>
            <pc:sldMk cId="2044169775" sldId="273"/>
            <ac:picMk id="9" creationId="{BDB24336-B1E3-11C9-ACF5-B5325928FEAA}"/>
          </ac:picMkLst>
        </pc:picChg>
      </pc:sldChg>
      <pc:sldChg chg="addSp delSp modSp new del mod modTransition setBg modClrScheme chgLayout">
        <pc:chgData name="Barath S P" userId="ada71a58c5100740" providerId="LiveId" clId="{DFE56815-BCDA-4FF1-ADE7-98770585C080}" dt="2024-09-30T13:25:42.529" v="8207" actId="2696"/>
        <pc:sldMkLst>
          <pc:docMk/>
          <pc:sldMk cId="2250476814" sldId="274"/>
        </pc:sldMkLst>
        <pc:spChg chg="add del mod ord">
          <ac:chgData name="Barath S P" userId="ada71a58c5100740" providerId="LiveId" clId="{DFE56815-BCDA-4FF1-ADE7-98770585C080}" dt="2024-09-30T12:59:37.506" v="7827" actId="700"/>
          <ac:spMkLst>
            <pc:docMk/>
            <pc:sldMk cId="2250476814" sldId="274"/>
            <ac:spMk id="2" creationId="{C0986653-A92A-EDE7-384A-BF8ED4E31177}"/>
          </ac:spMkLst>
        </pc:spChg>
        <pc:spChg chg="add del mod ord">
          <ac:chgData name="Barath S P" userId="ada71a58c5100740" providerId="LiveId" clId="{DFE56815-BCDA-4FF1-ADE7-98770585C080}" dt="2024-09-30T12:59:26.365" v="7826" actId="700"/>
          <ac:spMkLst>
            <pc:docMk/>
            <pc:sldMk cId="2250476814" sldId="274"/>
            <ac:spMk id="3" creationId="{17B29646-6CBB-AF2D-5BB5-45C245FD82D1}"/>
          </ac:spMkLst>
        </pc:spChg>
        <pc:spChg chg="add del mod ord">
          <ac:chgData name="Barath S P" userId="ada71a58c5100740" providerId="LiveId" clId="{DFE56815-BCDA-4FF1-ADE7-98770585C080}" dt="2024-09-30T12:59:26.365" v="7826" actId="700"/>
          <ac:spMkLst>
            <pc:docMk/>
            <pc:sldMk cId="2250476814" sldId="274"/>
            <ac:spMk id="4" creationId="{51232BB7-BCA2-267B-57ED-7FBE3D267159}"/>
          </ac:spMkLst>
        </pc:spChg>
        <pc:spChg chg="add mod ord">
          <ac:chgData name="Barath S P" userId="ada71a58c5100740" providerId="LiveId" clId="{DFE56815-BCDA-4FF1-ADE7-98770585C080}" dt="2024-09-30T13:25:22.363" v="8204" actId="14100"/>
          <ac:spMkLst>
            <pc:docMk/>
            <pc:sldMk cId="2250476814" sldId="274"/>
            <ac:spMk id="5" creationId="{9CFFB959-0E70-7D26-88AF-DC3F4361F79B}"/>
          </ac:spMkLst>
        </pc:spChg>
        <pc:spChg chg="add del mod ord">
          <ac:chgData name="Barath S P" userId="ada71a58c5100740" providerId="LiveId" clId="{DFE56815-BCDA-4FF1-ADE7-98770585C080}" dt="2024-09-30T13:24:24.539" v="8191"/>
          <ac:spMkLst>
            <pc:docMk/>
            <pc:sldMk cId="2250476814" sldId="274"/>
            <ac:spMk id="6" creationId="{65B2FC6F-2A8E-7886-CC86-2A34A286580C}"/>
          </ac:spMkLst>
        </pc:spChg>
        <pc:spChg chg="add">
          <ac:chgData name="Barath S P" userId="ada71a58c5100740" providerId="LiveId" clId="{DFE56815-BCDA-4FF1-ADE7-98770585C080}" dt="2024-09-30T13:24:21.051" v="8188"/>
          <ac:spMkLst>
            <pc:docMk/>
            <pc:sldMk cId="2250476814" sldId="274"/>
            <ac:spMk id="7" creationId="{BE274E44-6A34-D6D6-11C6-ACAF0031E142}"/>
          </ac:spMkLst>
        </pc:spChg>
        <pc:spChg chg="add mod">
          <ac:chgData name="Barath S P" userId="ada71a58c5100740" providerId="LiveId" clId="{DFE56815-BCDA-4FF1-ADE7-98770585C080}" dt="2024-09-30T13:25:15.094" v="8202" actId="255"/>
          <ac:spMkLst>
            <pc:docMk/>
            <pc:sldMk cId="2250476814" sldId="274"/>
            <ac:spMk id="8" creationId="{496BD6BB-10B0-813B-3DE9-E163DCBD95D4}"/>
          </ac:spMkLst>
        </pc:spChg>
      </pc:sldChg>
      <pc:sldChg chg="addSp delSp modSp new mod modTransition setBg">
        <pc:chgData name="Barath S P" userId="ada71a58c5100740" providerId="LiveId" clId="{DFE56815-BCDA-4FF1-ADE7-98770585C080}" dt="2024-10-02T05:39:44.826" v="9205" actId="1076"/>
        <pc:sldMkLst>
          <pc:docMk/>
          <pc:sldMk cId="1635425074" sldId="275"/>
        </pc:sldMkLst>
        <pc:spChg chg="add">
          <ac:chgData name="Barath S P" userId="ada71a58c5100740" providerId="LiveId" clId="{DFE56815-BCDA-4FF1-ADE7-98770585C080}" dt="2024-10-01T04:27:39.660" v="8279"/>
          <ac:spMkLst>
            <pc:docMk/>
            <pc:sldMk cId="1635425074" sldId="275"/>
            <ac:spMk id="2" creationId="{38395736-4976-7232-7328-CAA61892C763}"/>
          </ac:spMkLst>
        </pc:spChg>
        <pc:spChg chg="del">
          <ac:chgData name="Barath S P" userId="ada71a58c5100740" providerId="LiveId" clId="{DFE56815-BCDA-4FF1-ADE7-98770585C080}" dt="2024-09-30T13:01:26.325" v="7886" actId="21"/>
          <ac:spMkLst>
            <pc:docMk/>
            <pc:sldMk cId="1635425074" sldId="275"/>
            <ac:spMk id="2" creationId="{72D335BF-6367-062C-8BB6-C906B84A7473}"/>
          </ac:spMkLst>
        </pc:spChg>
        <pc:spChg chg="del mod">
          <ac:chgData name="Barath S P" userId="ada71a58c5100740" providerId="LiveId" clId="{DFE56815-BCDA-4FF1-ADE7-98770585C080}" dt="2024-10-01T04:27:42.285" v="8281"/>
          <ac:spMkLst>
            <pc:docMk/>
            <pc:sldMk cId="1635425074" sldId="275"/>
            <ac:spMk id="3" creationId="{5412D52E-D953-9DD0-AD0B-B833875504A4}"/>
          </ac:spMkLst>
        </pc:spChg>
        <pc:spChg chg="add mod">
          <ac:chgData name="Barath S P" userId="ada71a58c5100740" providerId="LiveId" clId="{DFE56815-BCDA-4FF1-ADE7-98770585C080}" dt="2024-10-02T05:39:44.826" v="9205" actId="1076"/>
          <ac:spMkLst>
            <pc:docMk/>
            <pc:sldMk cId="1635425074" sldId="275"/>
            <ac:spMk id="4" creationId="{CF893389-A42B-5AE7-D506-667D63CA2608}"/>
          </ac:spMkLst>
        </pc:spChg>
      </pc:sldChg>
      <pc:sldChg chg="modSp new del mod ord modTransition setBg">
        <pc:chgData name="Barath S P" userId="ada71a58c5100740" providerId="LiveId" clId="{DFE56815-BCDA-4FF1-ADE7-98770585C080}" dt="2024-10-02T08:14:42.424" v="10076" actId="2696"/>
        <pc:sldMkLst>
          <pc:docMk/>
          <pc:sldMk cId="2632972503" sldId="276"/>
        </pc:sldMkLst>
        <pc:spChg chg="mod">
          <ac:chgData name="Barath S P" userId="ada71a58c5100740" providerId="LiveId" clId="{DFE56815-BCDA-4FF1-ADE7-98770585C080}" dt="2024-09-30T13:03:17.709" v="7919" actId="2711"/>
          <ac:spMkLst>
            <pc:docMk/>
            <pc:sldMk cId="2632972503" sldId="276"/>
            <ac:spMk id="2" creationId="{E4A99C62-3281-EBFA-FE61-F056ABA58EAC}"/>
          </ac:spMkLst>
        </pc:spChg>
        <pc:spChg chg="mod">
          <ac:chgData name="Barath S P" userId="ada71a58c5100740" providerId="LiveId" clId="{DFE56815-BCDA-4FF1-ADE7-98770585C080}" dt="2024-10-02T08:14:37.871" v="10075" actId="20577"/>
          <ac:spMkLst>
            <pc:docMk/>
            <pc:sldMk cId="2632972503" sldId="276"/>
            <ac:spMk id="3" creationId="{B56CA98B-9949-C8B4-3977-4958E5C833C1}"/>
          </ac:spMkLst>
        </pc:spChg>
      </pc:sldChg>
      <pc:sldChg chg="delSp modSp new mod modTransition setBg">
        <pc:chgData name="Barath S P" userId="ada71a58c5100740" providerId="LiveId" clId="{DFE56815-BCDA-4FF1-ADE7-98770585C080}" dt="2024-09-30T13:08:59.071" v="8187"/>
        <pc:sldMkLst>
          <pc:docMk/>
          <pc:sldMk cId="3954497761" sldId="277"/>
        </pc:sldMkLst>
        <pc:spChg chg="del">
          <ac:chgData name="Barath S P" userId="ada71a58c5100740" providerId="LiveId" clId="{DFE56815-BCDA-4FF1-ADE7-98770585C080}" dt="2024-09-30T13:05:53.036" v="8031" actId="21"/>
          <ac:spMkLst>
            <pc:docMk/>
            <pc:sldMk cId="3954497761" sldId="277"/>
            <ac:spMk id="2" creationId="{6F306CD6-D65D-9505-E742-16FEBDD793E9}"/>
          </ac:spMkLst>
        </pc:spChg>
        <pc:spChg chg="mod">
          <ac:chgData name="Barath S P" userId="ada71a58c5100740" providerId="LiveId" clId="{DFE56815-BCDA-4FF1-ADE7-98770585C080}" dt="2024-09-30T13:06:41.817" v="8159" actId="20577"/>
          <ac:spMkLst>
            <pc:docMk/>
            <pc:sldMk cId="3954497761" sldId="277"/>
            <ac:spMk id="3" creationId="{0F7FC26F-FBB9-616E-42A8-13A880B2F88F}"/>
          </ac:spMkLst>
        </pc:spChg>
      </pc:sldChg>
      <pc:sldChg chg="modSp new del mod setBg">
        <pc:chgData name="Barath S P" userId="ada71a58c5100740" providerId="LiveId" clId="{DFE56815-BCDA-4FF1-ADE7-98770585C080}" dt="2024-09-30T13:26:43.479" v="8225" actId="2696"/>
        <pc:sldMkLst>
          <pc:docMk/>
          <pc:sldMk cId="904395691" sldId="278"/>
        </pc:sldMkLst>
        <pc:spChg chg="mod">
          <ac:chgData name="Barath S P" userId="ada71a58c5100740" providerId="LiveId" clId="{DFE56815-BCDA-4FF1-ADE7-98770585C080}" dt="2024-09-30T13:26:29.075" v="8222" actId="14100"/>
          <ac:spMkLst>
            <pc:docMk/>
            <pc:sldMk cId="904395691" sldId="278"/>
            <ac:spMk id="2" creationId="{18E4E59F-3CC3-A802-84F6-025A4DF87C3C}"/>
          </ac:spMkLst>
        </pc:spChg>
      </pc:sldChg>
      <pc:sldChg chg="addSp delSp modSp new mod modTransition setBg modClrScheme chgLayout">
        <pc:chgData name="Barath S P" userId="ada71a58c5100740" providerId="LiveId" clId="{DFE56815-BCDA-4FF1-ADE7-98770585C080}" dt="2024-10-01T04:38:54.726" v="8393" actId="14100"/>
        <pc:sldMkLst>
          <pc:docMk/>
          <pc:sldMk cId="1564111438" sldId="278"/>
        </pc:sldMkLst>
        <pc:spChg chg="del mod ord">
          <ac:chgData name="Barath S P" userId="ada71a58c5100740" providerId="LiveId" clId="{DFE56815-BCDA-4FF1-ADE7-98770585C080}" dt="2024-09-30T13:27:07.701" v="8230" actId="700"/>
          <ac:spMkLst>
            <pc:docMk/>
            <pc:sldMk cId="1564111438" sldId="278"/>
            <ac:spMk id="2" creationId="{8B4E1BF8-9591-A5AE-FFE5-3230D8D57E57}"/>
          </ac:spMkLst>
        </pc:spChg>
        <pc:spChg chg="add mod ord">
          <ac:chgData name="Barath S P" userId="ada71a58c5100740" providerId="LiveId" clId="{DFE56815-BCDA-4FF1-ADE7-98770585C080}" dt="2024-10-01T04:38:54.726" v="8393" actId="14100"/>
          <ac:spMkLst>
            <pc:docMk/>
            <pc:sldMk cId="1564111438" sldId="278"/>
            <ac:spMk id="3" creationId="{023FDA4F-48ED-25A1-31B6-E01B22439B98}"/>
          </ac:spMkLst>
        </pc:spChg>
        <pc:spChg chg="add del mod ord">
          <ac:chgData name="Barath S P" userId="ada71a58c5100740" providerId="LiveId" clId="{DFE56815-BCDA-4FF1-ADE7-98770585C080}" dt="2024-09-30T13:27:45.068" v="8244"/>
          <ac:spMkLst>
            <pc:docMk/>
            <pc:sldMk cId="1564111438" sldId="278"/>
            <ac:spMk id="4" creationId="{20DFAA90-2F08-C542-72E0-DF6E2612DEB6}"/>
          </ac:spMkLst>
        </pc:spChg>
        <pc:spChg chg="add mod">
          <ac:chgData name="Barath S P" userId="ada71a58c5100740" providerId="LiveId" clId="{DFE56815-BCDA-4FF1-ADE7-98770585C080}" dt="2024-10-01T04:38:48.512" v="8392" actId="20577"/>
          <ac:spMkLst>
            <pc:docMk/>
            <pc:sldMk cId="1564111438" sldId="278"/>
            <ac:spMk id="5" creationId="{C1E04191-E804-46B2-8BC9-ED9E8947AFB4}"/>
          </ac:spMkLst>
        </pc:spChg>
      </pc:sldChg>
      <pc:sldChg chg="new del setBg">
        <pc:chgData name="Barath S P" userId="ada71a58c5100740" providerId="LiveId" clId="{DFE56815-BCDA-4FF1-ADE7-98770585C080}" dt="2024-09-30T13:26:57.405" v="8228" actId="2696"/>
        <pc:sldMkLst>
          <pc:docMk/>
          <pc:sldMk cId="2693352811" sldId="278"/>
        </pc:sldMkLst>
      </pc:sldChg>
      <pc:sldChg chg="delSp modSp new del mod setBg">
        <pc:chgData name="Barath S P" userId="ada71a58c5100740" providerId="LiveId" clId="{DFE56815-BCDA-4FF1-ADE7-98770585C080}" dt="2024-10-01T04:29:01.029" v="8293" actId="2696"/>
        <pc:sldMkLst>
          <pc:docMk/>
          <pc:sldMk cId="962145371" sldId="279"/>
        </pc:sldMkLst>
        <pc:spChg chg="del">
          <ac:chgData name="Barath S P" userId="ada71a58c5100740" providerId="LiveId" clId="{DFE56815-BCDA-4FF1-ADE7-98770585C080}" dt="2024-10-01T04:25:45.976" v="8277" actId="21"/>
          <ac:spMkLst>
            <pc:docMk/>
            <pc:sldMk cId="962145371" sldId="279"/>
            <ac:spMk id="2" creationId="{2B733171-9250-C869-AECF-2DCDEFA2D434}"/>
          </ac:spMkLst>
        </pc:spChg>
        <pc:spChg chg="mod">
          <ac:chgData name="Barath S P" userId="ada71a58c5100740" providerId="LiveId" clId="{DFE56815-BCDA-4FF1-ADE7-98770585C080}" dt="2024-10-01T04:25:49.331" v="8278" actId="14100"/>
          <ac:spMkLst>
            <pc:docMk/>
            <pc:sldMk cId="962145371" sldId="279"/>
            <ac:spMk id="3" creationId="{370E7506-6928-E69E-6C9F-793D4B944738}"/>
          </ac:spMkLst>
        </pc:spChg>
      </pc:sldChg>
      <pc:sldChg chg="addSp delSp modSp new mod setBg">
        <pc:chgData name="Barath S P" userId="ada71a58c5100740" providerId="LiveId" clId="{DFE56815-BCDA-4FF1-ADE7-98770585C080}" dt="2024-10-02T08:09:16.692" v="9802" actId="20577"/>
        <pc:sldMkLst>
          <pc:docMk/>
          <pc:sldMk cId="3570476724" sldId="279"/>
        </pc:sldMkLst>
        <pc:spChg chg="del">
          <ac:chgData name="Barath S P" userId="ada71a58c5100740" providerId="LiveId" clId="{DFE56815-BCDA-4FF1-ADE7-98770585C080}" dt="2024-10-01T12:13:55.449" v="9000" actId="21"/>
          <ac:spMkLst>
            <pc:docMk/>
            <pc:sldMk cId="3570476724" sldId="279"/>
            <ac:spMk id="2" creationId="{14438C5B-39A7-D174-93E5-3EE4D4D968A4}"/>
          </ac:spMkLst>
        </pc:spChg>
        <pc:spChg chg="mod">
          <ac:chgData name="Barath S P" userId="ada71a58c5100740" providerId="LiveId" clId="{DFE56815-BCDA-4FF1-ADE7-98770585C080}" dt="2024-10-02T05:43:18.776" v="9533" actId="123"/>
          <ac:spMkLst>
            <pc:docMk/>
            <pc:sldMk cId="3570476724" sldId="279"/>
            <ac:spMk id="3" creationId="{0082D69F-5252-00C2-8C2B-D8CD05C905B3}"/>
          </ac:spMkLst>
        </pc:spChg>
        <pc:spChg chg="mod">
          <ac:chgData name="Barath S P" userId="ada71a58c5100740" providerId="LiveId" clId="{DFE56815-BCDA-4FF1-ADE7-98770585C080}" dt="2024-10-02T08:09:16.692" v="9802" actId="20577"/>
          <ac:spMkLst>
            <pc:docMk/>
            <pc:sldMk cId="3570476724" sldId="279"/>
            <ac:spMk id="4" creationId="{421129BC-DF63-EBB7-9C52-99915E0E45D0}"/>
          </ac:spMkLst>
        </pc:spChg>
        <pc:spChg chg="add mod">
          <ac:chgData name="Barath S P" userId="ada71a58c5100740" providerId="LiveId" clId="{DFE56815-BCDA-4FF1-ADE7-98770585C080}" dt="2024-10-01T12:15:16.623" v="9099"/>
          <ac:spMkLst>
            <pc:docMk/>
            <pc:sldMk cId="3570476724" sldId="279"/>
            <ac:spMk id="5" creationId="{14438C5B-39A7-D174-93E5-3EE4D4D968A4}"/>
          </ac:spMkLst>
        </pc:spChg>
        <pc:graphicFrameChg chg="add mod">
          <ac:chgData name="Barath S P" userId="ada71a58c5100740" providerId="LiveId" clId="{DFE56815-BCDA-4FF1-ADE7-98770585C080}" dt="2024-10-02T05:42:49.989" v="9525" actId="1076"/>
          <ac:graphicFrameMkLst>
            <pc:docMk/>
            <pc:sldMk cId="3570476724" sldId="279"/>
            <ac:graphicFrameMk id="6" creationId="{DA08CA44-EC01-707A-7735-3E159A046738}"/>
          </ac:graphicFrameMkLst>
        </pc:graphicFrameChg>
        <pc:graphicFrameChg chg="add mod">
          <ac:chgData name="Barath S P" userId="ada71a58c5100740" providerId="LiveId" clId="{DFE56815-BCDA-4FF1-ADE7-98770585C080}" dt="2024-10-02T05:43:24.899" v="9534" actId="1076"/>
          <ac:graphicFrameMkLst>
            <pc:docMk/>
            <pc:sldMk cId="3570476724" sldId="279"/>
            <ac:graphicFrameMk id="7" creationId="{A00B7AD7-9B14-A901-0EFF-9A5F56E4E9D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ath%20Bala\Downloads\Task%202(6)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ath%20Bala\OneDrive\Desktop\SQL%20PROJECT\Task%202(1)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DashBoard%20MySQL%20BARATH%20S%20P%20PRACTICE--%20project%20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Top 10 Customers By Credit Limit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1(1)'!$A$1</c:f>
              <c:strCache>
                <c:ptCount val="1"/>
                <c:pt idx="0">
                  <c:v>customerNumber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1(1)'!$A$2:$A$11</c:f>
              <c:numCache>
                <c:formatCode>General</c:formatCode>
                <c:ptCount val="10"/>
                <c:pt idx="0">
                  <c:v>141</c:v>
                </c:pt>
                <c:pt idx="1">
                  <c:v>124</c:v>
                </c:pt>
                <c:pt idx="2">
                  <c:v>298</c:v>
                </c:pt>
                <c:pt idx="3">
                  <c:v>151</c:v>
                </c:pt>
                <c:pt idx="4">
                  <c:v>187</c:v>
                </c:pt>
                <c:pt idx="5">
                  <c:v>146</c:v>
                </c:pt>
                <c:pt idx="6">
                  <c:v>286</c:v>
                </c:pt>
                <c:pt idx="7">
                  <c:v>386</c:v>
                </c:pt>
                <c:pt idx="8">
                  <c:v>227</c:v>
                </c:pt>
                <c:pt idx="9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6-4FC4-AE9D-8C1331326CD9}"/>
            </c:ext>
          </c:extLst>
        </c:ser>
        <c:ser>
          <c:idx val="1"/>
          <c:order val="1"/>
          <c:tx>
            <c:strRef>
              <c:f>'Task 1(1)'!$B$1</c:f>
              <c:strCache>
                <c:ptCount val="1"/>
                <c:pt idx="0">
                  <c:v>creditLimit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1(1)'!$B$2:$B$11</c:f>
              <c:numCache>
                <c:formatCode>General</c:formatCode>
                <c:ptCount val="10"/>
                <c:pt idx="0">
                  <c:v>227600</c:v>
                </c:pt>
                <c:pt idx="1">
                  <c:v>210500</c:v>
                </c:pt>
                <c:pt idx="2">
                  <c:v>141300</c:v>
                </c:pt>
                <c:pt idx="3">
                  <c:v>138500</c:v>
                </c:pt>
                <c:pt idx="4">
                  <c:v>136800</c:v>
                </c:pt>
                <c:pt idx="5">
                  <c:v>123900</c:v>
                </c:pt>
                <c:pt idx="6">
                  <c:v>123700</c:v>
                </c:pt>
                <c:pt idx="7">
                  <c:v>121400</c:v>
                </c:pt>
                <c:pt idx="8">
                  <c:v>120800</c:v>
                </c:pt>
                <c:pt idx="9">
                  <c:v>120400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6-4FC4-AE9D-8C1331326C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5846736"/>
        <c:axId val="1545845776"/>
      </c:barChart>
      <c:catAx>
        <c:axId val="1545846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845776"/>
        <c:crosses val="autoZero"/>
        <c:auto val="1"/>
        <c:lblAlgn val="ctr"/>
        <c:lblOffset val="100"/>
        <c:noMultiLvlLbl val="0"/>
      </c:catAx>
      <c:valAx>
        <c:axId val="154584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84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count(officeCode) In</a:t>
            </a:r>
            <a:r>
              <a:rPr lang="en-US" baseline="0"/>
              <a:t> each country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2(8)'!$B$1</c:f>
              <c:strCache>
                <c:ptCount val="1"/>
                <c:pt idx="0">
                  <c:v>count(officeCode)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2(8)'!$A$2:$A$6</c:f>
              <c:strCache>
                <c:ptCount val="5"/>
                <c:pt idx="0">
                  <c:v>USA</c:v>
                </c:pt>
                <c:pt idx="1">
                  <c:v>France</c:v>
                </c:pt>
                <c:pt idx="2">
                  <c:v>Japan</c:v>
                </c:pt>
                <c:pt idx="3">
                  <c:v>Australia</c:v>
                </c:pt>
                <c:pt idx="4">
                  <c:v>UK</c:v>
                </c:pt>
              </c:strCache>
            </c:strRef>
          </c:cat>
          <c:val>
            <c:numRef>
              <c:f>'Task 2(8)'!$B$2:$B$6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72-4EC5-9CF1-337B26E91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0905712"/>
        <c:axId val="80902832"/>
      </c:barChart>
      <c:catAx>
        <c:axId val="8090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02832"/>
        <c:crosses val="autoZero"/>
        <c:auto val="1"/>
        <c:lblAlgn val="ctr"/>
        <c:lblOffset val="100"/>
        <c:noMultiLvlLbl val="0"/>
      </c:catAx>
      <c:valAx>
        <c:axId val="8090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0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3(1)'!$B$1</c:f>
              <c:strCache>
                <c:ptCount val="1"/>
                <c:pt idx="0">
                  <c:v>count(productCode)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3(1)'!$A$2:$A$8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Planes</c:v>
                </c:pt>
                <c:pt idx="4">
                  <c:v>Trucks and Buses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'Task 3(1)'!$B$2:$B$8</c:f>
              <c:numCache>
                <c:formatCode>General</c:formatCode>
                <c:ptCount val="7"/>
                <c:pt idx="0">
                  <c:v>38</c:v>
                </c:pt>
                <c:pt idx="1">
                  <c:v>24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9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9-411E-99F7-854EF2CC4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37440000"/>
        <c:axId val="1937447680"/>
      </c:barChart>
      <c:catAx>
        <c:axId val="193744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447680"/>
        <c:crosses val="autoZero"/>
        <c:auto val="1"/>
        <c:lblAlgn val="ctr"/>
        <c:lblOffset val="100"/>
        <c:noMultiLvlLbl val="0"/>
      </c:catAx>
      <c:valAx>
        <c:axId val="193744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44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3(2)'!$B$1</c:f>
              <c:strCache>
                <c:ptCount val="1"/>
                <c:pt idx="0">
                  <c:v>avg(OD.priceEach)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3(2)'!$A$2:$A$8</c:f>
              <c:strCache>
                <c:ptCount val="7"/>
                <c:pt idx="0">
                  <c:v>Classic Cars</c:v>
                </c:pt>
                <c:pt idx="1">
                  <c:v>Trucks and Buses</c:v>
                </c:pt>
                <c:pt idx="2">
                  <c:v>Motorcycles</c:v>
                </c:pt>
                <c:pt idx="3">
                  <c:v>Planes</c:v>
                </c:pt>
                <c:pt idx="4">
                  <c:v>Vintage Cars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'Task 3(2)'!$B$2:$B$8</c:f>
              <c:numCache>
                <c:formatCode>General</c:formatCode>
                <c:ptCount val="7"/>
                <c:pt idx="0">
                  <c:v>108.004475</c:v>
                </c:pt>
                <c:pt idx="1">
                  <c:v>92.709253000000004</c:v>
                </c:pt>
                <c:pt idx="2">
                  <c:v>87.322924999999998</c:v>
                </c:pt>
                <c:pt idx="3">
                  <c:v>80.327202</c:v>
                </c:pt>
                <c:pt idx="4">
                  <c:v>78.356088</c:v>
                </c:pt>
                <c:pt idx="5">
                  <c:v>77.752041000000006</c:v>
                </c:pt>
                <c:pt idx="6">
                  <c:v>67.140494000000004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0-4252-A67A-EC67C5A6D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537760"/>
        <c:axId val="87538240"/>
      </c:barChart>
      <c:catAx>
        <c:axId val="8753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8240"/>
        <c:crosses val="autoZero"/>
        <c:auto val="1"/>
        <c:lblAlgn val="ctr"/>
        <c:lblOffset val="100"/>
        <c:noMultiLvlLbl val="0"/>
      </c:catAx>
      <c:valAx>
        <c:axId val="8753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price above</a:t>
            </a:r>
            <a:r>
              <a:rPr lang="en-US" baseline="0"/>
              <a:t> </a:t>
            </a:r>
            <a:r>
              <a:rPr lang="en-US"/>
              <a:t>MSRP&gt;50 and</a:t>
            </a:r>
            <a:r>
              <a:rPr lang="en-US" baseline="0"/>
              <a:t> MSRP&lt;100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3(3)'!$D$1</c:f>
              <c:strCache>
                <c:ptCount val="1"/>
                <c:pt idx="0">
                  <c:v>MSRP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3(3)'!$C$2:$C$10</c:f>
              <c:strCache>
                <c:ptCount val="9"/>
                <c:pt idx="0">
                  <c:v>Motorcycles</c:v>
                </c:pt>
                <c:pt idx="1">
                  <c:v>Planes</c:v>
                </c:pt>
                <c:pt idx="2">
                  <c:v>Ships</c:v>
                </c:pt>
                <c:pt idx="3">
                  <c:v>Vintage Cars</c:v>
                </c:pt>
                <c:pt idx="4">
                  <c:v>Vintage Cars</c:v>
                </c:pt>
                <c:pt idx="5">
                  <c:v>Trucks and Buses</c:v>
                </c:pt>
                <c:pt idx="6">
                  <c:v>Motorcycles</c:v>
                </c:pt>
                <c:pt idx="7">
                  <c:v>Vintage Cars</c:v>
                </c:pt>
                <c:pt idx="8">
                  <c:v>Planes</c:v>
                </c:pt>
              </c:strCache>
            </c:strRef>
          </c:cat>
          <c:val>
            <c:numRef>
              <c:f>'Task 3(3)'!$D$2:$D$10</c:f>
              <c:numCache>
                <c:formatCode>General</c:formatCode>
                <c:ptCount val="9"/>
                <c:pt idx="0">
                  <c:v>99.89</c:v>
                </c:pt>
                <c:pt idx="1">
                  <c:v>99.72</c:v>
                </c:pt>
                <c:pt idx="2">
                  <c:v>99.31</c:v>
                </c:pt>
                <c:pt idx="3">
                  <c:v>99.21</c:v>
                </c:pt>
                <c:pt idx="4">
                  <c:v>97.39</c:v>
                </c:pt>
                <c:pt idx="5">
                  <c:v>96.31</c:v>
                </c:pt>
                <c:pt idx="6">
                  <c:v>95.7</c:v>
                </c:pt>
                <c:pt idx="7">
                  <c:v>92.03</c:v>
                </c:pt>
                <c:pt idx="8">
                  <c:v>91.34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F-40B9-A508-D8A343AB1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0340960"/>
        <c:axId val="90352480"/>
      </c:barChart>
      <c:catAx>
        <c:axId val="9034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2480"/>
        <c:crosses val="autoZero"/>
        <c:auto val="1"/>
        <c:lblAlgn val="ctr"/>
        <c:lblOffset val="100"/>
        <c:noMultiLvlLbl val="0"/>
      </c:catAx>
      <c:valAx>
        <c:axId val="9035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4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Total_sales for each product 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3(4)'!$B$1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3(4)'!$A$2:$A$8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Trucks and Buses</c:v>
                </c:pt>
                <c:pt idx="4">
                  <c:v>Planes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'Task 3(4)'!$B$2:$B$8</c:f>
              <c:numCache>
                <c:formatCode>General</c:formatCode>
                <c:ptCount val="7"/>
                <c:pt idx="0">
                  <c:v>3853922.49</c:v>
                </c:pt>
                <c:pt idx="1">
                  <c:v>1797559.63</c:v>
                </c:pt>
                <c:pt idx="2">
                  <c:v>1121426.1200000001</c:v>
                </c:pt>
                <c:pt idx="3">
                  <c:v>1024113.57</c:v>
                </c:pt>
                <c:pt idx="4">
                  <c:v>954637.54</c:v>
                </c:pt>
                <c:pt idx="5">
                  <c:v>663998.34</c:v>
                </c:pt>
                <c:pt idx="6">
                  <c:v>188532.92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F8-4FDD-9C72-0FC57B61E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63073952"/>
        <c:axId val="1863076352"/>
      </c:barChart>
      <c:catAx>
        <c:axId val="186307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076352"/>
        <c:crosses val="autoZero"/>
        <c:auto val="1"/>
        <c:lblAlgn val="ctr"/>
        <c:lblOffset val="100"/>
        <c:noMultiLvlLbl val="0"/>
      </c:catAx>
      <c:valAx>
        <c:axId val="186307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07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Sales For</a:t>
            </a:r>
            <a:r>
              <a:rPr lang="en-US" baseline="0"/>
              <a:t> Each Product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3(7)'!$C$1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3(7)'!$B$2:$B$10</c:f>
              <c:strCache>
                <c:ptCount val="9"/>
                <c:pt idx="0">
                  <c:v>1992 Ferrari 360 Spider red</c:v>
                </c:pt>
                <c:pt idx="1">
                  <c:v>2001 Ferrari Enzo</c:v>
                </c:pt>
                <c:pt idx="2">
                  <c:v>1952 Alpine Renault 1300</c:v>
                </c:pt>
                <c:pt idx="3">
                  <c:v>2003 Harley-Davidson Eagle Drag Bike</c:v>
                </c:pt>
                <c:pt idx="4">
                  <c:v>1968 Ford Mustang</c:v>
                </c:pt>
                <c:pt idx="5">
                  <c:v>1969 Ford Falcon</c:v>
                </c:pt>
                <c:pt idx="6">
                  <c:v>1980s Black Hawk Helicopter</c:v>
                </c:pt>
                <c:pt idx="7">
                  <c:v>1998 Chrysler Plymouth Prowler</c:v>
                </c:pt>
                <c:pt idx="8">
                  <c:v>1917 Grand Touring Sedan</c:v>
                </c:pt>
              </c:strCache>
            </c:strRef>
          </c:cat>
          <c:val>
            <c:numRef>
              <c:f>'Task 3(7)'!$C$2:$C$10</c:f>
              <c:numCache>
                <c:formatCode>General</c:formatCode>
                <c:ptCount val="9"/>
                <c:pt idx="0">
                  <c:v>276839.98</c:v>
                </c:pt>
                <c:pt idx="1">
                  <c:v>190755.86</c:v>
                </c:pt>
                <c:pt idx="2">
                  <c:v>190017.96</c:v>
                </c:pt>
                <c:pt idx="3">
                  <c:v>170686</c:v>
                </c:pt>
                <c:pt idx="4">
                  <c:v>161531.48000000001</c:v>
                </c:pt>
                <c:pt idx="5">
                  <c:v>152543.01999999999</c:v>
                </c:pt>
                <c:pt idx="6">
                  <c:v>144959.91</c:v>
                </c:pt>
                <c:pt idx="7">
                  <c:v>142530.63</c:v>
                </c:pt>
                <c:pt idx="8">
                  <c:v>140535.6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D-4662-91F6-A3230B44C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8308736"/>
        <c:axId val="188313536"/>
      </c:barChart>
      <c:catAx>
        <c:axId val="18830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13536"/>
        <c:crosses val="autoZero"/>
        <c:auto val="1"/>
        <c:lblAlgn val="ctr"/>
        <c:lblOffset val="100"/>
        <c:noMultiLvlLbl val="0"/>
      </c:catAx>
      <c:valAx>
        <c:axId val="18831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0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sum(OD.quantityOrdered) using the stored procedure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'Task 3(8)'!$G$1</c:f>
              <c:strCache>
                <c:ptCount val="1"/>
                <c:pt idx="0">
                  <c:v>sum(OD.quantityOrdered)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EC0-4C86-A756-4EA44B58683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EC0-4C86-A756-4EA44B58683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C0-4C86-A756-4EA44B58683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C0-4C86-A756-4EA44B58683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EC0-4C86-A756-4EA44B58683D}"/>
              </c:ext>
            </c:extLst>
          </c:dPt>
          <c:cat>
            <c:strRef>
              <c:f>'Task 3(8)'!$F$2:$F$6</c:f>
              <c:strCache>
                <c:ptCount val="5"/>
                <c:pt idx="0">
                  <c:v>1992 Ferrari 360 Spider red</c:v>
                </c:pt>
                <c:pt idx="1">
                  <c:v>1937 Lincoln Berline</c:v>
                </c:pt>
                <c:pt idx="2">
                  <c:v>American Airlines: MD-11S</c:v>
                </c:pt>
                <c:pt idx="3">
                  <c:v>1941 Chevrolet Special Deluxe Cabriolet</c:v>
                </c:pt>
                <c:pt idx="4">
                  <c:v>1930 Buick Marquette Phaeton</c:v>
                </c:pt>
              </c:strCache>
            </c:strRef>
          </c:cat>
          <c:val>
            <c:numRef>
              <c:f>'Task 3(8)'!$G$2:$G$6</c:f>
              <c:numCache>
                <c:formatCode>General</c:formatCode>
                <c:ptCount val="5"/>
                <c:pt idx="0">
                  <c:v>1808</c:v>
                </c:pt>
                <c:pt idx="1">
                  <c:v>1111</c:v>
                </c:pt>
                <c:pt idx="2">
                  <c:v>1085</c:v>
                </c:pt>
                <c:pt idx="3">
                  <c:v>1076</c:v>
                </c:pt>
                <c:pt idx="4">
                  <c:v>1074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C0-4C86-A756-4EA44B586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350080"/>
        <c:axId val="90342400"/>
      </c:barChart>
      <c:catAx>
        <c:axId val="9035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42400"/>
        <c:crosses val="autoZero"/>
        <c:auto val="1"/>
        <c:lblAlgn val="ctr"/>
        <c:lblOffset val="100"/>
        <c:noMultiLvlLbl val="0"/>
      </c:catAx>
      <c:valAx>
        <c:axId val="9034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'P2 Task 1(3)'!$C$1</c:f>
              <c:strCache>
                <c:ptCount val="1"/>
                <c:pt idx="0">
                  <c:v>count(employeeNumber)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'P2 Task 1(3)'!$B$2:$B$8</c:f>
              <c:strCache>
                <c:ptCount val="7"/>
                <c:pt idx="0">
                  <c:v>Sales Rep</c:v>
                </c:pt>
                <c:pt idx="1">
                  <c:v>President</c:v>
                </c:pt>
                <c:pt idx="2">
                  <c:v>VP Sales</c:v>
                </c:pt>
                <c:pt idx="3">
                  <c:v>VP Marketing</c:v>
                </c:pt>
                <c:pt idx="4">
                  <c:v>Sales Manager (APAC)</c:v>
                </c:pt>
                <c:pt idx="5">
                  <c:v>Sale Manager (EMEA)</c:v>
                </c:pt>
                <c:pt idx="6">
                  <c:v>Sales Manager (NA)</c:v>
                </c:pt>
              </c:strCache>
            </c:strRef>
          </c:cat>
          <c:val>
            <c:numRef>
              <c:f>'P2 Task 1(3)'!$C$2:$C$8</c:f>
              <c:numCache>
                <c:formatCode>General</c:formatCode>
                <c:ptCount val="7"/>
                <c:pt idx="0">
                  <c:v>17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9E-4406-A089-3F191D02D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0228560"/>
        <c:axId val="2050219440"/>
      </c:barChart>
      <c:catAx>
        <c:axId val="205022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219440"/>
        <c:crosses val="autoZero"/>
        <c:auto val="1"/>
        <c:lblAlgn val="ctr"/>
        <c:lblOffset val="100"/>
        <c:noMultiLvlLbl val="0"/>
      </c:catAx>
      <c:valAx>
        <c:axId val="205021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22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'P2 Task 2(1)'!$G$1</c:f>
              <c:strCache>
                <c:ptCount val="1"/>
                <c:pt idx="0">
                  <c:v>avg(OD.quantityordered*OD.priceEach)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'P2 Task 2(1)'!$F$2:$F$10</c:f>
              <c:numCache>
                <c:formatCode>General</c:formatCode>
                <c:ptCount val="9"/>
                <c:pt idx="0">
                  <c:v>455</c:v>
                </c:pt>
                <c:pt idx="1">
                  <c:v>209</c:v>
                </c:pt>
                <c:pt idx="2">
                  <c:v>328</c:v>
                </c:pt>
                <c:pt idx="3">
                  <c:v>175</c:v>
                </c:pt>
                <c:pt idx="4">
                  <c:v>172</c:v>
                </c:pt>
                <c:pt idx="5">
                  <c:v>151</c:v>
                </c:pt>
                <c:pt idx="6">
                  <c:v>204</c:v>
                </c:pt>
                <c:pt idx="7">
                  <c:v>333</c:v>
                </c:pt>
                <c:pt idx="8">
                  <c:v>201</c:v>
                </c:pt>
              </c:numCache>
            </c:numRef>
          </c:xVal>
          <c:yVal>
            <c:numRef>
              <c:f>'P2 Task 2(1)'!$G$2:$G$10</c:f>
              <c:numCache>
                <c:formatCode>General</c:formatCode>
                <c:ptCount val="9"/>
                <c:pt idx="0">
                  <c:v>4139.920588</c:v>
                </c:pt>
                <c:pt idx="1">
                  <c:v>3992.595789</c:v>
                </c:pt>
                <c:pt idx="2">
                  <c:v>3895.55</c:v>
                </c:pt>
                <c:pt idx="3">
                  <c:v>3816.9852000000001</c:v>
                </c:pt>
                <c:pt idx="4">
                  <c:v>3763.1965220000002</c:v>
                </c:pt>
                <c:pt idx="5">
                  <c:v>3706.5406250000001</c:v>
                </c:pt>
                <c:pt idx="6">
                  <c:v>3705.1506669999999</c:v>
                </c:pt>
                <c:pt idx="7">
                  <c:v>3679.3440000000001</c:v>
                </c:pt>
                <c:pt idx="8">
                  <c:v>3676.2317240000002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9B-4EB1-BA3B-FC7A5CF9C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8062608"/>
        <c:axId val="1638064528"/>
      </c:scatterChart>
      <c:valAx>
        <c:axId val="163806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064528"/>
        <c:crosses val="autoZero"/>
        <c:crossBetween val="midCat"/>
      </c:valAx>
      <c:valAx>
        <c:axId val="163806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062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Name whal sale is having totalsales&gt;avg sales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'P2 Task 1(7)'!$B$1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'P2 Task 1(7)'!$A$2:$A$16</c:f>
              <c:strCache>
                <c:ptCount val="15"/>
                <c:pt idx="0">
                  <c:v>Andy Fixter</c:v>
                </c:pt>
                <c:pt idx="1">
                  <c:v>Leslie Thompson</c:v>
                </c:pt>
                <c:pt idx="2">
                  <c:v>Larry Bott</c:v>
                </c:pt>
                <c:pt idx="3">
                  <c:v>Julie Firrelli</c:v>
                </c:pt>
                <c:pt idx="4">
                  <c:v>Peter Marsh</c:v>
                </c:pt>
                <c:pt idx="5">
                  <c:v>George Vanauf</c:v>
                </c:pt>
                <c:pt idx="6">
                  <c:v>Gerard Hernandez</c:v>
                </c:pt>
                <c:pt idx="7">
                  <c:v>Pamela Castillo</c:v>
                </c:pt>
                <c:pt idx="8">
                  <c:v>Barry Jones</c:v>
                </c:pt>
                <c:pt idx="9">
                  <c:v>Loui Bondur</c:v>
                </c:pt>
                <c:pt idx="10">
                  <c:v>Leslie Jennings</c:v>
                </c:pt>
                <c:pt idx="11">
                  <c:v>Steve Patterson</c:v>
                </c:pt>
                <c:pt idx="12">
                  <c:v>Mami Nishi</c:v>
                </c:pt>
                <c:pt idx="13">
                  <c:v>Martin Gerard</c:v>
                </c:pt>
                <c:pt idx="14">
                  <c:v>Foon Yue Tseng</c:v>
                </c:pt>
              </c:strCache>
            </c:strRef>
          </c:cat>
          <c:val>
            <c:numRef>
              <c:f>'P2 Task 1(7)'!$B$2:$B$16</c:f>
              <c:numCache>
                <c:formatCode>General</c:formatCode>
                <c:ptCount val="15"/>
                <c:pt idx="0">
                  <c:v>562582.59</c:v>
                </c:pt>
                <c:pt idx="1">
                  <c:v>347533.03</c:v>
                </c:pt>
                <c:pt idx="2">
                  <c:v>732096.79</c:v>
                </c:pt>
                <c:pt idx="3">
                  <c:v>386663.2</c:v>
                </c:pt>
                <c:pt idx="4">
                  <c:v>584593.76</c:v>
                </c:pt>
                <c:pt idx="5">
                  <c:v>669377.05000000005</c:v>
                </c:pt>
                <c:pt idx="6">
                  <c:v>1258577.81</c:v>
                </c:pt>
                <c:pt idx="7">
                  <c:v>868220.55</c:v>
                </c:pt>
                <c:pt idx="8">
                  <c:v>704853.91</c:v>
                </c:pt>
                <c:pt idx="9">
                  <c:v>569485.75</c:v>
                </c:pt>
                <c:pt idx="10">
                  <c:v>1081530.54</c:v>
                </c:pt>
                <c:pt idx="11">
                  <c:v>505875.42</c:v>
                </c:pt>
                <c:pt idx="12">
                  <c:v>457110.07</c:v>
                </c:pt>
                <c:pt idx="13">
                  <c:v>387477.47</c:v>
                </c:pt>
                <c:pt idx="14">
                  <c:v>488212.67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9-46BD-BC8A-8034DA9DFFFC}"/>
            </c:ext>
          </c:extLst>
        </c:ser>
        <c:ser>
          <c:idx val="1"/>
          <c:order val="1"/>
          <c:tx>
            <c:strRef>
              <c:f>'P2 Task 1(7)'!$C$1</c:f>
              <c:strCache>
                <c:ptCount val="1"/>
                <c:pt idx="0">
                  <c:v>avg_sales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'P2 Task 1(7)'!$A$2:$A$16</c:f>
              <c:strCache>
                <c:ptCount val="15"/>
                <c:pt idx="0">
                  <c:v>Andy Fixter</c:v>
                </c:pt>
                <c:pt idx="1">
                  <c:v>Leslie Thompson</c:v>
                </c:pt>
                <c:pt idx="2">
                  <c:v>Larry Bott</c:v>
                </c:pt>
                <c:pt idx="3">
                  <c:v>Julie Firrelli</c:v>
                </c:pt>
                <c:pt idx="4">
                  <c:v>Peter Marsh</c:v>
                </c:pt>
                <c:pt idx="5">
                  <c:v>George Vanauf</c:v>
                </c:pt>
                <c:pt idx="6">
                  <c:v>Gerard Hernandez</c:v>
                </c:pt>
                <c:pt idx="7">
                  <c:v>Pamela Castillo</c:v>
                </c:pt>
                <c:pt idx="8">
                  <c:v>Barry Jones</c:v>
                </c:pt>
                <c:pt idx="9">
                  <c:v>Loui Bondur</c:v>
                </c:pt>
                <c:pt idx="10">
                  <c:v>Leslie Jennings</c:v>
                </c:pt>
                <c:pt idx="11">
                  <c:v>Steve Patterson</c:v>
                </c:pt>
                <c:pt idx="12">
                  <c:v>Mami Nishi</c:v>
                </c:pt>
                <c:pt idx="13">
                  <c:v>Martin Gerard</c:v>
                </c:pt>
                <c:pt idx="14">
                  <c:v>Foon Yue Tseng</c:v>
                </c:pt>
              </c:strCache>
            </c:strRef>
          </c:cat>
          <c:val>
            <c:numRef>
              <c:f>'P2 Task 1(7)'!$C$2:$C$16</c:f>
              <c:numCache>
                <c:formatCode>General</c:formatCode>
                <c:ptCount val="15"/>
                <c:pt idx="0">
                  <c:v>3040.986973</c:v>
                </c:pt>
                <c:pt idx="1">
                  <c:v>3048.535351</c:v>
                </c:pt>
                <c:pt idx="2">
                  <c:v>3102.1050420000001</c:v>
                </c:pt>
                <c:pt idx="3">
                  <c:v>3118.2516129999999</c:v>
                </c:pt>
                <c:pt idx="4">
                  <c:v>3159.9662699999999</c:v>
                </c:pt>
                <c:pt idx="5">
                  <c:v>3172.4030809999999</c:v>
                </c:pt>
                <c:pt idx="6">
                  <c:v>3178.2267929999998</c:v>
                </c:pt>
                <c:pt idx="7">
                  <c:v>3191.9873160000002</c:v>
                </c:pt>
                <c:pt idx="8">
                  <c:v>3203.8814090000001</c:v>
                </c:pt>
                <c:pt idx="9">
                  <c:v>3217.4336159999998</c:v>
                </c:pt>
                <c:pt idx="10">
                  <c:v>3267.4638669999999</c:v>
                </c:pt>
                <c:pt idx="11">
                  <c:v>3328.127763</c:v>
                </c:pt>
                <c:pt idx="12">
                  <c:v>3336.5698539999999</c:v>
                </c:pt>
                <c:pt idx="13">
                  <c:v>3398.9251749999999</c:v>
                </c:pt>
                <c:pt idx="14">
                  <c:v>3438.1173939999999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B9-46BD-BC8A-8034DA9DF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4375440"/>
        <c:axId val="214374480"/>
      </c:barChart>
      <c:catAx>
        <c:axId val="214375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74480"/>
        <c:crosses val="autoZero"/>
        <c:auto val="1"/>
        <c:lblAlgn val="ctr"/>
        <c:lblOffset val="100"/>
        <c:noMultiLvlLbl val="0"/>
      </c:catAx>
      <c:valAx>
        <c:axId val="21437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7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avg(creditLimit) By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1(2)'!$B$1</c:f>
              <c:strCache>
                <c:ptCount val="1"/>
                <c:pt idx="0">
                  <c:v>avg(creditLimit)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1(2)'!$A$2:$A$10</c:f>
              <c:strCache>
                <c:ptCount val="9"/>
                <c:pt idx="0">
                  <c:v>Denmark</c:v>
                </c:pt>
                <c:pt idx="1">
                  <c:v>Italy</c:v>
                </c:pt>
                <c:pt idx="2">
                  <c:v>Finland</c:v>
                </c:pt>
                <c:pt idx="3">
                  <c:v>Norway</c:v>
                </c:pt>
                <c:pt idx="4">
                  <c:v>New Zealand</c:v>
                </c:pt>
                <c:pt idx="5">
                  <c:v>UK</c:v>
                </c:pt>
                <c:pt idx="6">
                  <c:v>Japan</c:v>
                </c:pt>
                <c:pt idx="7">
                  <c:v>Australia</c:v>
                </c:pt>
                <c:pt idx="8">
                  <c:v>Sweden</c:v>
                </c:pt>
              </c:strCache>
            </c:strRef>
          </c:cat>
          <c:val>
            <c:numRef>
              <c:f>'Task 1(2)'!$B$2:$B$10</c:f>
              <c:numCache>
                <c:formatCode>General</c:formatCode>
                <c:ptCount val="9"/>
                <c:pt idx="0">
                  <c:v>102100</c:v>
                </c:pt>
                <c:pt idx="1">
                  <c:v>97200</c:v>
                </c:pt>
                <c:pt idx="2">
                  <c:v>95266.666666999998</c:v>
                </c:pt>
                <c:pt idx="3">
                  <c:v>91200</c:v>
                </c:pt>
                <c:pt idx="4">
                  <c:v>90625</c:v>
                </c:pt>
                <c:pt idx="5">
                  <c:v>88740</c:v>
                </c:pt>
                <c:pt idx="6">
                  <c:v>87800</c:v>
                </c:pt>
                <c:pt idx="7">
                  <c:v>86060</c:v>
                </c:pt>
                <c:pt idx="8">
                  <c:v>84750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3-4699-B7F5-223922757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97980064"/>
        <c:axId val="1897980544"/>
      </c:barChart>
      <c:catAx>
        <c:axId val="189798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980544"/>
        <c:crosses val="autoZero"/>
        <c:auto val="1"/>
        <c:lblAlgn val="ctr"/>
        <c:lblOffset val="100"/>
        <c:noMultiLvlLbl val="0"/>
      </c:catAx>
      <c:valAx>
        <c:axId val="189798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98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 2(6)'!$C$1</c:f>
              <c:strCache>
                <c:ptCount val="1"/>
                <c:pt idx="0">
                  <c:v>total_sales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'Task 2(6)'!$B$2:$B$10</c:f>
              <c:numCache>
                <c:formatCode>General</c:formatCode>
                <c:ptCount val="9"/>
                <c:pt idx="0">
                  <c:v>10165</c:v>
                </c:pt>
                <c:pt idx="1">
                  <c:v>10287</c:v>
                </c:pt>
                <c:pt idx="2">
                  <c:v>10310</c:v>
                </c:pt>
                <c:pt idx="3">
                  <c:v>10212</c:v>
                </c:pt>
                <c:pt idx="4">
                  <c:v>10207</c:v>
                </c:pt>
                <c:pt idx="5">
                  <c:v>10127</c:v>
                </c:pt>
                <c:pt idx="6">
                  <c:v>10204</c:v>
                </c:pt>
                <c:pt idx="7">
                  <c:v>10126</c:v>
                </c:pt>
                <c:pt idx="8">
                  <c:v>10222</c:v>
                </c:pt>
              </c:numCache>
            </c:numRef>
          </c:xVal>
          <c:yVal>
            <c:numRef>
              <c:f>'Task 2(6)'!$C$2:$C$10</c:f>
              <c:numCache>
                <c:formatCode>General</c:formatCode>
                <c:ptCount val="9"/>
                <c:pt idx="0">
                  <c:v>67392.850000000006</c:v>
                </c:pt>
                <c:pt idx="1">
                  <c:v>61402</c:v>
                </c:pt>
                <c:pt idx="2">
                  <c:v>61234.67</c:v>
                </c:pt>
                <c:pt idx="3">
                  <c:v>59830.55</c:v>
                </c:pt>
                <c:pt idx="4">
                  <c:v>59265.14</c:v>
                </c:pt>
                <c:pt idx="5">
                  <c:v>58841.35</c:v>
                </c:pt>
                <c:pt idx="6">
                  <c:v>58793.53</c:v>
                </c:pt>
                <c:pt idx="7">
                  <c:v>57131.92</c:v>
                </c:pt>
                <c:pt idx="8">
                  <c:v>56822.65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61-4D35-AEBC-D583A6D6A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3647232"/>
        <c:axId val="1953641472"/>
      </c:scatterChart>
      <c:valAx>
        <c:axId val="195364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641472"/>
        <c:crosses val="autoZero"/>
        <c:crossBetween val="midCat"/>
      </c:valAx>
      <c:valAx>
        <c:axId val="195364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64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'P2 Task 2(2)'!$B$1</c:f>
              <c:strCache>
                <c:ptCount val="1"/>
                <c:pt idx="0">
                  <c:v>count(orderNumber)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'P2 Task 2(2)'!$A$2:$A$13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'P2 Task 2(2)'!$B$2:$B$13</c:f>
              <c:numCache>
                <c:formatCode>General</c:formatCode>
                <c:ptCount val="12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29</c:v>
                </c:pt>
                <c:pt idx="4">
                  <c:v>29</c:v>
                </c:pt>
                <c:pt idx="5">
                  <c:v>19</c:v>
                </c:pt>
                <c:pt idx="6">
                  <c:v>18</c:v>
                </c:pt>
                <c:pt idx="7">
                  <c:v>17</c:v>
                </c:pt>
                <c:pt idx="8">
                  <c:v>20</c:v>
                </c:pt>
                <c:pt idx="9">
                  <c:v>31</c:v>
                </c:pt>
                <c:pt idx="10">
                  <c:v>63</c:v>
                </c:pt>
                <c:pt idx="1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B8-41D9-A8F8-A36FBF10E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41426656"/>
        <c:axId val="1541419936"/>
      </c:barChart>
      <c:catAx>
        <c:axId val="15414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419936"/>
        <c:crosses val="autoZero"/>
        <c:auto val="1"/>
        <c:lblAlgn val="ctr"/>
        <c:lblOffset val="100"/>
        <c:noMultiLvlLbl val="0"/>
      </c:catAx>
      <c:valAx>
        <c:axId val="154141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42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2"/>
          <c:tx>
            <c:strRef>
              <c:f>'P2 Task2(9)'!$E$1</c:f>
              <c:strCache>
                <c:ptCount val="1"/>
                <c:pt idx="0">
                  <c:v>count(OD.orderNumber)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'P2 Task2(9)'!$B$2:$B$10</c:f>
              <c:strCache>
                <c:ptCount val="9"/>
                <c:pt idx="0">
                  <c:v>1992 Ferrari 360 Spider red</c:v>
                </c:pt>
                <c:pt idx="1">
                  <c:v>1969 Harley Davidson Ultimate Chopper</c:v>
                </c:pt>
                <c:pt idx="2">
                  <c:v>1952 Alpine Renault 1300</c:v>
                </c:pt>
                <c:pt idx="3">
                  <c:v>1996 Moto Guzzi 1100i</c:v>
                </c:pt>
                <c:pt idx="4">
                  <c:v>2003 Harley-Davidson Eagle Drag Bike</c:v>
                </c:pt>
                <c:pt idx="5">
                  <c:v>1972 Alfa Romeo GTA</c:v>
                </c:pt>
                <c:pt idx="6">
                  <c:v>1962 LanciaA Delta 16V</c:v>
                </c:pt>
                <c:pt idx="7">
                  <c:v>1958 Setra Bus</c:v>
                </c:pt>
                <c:pt idx="8">
                  <c:v>2002 Suzuki XREO</c:v>
                </c:pt>
              </c:strCache>
            </c:strRef>
          </c:cat>
          <c:val>
            <c:numRef>
              <c:f>'P2 Task2(9)'!$E$2:$E$10</c:f>
              <c:numCache>
                <c:formatCode>General</c:formatCode>
                <c:ptCount val="9"/>
                <c:pt idx="0">
                  <c:v>53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E-4D47-8E3A-769ABB676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987500016"/>
        <c:axId val="19875004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'P2 Task2(9)'!$C$1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'P2 Task2(9)'!$B$2:$B$10</c15:sqref>
                        </c15:formulaRef>
                      </c:ext>
                    </c:extLst>
                    <c:strCache>
                      <c:ptCount val="9"/>
                      <c:pt idx="0">
                        <c:v>1992 Ferrari 360 Spider red</c:v>
                      </c:pt>
                      <c:pt idx="1">
                        <c:v>1969 Harley Davidson Ultimate Chopper</c:v>
                      </c:pt>
                      <c:pt idx="2">
                        <c:v>1952 Alpine Renault 1300</c:v>
                      </c:pt>
                      <c:pt idx="3">
                        <c:v>1996 Moto Guzzi 1100i</c:v>
                      </c:pt>
                      <c:pt idx="4">
                        <c:v>2003 Harley-Davidson Eagle Drag Bike</c:v>
                      </c:pt>
                      <c:pt idx="5">
                        <c:v>1972 Alfa Romeo GTA</c:v>
                      </c:pt>
                      <c:pt idx="6">
                        <c:v>1962 LanciaA Delta 16V</c:v>
                      </c:pt>
                      <c:pt idx="7">
                        <c:v>1958 Setra Bus</c:v>
                      </c:pt>
                      <c:pt idx="8">
                        <c:v>2002 Suzuki XREO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'P2 Task2(9)'!$C$2:$C$10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28E-4D47-8E3A-769ABB67687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'P2 Task2(9)'!$D$1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'P2 Task2(9)'!$B$2:$B$10</c15:sqref>
                        </c15:formulaRef>
                      </c:ext>
                    </c:extLst>
                    <c:strCache>
                      <c:ptCount val="9"/>
                      <c:pt idx="0">
                        <c:v>1992 Ferrari 360 Spider red</c:v>
                      </c:pt>
                      <c:pt idx="1">
                        <c:v>1969 Harley Davidson Ultimate Chopper</c:v>
                      </c:pt>
                      <c:pt idx="2">
                        <c:v>1952 Alpine Renault 1300</c:v>
                      </c:pt>
                      <c:pt idx="3">
                        <c:v>1996 Moto Guzzi 1100i</c:v>
                      </c:pt>
                      <c:pt idx="4">
                        <c:v>2003 Harley-Davidson Eagle Drag Bike</c:v>
                      </c:pt>
                      <c:pt idx="5">
                        <c:v>1972 Alfa Romeo GTA</c:v>
                      </c:pt>
                      <c:pt idx="6">
                        <c:v>1962 LanciaA Delta 16V</c:v>
                      </c:pt>
                      <c:pt idx="7">
                        <c:v>1958 Setra Bus</c:v>
                      </c:pt>
                      <c:pt idx="8">
                        <c:v>2002 Suzuki XREO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'P2 Task2(9)'!$D$2:$D$10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28E-4D47-8E3A-769ABB676874}"/>
                  </c:ext>
                </c:extLst>
              </c15:ser>
            </c15:filteredBarSeries>
          </c:ext>
        </c:extLst>
      </c:barChart>
      <c:catAx>
        <c:axId val="1987500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500496"/>
        <c:crosses val="autoZero"/>
        <c:auto val="1"/>
        <c:lblAlgn val="ctr"/>
        <c:lblOffset val="100"/>
        <c:noMultiLvlLbl val="0"/>
      </c:catAx>
      <c:valAx>
        <c:axId val="1987500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50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'P2 Task 2(10)'!$C$1</c:f>
              <c:strCache>
                <c:ptCount val="1"/>
                <c:pt idx="0">
                  <c:v>TOTAL_REVENUE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'P2 Task 2(10)'!$B$2:$B$10</c:f>
              <c:numCache>
                <c:formatCode>General</c:formatCode>
                <c:ptCount val="9"/>
                <c:pt idx="0">
                  <c:v>10165</c:v>
                </c:pt>
                <c:pt idx="1">
                  <c:v>10287</c:v>
                </c:pt>
                <c:pt idx="2">
                  <c:v>10310</c:v>
                </c:pt>
                <c:pt idx="3">
                  <c:v>10212</c:v>
                </c:pt>
                <c:pt idx="4">
                  <c:v>10207</c:v>
                </c:pt>
                <c:pt idx="5">
                  <c:v>10127</c:v>
                </c:pt>
                <c:pt idx="6">
                  <c:v>10204</c:v>
                </c:pt>
                <c:pt idx="7">
                  <c:v>10126</c:v>
                </c:pt>
                <c:pt idx="8">
                  <c:v>10222</c:v>
                </c:pt>
              </c:numCache>
            </c:numRef>
          </c:xVal>
          <c:yVal>
            <c:numRef>
              <c:f>'P2 Task 2(10)'!$C$2:$C$10</c:f>
              <c:numCache>
                <c:formatCode>General</c:formatCode>
                <c:ptCount val="9"/>
                <c:pt idx="0">
                  <c:v>67392.850000000006</c:v>
                </c:pt>
                <c:pt idx="1">
                  <c:v>61402</c:v>
                </c:pt>
                <c:pt idx="2">
                  <c:v>61234.67</c:v>
                </c:pt>
                <c:pt idx="3">
                  <c:v>59830.55</c:v>
                </c:pt>
                <c:pt idx="4">
                  <c:v>59265.14</c:v>
                </c:pt>
                <c:pt idx="5">
                  <c:v>58841.35</c:v>
                </c:pt>
                <c:pt idx="6">
                  <c:v>58793.53</c:v>
                </c:pt>
                <c:pt idx="7">
                  <c:v>57131.92</c:v>
                </c:pt>
                <c:pt idx="8">
                  <c:v>56822.65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0C-4536-B3AF-21C6B937E7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6788800"/>
        <c:axId val="76794560"/>
      </c:scatterChart>
      <c:valAx>
        <c:axId val="7678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94560"/>
        <c:crosses val="autoZero"/>
        <c:crossBetween val="midCat"/>
      </c:valAx>
      <c:valAx>
        <c:axId val="7679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88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'P2 Task 2(1!)'!$B$1</c:f>
              <c:strCache>
                <c:ptCount val="1"/>
                <c:pt idx="0">
                  <c:v>TOTAL_REVENUE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'P2 Task 2(1!)'!$A$2:$A$6</c:f>
              <c:numCache>
                <c:formatCode>General</c:formatCode>
                <c:ptCount val="5"/>
                <c:pt idx="0">
                  <c:v>10165</c:v>
                </c:pt>
                <c:pt idx="1">
                  <c:v>10287</c:v>
                </c:pt>
                <c:pt idx="2">
                  <c:v>10310</c:v>
                </c:pt>
                <c:pt idx="3">
                  <c:v>10212</c:v>
                </c:pt>
                <c:pt idx="4">
                  <c:v>10207</c:v>
                </c:pt>
              </c:numCache>
            </c:numRef>
          </c:xVal>
          <c:yVal>
            <c:numRef>
              <c:f>'P2 Task 2(1!)'!$B$2:$B$6</c:f>
              <c:numCache>
                <c:formatCode>General</c:formatCode>
                <c:ptCount val="5"/>
                <c:pt idx="0">
                  <c:v>67392.850000000006</c:v>
                </c:pt>
                <c:pt idx="1">
                  <c:v>61402</c:v>
                </c:pt>
                <c:pt idx="2">
                  <c:v>61234.67</c:v>
                </c:pt>
                <c:pt idx="3">
                  <c:v>59830.55</c:v>
                </c:pt>
                <c:pt idx="4">
                  <c:v>59265.14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C2-4B4F-9E51-04AC0A912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9135600"/>
        <c:axId val="1979139440"/>
      </c:scatterChart>
      <c:valAx>
        <c:axId val="197913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139440"/>
        <c:crosses val="autoZero"/>
        <c:crossBetween val="midCat"/>
      </c:valAx>
      <c:valAx>
        <c:axId val="197913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135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count(customerNumber along with state)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1(3)'!$B$1</c:f>
              <c:strCache>
                <c:ptCount val="1"/>
                <c:pt idx="0">
                  <c:v>count(customerNumber)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 1(3)'!$A$2:$A$20</c:f>
              <c:strCache>
                <c:ptCount val="19"/>
                <c:pt idx="0">
                  <c:v>NULL</c:v>
                </c:pt>
                <c:pt idx="1">
                  <c:v>CA</c:v>
                </c:pt>
                <c:pt idx="2">
                  <c:v>MA</c:v>
                </c:pt>
                <c:pt idx="3">
                  <c:v>NY</c:v>
                </c:pt>
                <c:pt idx="4">
                  <c:v>CT</c:v>
                </c:pt>
                <c:pt idx="5">
                  <c:v>PA</c:v>
                </c:pt>
                <c:pt idx="6">
                  <c:v>Victoria</c:v>
                </c:pt>
                <c:pt idx="7">
                  <c:v>BC</c:v>
                </c:pt>
                <c:pt idx="8">
                  <c:v>NSW</c:v>
                </c:pt>
                <c:pt idx="9">
                  <c:v>NV</c:v>
                </c:pt>
                <c:pt idx="10">
                  <c:v>Osaka</c:v>
                </c:pt>
                <c:pt idx="11">
                  <c:v>QuÃ©bec</c:v>
                </c:pt>
                <c:pt idx="12">
                  <c:v>Isle of Wight</c:v>
                </c:pt>
                <c:pt idx="13">
                  <c:v>NJ</c:v>
                </c:pt>
                <c:pt idx="14">
                  <c:v>Queensland</c:v>
                </c:pt>
                <c:pt idx="15">
                  <c:v>Co. Cork</c:v>
                </c:pt>
                <c:pt idx="16">
                  <c:v>Pretoria</c:v>
                </c:pt>
                <c:pt idx="17">
                  <c:v>NH</c:v>
                </c:pt>
                <c:pt idx="18">
                  <c:v>Tokyo</c:v>
                </c:pt>
              </c:strCache>
            </c:strRef>
          </c:cat>
          <c:val>
            <c:numRef>
              <c:f>'Task 1(3)'!$B$2:$B$20</c:f>
              <c:numCache>
                <c:formatCode>General</c:formatCode>
                <c:ptCount val="19"/>
                <c:pt idx="0">
                  <c:v>73</c:v>
                </c:pt>
                <c:pt idx="1">
                  <c:v>11</c:v>
                </c:pt>
                <c:pt idx="2">
                  <c:v>9</c:v>
                </c:pt>
                <c:pt idx="3">
                  <c:v>6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9-4850-9DDF-EC339E31E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43639680"/>
        <c:axId val="1543637760"/>
      </c:barChart>
      <c:catAx>
        <c:axId val="15436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637760"/>
        <c:crosses val="autoZero"/>
        <c:auto val="1"/>
        <c:lblAlgn val="ctr"/>
        <c:lblOffset val="100"/>
        <c:noMultiLvlLbl val="0"/>
      </c:catAx>
      <c:valAx>
        <c:axId val="15436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63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Sales For Each Customer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1(5)'!$B$1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1(5)'!$A$2:$A$20</c:f>
              <c:strCache>
                <c:ptCount val="19"/>
                <c:pt idx="0">
                  <c:v>Euro+ Shopping Channel</c:v>
                </c:pt>
                <c:pt idx="1">
                  <c:v>Mini Gifts Distributors Ltd.</c:v>
                </c:pt>
                <c:pt idx="2">
                  <c:v>Australian Collectors, Co.</c:v>
                </c:pt>
                <c:pt idx="3">
                  <c:v>Muscle Machine Inc</c:v>
                </c:pt>
                <c:pt idx="4">
                  <c:v>La Rochelle Gifts</c:v>
                </c:pt>
                <c:pt idx="5">
                  <c:v>Dragon Souveniers, Ltd.</c:v>
                </c:pt>
                <c:pt idx="6">
                  <c:v>Down Under Souveniers, Inc</c:v>
                </c:pt>
                <c:pt idx="7">
                  <c:v>Land of Toys Inc.</c:v>
                </c:pt>
                <c:pt idx="8">
                  <c:v>AV Stores, Co.</c:v>
                </c:pt>
                <c:pt idx="9">
                  <c:v>The Sharp Gifts Warehouse</c:v>
                </c:pt>
                <c:pt idx="10">
                  <c:v>Salzburg Collectables</c:v>
                </c:pt>
                <c:pt idx="11">
                  <c:v>Kelly's Gift Shop</c:v>
                </c:pt>
                <c:pt idx="12">
                  <c:v>Anna's Decorations, Ltd</c:v>
                </c:pt>
                <c:pt idx="13">
                  <c:v>Souveniers And Things Co.</c:v>
                </c:pt>
                <c:pt idx="14">
                  <c:v>Corporate Gift Ideas Co.</c:v>
                </c:pt>
                <c:pt idx="15">
                  <c:v>Saveley &amp; Henriot, Co.</c:v>
                </c:pt>
                <c:pt idx="16">
                  <c:v>Danish Wholesale Imports</c:v>
                </c:pt>
                <c:pt idx="17">
                  <c:v>Rovelli Gifts</c:v>
                </c:pt>
                <c:pt idx="18">
                  <c:v>Reims Collectables</c:v>
                </c:pt>
              </c:strCache>
            </c:strRef>
          </c:cat>
          <c:val>
            <c:numRef>
              <c:f>'Task 1(5)'!$B$2:$B$20</c:f>
              <c:numCache>
                <c:formatCode>General</c:formatCode>
                <c:ptCount val="19"/>
                <c:pt idx="0">
                  <c:v>820689.54</c:v>
                </c:pt>
                <c:pt idx="1">
                  <c:v>591827.34</c:v>
                </c:pt>
                <c:pt idx="2">
                  <c:v>180585.07</c:v>
                </c:pt>
                <c:pt idx="3">
                  <c:v>177913.95</c:v>
                </c:pt>
                <c:pt idx="4">
                  <c:v>158573.12</c:v>
                </c:pt>
                <c:pt idx="5">
                  <c:v>156251.03</c:v>
                </c:pt>
                <c:pt idx="6">
                  <c:v>154622.07999999999</c:v>
                </c:pt>
                <c:pt idx="7">
                  <c:v>149085.15</c:v>
                </c:pt>
                <c:pt idx="8">
                  <c:v>148410.09</c:v>
                </c:pt>
                <c:pt idx="9">
                  <c:v>143536.26999999999</c:v>
                </c:pt>
                <c:pt idx="10">
                  <c:v>137480.07</c:v>
                </c:pt>
                <c:pt idx="11">
                  <c:v>137460.79</c:v>
                </c:pt>
                <c:pt idx="12">
                  <c:v>137034.22</c:v>
                </c:pt>
                <c:pt idx="13">
                  <c:v>133907.12</c:v>
                </c:pt>
                <c:pt idx="14">
                  <c:v>132340.78</c:v>
                </c:pt>
                <c:pt idx="15">
                  <c:v>130305.35</c:v>
                </c:pt>
                <c:pt idx="16">
                  <c:v>129085.12</c:v>
                </c:pt>
                <c:pt idx="17">
                  <c:v>127529.69</c:v>
                </c:pt>
                <c:pt idx="18">
                  <c:v>126983.19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3-4226-A96F-AE7D477AF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63072992"/>
        <c:axId val="1863078752"/>
      </c:barChart>
      <c:catAx>
        <c:axId val="186307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078752"/>
        <c:crosses val="autoZero"/>
        <c:auto val="1"/>
        <c:lblAlgn val="ctr"/>
        <c:lblOffset val="100"/>
        <c:noMultiLvlLbl val="0"/>
      </c:catAx>
      <c:valAx>
        <c:axId val="186307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07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Recent</a:t>
            </a:r>
            <a:r>
              <a:rPr lang="en-US" baseline="0"/>
              <a:t> payement date vs A</a:t>
            </a:r>
            <a:r>
              <a:rPr lang="en-US"/>
              <a:t>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'Task1(7)'!$E$1</c:f>
              <c:strCache>
                <c:ptCount val="1"/>
                <c:pt idx="0">
                  <c:v>amount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'Task1(7)'!$D$2:$D$10</c:f>
              <c:numCache>
                <c:formatCode>m/d/yyyy</c:formatCode>
                <c:ptCount val="9"/>
                <c:pt idx="0">
                  <c:v>38512</c:v>
                </c:pt>
                <c:pt idx="1">
                  <c:v>38506</c:v>
                </c:pt>
                <c:pt idx="2">
                  <c:v>38497</c:v>
                </c:pt>
                <c:pt idx="3">
                  <c:v>38495</c:v>
                </c:pt>
                <c:pt idx="4">
                  <c:v>38492</c:v>
                </c:pt>
                <c:pt idx="5">
                  <c:v>38491</c:v>
                </c:pt>
                <c:pt idx="6">
                  <c:v>38491</c:v>
                </c:pt>
                <c:pt idx="7">
                  <c:v>38490</c:v>
                </c:pt>
                <c:pt idx="8">
                  <c:v>38489</c:v>
                </c:pt>
              </c:numCache>
            </c:numRef>
          </c:cat>
          <c:val>
            <c:numRef>
              <c:f>'Task1(7)'!$E$2:$E$10</c:f>
              <c:numCache>
                <c:formatCode>General</c:formatCode>
                <c:ptCount val="9"/>
                <c:pt idx="0">
                  <c:v>46656.94</c:v>
                </c:pt>
                <c:pt idx="1">
                  <c:v>12432.32</c:v>
                </c:pt>
                <c:pt idx="2">
                  <c:v>30253.75</c:v>
                </c:pt>
                <c:pt idx="3">
                  <c:v>75020.13</c:v>
                </c:pt>
                <c:pt idx="4">
                  <c:v>29070.38</c:v>
                </c:pt>
                <c:pt idx="5">
                  <c:v>46895.48</c:v>
                </c:pt>
                <c:pt idx="6">
                  <c:v>28500.78</c:v>
                </c:pt>
                <c:pt idx="7">
                  <c:v>615.45000000000005</c:v>
                </c:pt>
                <c:pt idx="8">
                  <c:v>17928.09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8-4C12-A587-87B270320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40649776"/>
        <c:axId val="1940650256"/>
      </c:barChart>
      <c:dateAx>
        <c:axId val="19406497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650256"/>
        <c:crosses val="autoZero"/>
        <c:auto val="1"/>
        <c:lblOffset val="100"/>
        <c:baseTimeUnit val="days"/>
      </c:dateAx>
      <c:valAx>
        <c:axId val="194065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64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CustomerName &amp; Price Each for a specific productLine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1(9)'!$C$1</c:f>
              <c:strCache>
                <c:ptCount val="1"/>
                <c:pt idx="0">
                  <c:v>priceEach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1(9)'!$B$2:$B$10</c:f>
              <c:strCache>
                <c:ptCount val="9"/>
                <c:pt idx="0">
                  <c:v>Baane Mini Imports</c:v>
                </c:pt>
                <c:pt idx="1">
                  <c:v>Cambridge Collectables Co.</c:v>
                </c:pt>
                <c:pt idx="2">
                  <c:v>Mini Gifts Distributors Ltd.</c:v>
                </c:pt>
                <c:pt idx="3">
                  <c:v>Classic Legends Inc.</c:v>
                </c:pt>
                <c:pt idx="4">
                  <c:v>Scandinavian Gift Ideas</c:v>
                </c:pt>
                <c:pt idx="5">
                  <c:v>Australian Gift Network, Co</c:v>
                </c:pt>
                <c:pt idx="6">
                  <c:v>Corrida Auto Replicas, Ltd</c:v>
                </c:pt>
                <c:pt idx="7">
                  <c:v>Corrida Auto Replicas, Ltd</c:v>
                </c:pt>
                <c:pt idx="8">
                  <c:v>West Coast Collectables Co.</c:v>
                </c:pt>
              </c:strCache>
            </c:strRef>
          </c:cat>
          <c:val>
            <c:numRef>
              <c:f>'Task 1(9)'!$C$2:$C$10</c:f>
              <c:numCache>
                <c:formatCode>General</c:formatCode>
                <c:ptCount val="9"/>
                <c:pt idx="0">
                  <c:v>214.3</c:v>
                </c:pt>
                <c:pt idx="1">
                  <c:v>214.3</c:v>
                </c:pt>
                <c:pt idx="2">
                  <c:v>214.3</c:v>
                </c:pt>
                <c:pt idx="3">
                  <c:v>212.16</c:v>
                </c:pt>
                <c:pt idx="4">
                  <c:v>210.01</c:v>
                </c:pt>
                <c:pt idx="5">
                  <c:v>207.87</c:v>
                </c:pt>
                <c:pt idx="6">
                  <c:v>207.8</c:v>
                </c:pt>
                <c:pt idx="7">
                  <c:v>205.73</c:v>
                </c:pt>
                <c:pt idx="8">
                  <c:v>205.73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4-47D9-84C0-50BDCFE13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05677360"/>
        <c:axId val="1905679280"/>
      </c:barChart>
      <c:catAx>
        <c:axId val="190567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679280"/>
        <c:crosses val="autoZero"/>
        <c:auto val="1"/>
        <c:lblAlgn val="ctr"/>
        <c:lblOffset val="100"/>
        <c:noMultiLvlLbl val="0"/>
      </c:catAx>
      <c:valAx>
        <c:axId val="190567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67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'[DashBoard MySQL BARATH S P PRACTICE-- project 1.xlsx]Task 1(10)'!$E$1</c:f>
              <c:strCache>
                <c:ptCount val="1"/>
                <c:pt idx="0">
                  <c:v>max(OD.priceEach)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'[DashBoard MySQL BARATH S P PRACTICE-- project 1.xlsx]Task 1(10)'!$D$2:$D$12</c:f>
              <c:strCache>
                <c:ptCount val="11"/>
                <c:pt idx="0">
                  <c:v>Baane Mini Imports</c:v>
                </c:pt>
                <c:pt idx="1">
                  <c:v>Mini Gifts Distributors Ltd.</c:v>
                </c:pt>
                <c:pt idx="2">
                  <c:v>Cambridge Collectables Co.</c:v>
                </c:pt>
                <c:pt idx="3">
                  <c:v>Classic Legends Inc.</c:v>
                </c:pt>
                <c:pt idx="4">
                  <c:v>Scandinavian Gift Ideas</c:v>
                </c:pt>
                <c:pt idx="5">
                  <c:v>Australian Gift Network, Co</c:v>
                </c:pt>
                <c:pt idx="6">
                  <c:v>Corrida Auto Replicas, Ltd</c:v>
                </c:pt>
                <c:pt idx="7">
                  <c:v>QuÃ©bec Home Shopping Network</c:v>
                </c:pt>
                <c:pt idx="8">
                  <c:v>Amica Models &amp; Co.</c:v>
                </c:pt>
                <c:pt idx="9">
                  <c:v>West Coast Collectables Co.</c:v>
                </c:pt>
                <c:pt idx="10">
                  <c:v>Danish Wholesale Imports</c:v>
                </c:pt>
              </c:strCache>
            </c:strRef>
          </c:cat>
          <c:val>
            <c:numRef>
              <c:f>'[DashBoard MySQL BARATH S P PRACTICE-- project 1.xlsx]Task 1(10)'!$E$2:$E$12</c:f>
              <c:numCache>
                <c:formatCode>General</c:formatCode>
                <c:ptCount val="11"/>
                <c:pt idx="0">
                  <c:v>214.3</c:v>
                </c:pt>
                <c:pt idx="1">
                  <c:v>214.3</c:v>
                </c:pt>
                <c:pt idx="2">
                  <c:v>214.3</c:v>
                </c:pt>
                <c:pt idx="3">
                  <c:v>212.16</c:v>
                </c:pt>
                <c:pt idx="4">
                  <c:v>210.01</c:v>
                </c:pt>
                <c:pt idx="5">
                  <c:v>207.87</c:v>
                </c:pt>
                <c:pt idx="6">
                  <c:v>207.8</c:v>
                </c:pt>
                <c:pt idx="7">
                  <c:v>205.73</c:v>
                </c:pt>
                <c:pt idx="8">
                  <c:v>205.73</c:v>
                </c:pt>
                <c:pt idx="9">
                  <c:v>205.73</c:v>
                </c:pt>
                <c:pt idx="10">
                  <c:v>205.72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9C-4F01-B297-0D5C0A91D4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268176672"/>
        <c:axId val="1268170912"/>
        <c:axId val="0"/>
      </c:bar3DChart>
      <c:catAx>
        <c:axId val="1268176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170912"/>
        <c:crosses val="autoZero"/>
        <c:auto val="1"/>
        <c:lblAlgn val="ctr"/>
        <c:lblOffset val="100"/>
        <c:noMultiLvlLbl val="0"/>
      </c:catAx>
      <c:valAx>
        <c:axId val="1268170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6817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2(1)'!$C$1</c:f>
              <c:strCache>
                <c:ptCount val="1"/>
                <c:pt idx="0">
                  <c:v>count_employee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'Task 2(1)'!$B$2:$B$8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'Task 2(1)'!$C$2:$C$8</c:f>
              <c:numCache>
                <c:formatCode>General</c:formatCode>
                <c:ptCount val="7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2-4A7A-9A23-FA19F0B0C0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39388352"/>
        <c:axId val="1139383552"/>
      </c:barChart>
      <c:catAx>
        <c:axId val="113938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383552"/>
        <c:crosses val="autoZero"/>
        <c:auto val="1"/>
        <c:lblAlgn val="ctr"/>
        <c:lblOffset val="100"/>
        <c:noMultiLvlLbl val="0"/>
      </c:catAx>
      <c:valAx>
        <c:axId val="113938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38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Total</a:t>
            </a:r>
            <a:r>
              <a:rPr lang="en-IN" baseline="0"/>
              <a:t> price by each office Code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2(5)'!$A$1</c:f>
              <c:strCache>
                <c:ptCount val="1"/>
                <c:pt idx="0">
                  <c:v>officeCode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'Task 2(5)'!$A$2:$A$8</c:f>
              <c:numCache>
                <c:formatCode>General</c:formatCode>
                <c:ptCount val="7"/>
                <c:pt idx="0">
                  <c:v>4</c:v>
                </c:pt>
                <c:pt idx="1">
                  <c:v>7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E-4522-A7E1-C81DD34E600A}"/>
            </c:ext>
          </c:extLst>
        </c:ser>
        <c:ser>
          <c:idx val="1"/>
          <c:order val="1"/>
          <c:tx>
            <c:strRef>
              <c:f>'Task 2(5)'!$B$1</c:f>
              <c:strCache>
                <c:ptCount val="1"/>
                <c:pt idx="0">
                  <c:v>total_sales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'Task 2(5)'!$B$2:$B$8</c:f>
              <c:numCache>
                <c:formatCode>General</c:formatCode>
                <c:ptCount val="7"/>
                <c:pt idx="0">
                  <c:v>278521527.69</c:v>
                </c:pt>
                <c:pt idx="1">
                  <c:v>163271240.37</c:v>
                </c:pt>
                <c:pt idx="2">
                  <c:v>144062859.15000001</c:v>
                </c:pt>
                <c:pt idx="3">
                  <c:v>115250287.31999999</c:v>
                </c:pt>
                <c:pt idx="4">
                  <c:v>115250287.31999999</c:v>
                </c:pt>
                <c:pt idx="5">
                  <c:v>96041906.099999994</c:v>
                </c:pt>
                <c:pt idx="6">
                  <c:v>48020953.049999997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6E-4522-A7E1-C81DD34E6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4660752"/>
        <c:axId val="68542320"/>
      </c:barChart>
      <c:catAx>
        <c:axId val="1574660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42320"/>
        <c:crosses val="autoZero"/>
        <c:auto val="1"/>
        <c:lblAlgn val="ctr"/>
        <c:lblOffset val="100"/>
        <c:noMultiLvlLbl val="0"/>
      </c:catAx>
      <c:valAx>
        <c:axId val="685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66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AB4F-7D2E-0D9C-F7FF-DF89F12E2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02265-C1C4-77B4-EDA7-3829EEA47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82B6-9CC3-6667-9970-E8F6C0F9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2D8B-510F-0E86-AB9D-CEBD720E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8E77-F809-91A6-3A37-394D15B2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A8E3-4062-D814-11CB-AC1670F1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71FE-C666-7DCE-2687-0A81CBA04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54E3-0567-B2E0-6969-0BB2D6B9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C9B8-E00F-0CE2-549D-459760C0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1446-C3B5-D724-896F-0204139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8B925-5FE3-B028-0D37-E0997D2D9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DD7C6-0163-9F3C-361C-1D99DF030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5536-7D32-3637-C8C5-2B56028E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C9B5-8DF2-52CC-B597-DB9A3589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CCAF-58B2-5D34-5837-A818193C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8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9244-2381-1EB2-E981-B7AB0BA7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176D-D971-1045-EF17-72DA1D8B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D2F7-522B-3F29-E39A-C2910286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1FFE-1160-DE88-9CC1-234E994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02F7-692D-8C6D-2C27-82617DD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32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7A49-7B27-067E-EC1C-9CD740DD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B3FD-4BC4-25B7-3AA1-2EC60529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1FA8-D5FD-6420-7E2C-9FA6A07E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BA3A-66AA-F3E9-CE81-07C73B2D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A660A-CD50-F7F7-8EB7-C0E91EB9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2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7445-A96D-5D29-F662-734C6348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63A2-DA52-8675-0153-5C937B572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02BEE-6C2E-97B8-9C4E-E1EA6E337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F4966-F0EA-293B-8692-83F35DA7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26AB-B2F6-5BC6-7108-6147671E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0B37-DFF6-9327-D7BE-9C64EDA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A67-06E1-DC3E-8986-29F3FB63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1BF7-0AB3-9DCE-75C2-506225CB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AD22-590C-0377-6D2E-66F83B77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69FFA-69A2-3DE9-7B1E-3F337F2F6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98B94-BCC7-EAAD-7426-067B02C8B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ED007-EF6D-79AA-E1B9-E1B465DC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FDC00-D4E9-6C44-25AA-E707A428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860E6-5ADE-F6B1-3CC1-6A4FBAF8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3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BA35-BFAF-3861-3EB4-3FE3D7B0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FB8C4-0C89-1FEE-1D76-4301C5B3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BEBE8-F015-A3A1-57B6-81F13FDD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5B304-F379-406C-541A-99A1B6F5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34077-876F-A937-7884-CE0542F8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2EE64-519E-56A0-2E6B-40651676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7049-D54B-B9DF-13EF-921768C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5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85D7-A366-496A-2E27-A2D3B67F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EFA7-DFFF-2411-55AC-20B56579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C395-B3FC-4A3B-1914-8D280649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27077-F117-33C4-A8C4-43BCCC1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F2A7E-E63A-692D-851F-958E6E31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0C08E-E9A7-7229-BD0D-D39477DC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8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BF1-0142-5974-D41A-D21734ED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719C7-4B2D-F1FE-7690-3B328DFF0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4F26B-F0D2-B68F-D808-BC2AA894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DE42-4294-61F9-AA65-6D82E528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777E-0C99-19FE-64DC-FE05B60B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C33D1-5F2C-60C0-AD1D-C3B1F2D1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1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AA9E3-B9A8-A96C-C9AE-F5496544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08F4-8D0E-E1B6-2191-F7C6112F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2693-D82E-C6EE-4196-80AE9E045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0B6A-9EC0-419C-9F70-B202FA2C0A7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8156-2DB3-1FDE-1B00-0353A3F74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76A8-EE05-7B1D-B037-6CCBEAE40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F48DA-8E60-42DE-B722-1A9186B93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8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450E-CF55-2F26-1823-04C2E23BB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–Driven Analyst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13939-B1B8-C0E2-E191-6220168F0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Barath S P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Jaya Pandey</a:t>
            </a:r>
          </a:p>
        </p:txBody>
      </p:sp>
    </p:spTree>
    <p:extLst>
      <p:ext uri="{BB962C8B-B14F-4D97-AF65-F5344CB8AC3E}">
        <p14:creationId xmlns:p14="http://schemas.microsoft.com/office/powerpoint/2010/main" val="38058278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F57B-37CE-D66E-3736-79F8964A4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09600"/>
            <a:ext cx="5181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2(5</a:t>
            </a:r>
            <a:r>
              <a:rPr lang="en-I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).Retrieve the most profitable office Based on Total Sales.</a:t>
            </a:r>
          </a:p>
          <a:p>
            <a:pPr marL="0" indent="0">
              <a:buNone/>
            </a:pP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used join method and the formula used to find the total sale . For Each office Code I have calculated . </a:t>
            </a:r>
          </a:p>
          <a:p>
            <a:pPr marL="0" indent="0">
              <a:buNone/>
            </a:pP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F828A-7EBA-163C-35A0-C42CD799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5181600" cy="55673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2(6).Find the office With Highest Number Of Employees</a:t>
            </a: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 Have used  office table and employee table. Before that I have used count function and order by function to display the which office is having the Highest Number of employees.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BA3714-D5BE-7983-82A0-FC6BB9D10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696938"/>
              </p:ext>
            </p:extLst>
          </p:nvPr>
        </p:nvGraphicFramePr>
        <p:xfrm>
          <a:off x="1143000" y="17034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912D55-3AC0-447E-2335-AC9315D0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1207"/>
              </p:ext>
            </p:extLst>
          </p:nvPr>
        </p:nvGraphicFramePr>
        <p:xfrm>
          <a:off x="7175090" y="1705897"/>
          <a:ext cx="3175820" cy="21114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910">
                  <a:extLst>
                    <a:ext uri="{9D8B030D-6E8A-4147-A177-3AD203B41FA5}">
                      <a16:colId xmlns:a16="http://schemas.microsoft.com/office/drawing/2014/main" val="1931666192"/>
                    </a:ext>
                  </a:extLst>
                </a:gridCol>
                <a:gridCol w="1587910">
                  <a:extLst>
                    <a:ext uri="{9D8B030D-6E8A-4147-A177-3AD203B41FA5}">
                      <a16:colId xmlns:a16="http://schemas.microsoft.com/office/drawing/2014/main" val="353961946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officeCode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count(E.employeeNumber)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601025"/>
                  </a:ext>
                </a:extLst>
              </a:tr>
              <a:tr h="23791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9560920"/>
                  </a:ext>
                </a:extLst>
              </a:tr>
              <a:tr h="23791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701963"/>
                  </a:ext>
                </a:extLst>
              </a:tr>
              <a:tr h="23791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0565312"/>
                  </a:ext>
                </a:extLst>
              </a:tr>
              <a:tr h="23791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336589"/>
                  </a:ext>
                </a:extLst>
              </a:tr>
              <a:tr h="23791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9954044"/>
                  </a:ext>
                </a:extLst>
              </a:tr>
              <a:tr h="23791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297748"/>
                  </a:ext>
                </a:extLst>
              </a:tr>
              <a:tr h="23791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825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4457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170A-8B1D-2884-49A7-C0167EEA7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29265"/>
            <a:ext cx="5181600" cy="554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2(8).Find the Number of office in each country.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Task I have count aggregate function to count the office code for each country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4FC0-506D-8C16-0153-7230ED75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29265"/>
            <a:ext cx="5181600" cy="554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3(1).Count the number of products in each product line.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used count function for the product Line and used only products table alone to find the number of products 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8F4F66-1121-74AC-0A14-95B20D783B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091401"/>
              </p:ext>
            </p:extLst>
          </p:nvPr>
        </p:nvGraphicFramePr>
        <p:xfrm>
          <a:off x="1143000" y="16837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804E87-ADCF-F497-E304-60DC79F9F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015881"/>
              </p:ext>
            </p:extLst>
          </p:nvPr>
        </p:nvGraphicFramePr>
        <p:xfrm>
          <a:off x="6477000" y="16837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60201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4DB3-9414-D80A-4B85-E2034241D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2723"/>
            <a:ext cx="5181600" cy="5164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3(2).Find the product line with the average product price.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I have used product table and  order details table and I have join those two table using ON clause and I have calculate the average of price Each by the Product Line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46A59-45FE-D264-0B3A-876561679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12723"/>
            <a:ext cx="5181600" cy="5164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3(3).Find all products with a price above or below a certain amount (MSRP should be between 50 and 100)</a:t>
            </a:r>
          </a:p>
          <a:p>
            <a:pPr marL="0" indent="0">
              <a:buNone/>
            </a:pPr>
            <a:endParaRPr lang="en-IN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this Case I have used product Table alone and I have used where clause to write a query (I.E MSRP&gt;50 AND MSRP&lt;100) to find out the products along with the given condition.</a:t>
            </a:r>
          </a:p>
          <a:p>
            <a:pPr marL="0" indent="0">
              <a:buNone/>
            </a:pPr>
            <a:endParaRPr lang="en-IN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D159DB2-1A6D-D6E1-1201-F515776E8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748886"/>
              </p:ext>
            </p:extLst>
          </p:nvPr>
        </p:nvGraphicFramePr>
        <p:xfrm>
          <a:off x="1143000" y="19689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BDFB67-F101-5926-AAEA-CBB5904346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668990"/>
              </p:ext>
            </p:extLst>
          </p:nvPr>
        </p:nvGraphicFramePr>
        <p:xfrm>
          <a:off x="6477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19433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34C4-E4DA-BB90-433D-C390F568D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45574"/>
            <a:ext cx="5181600" cy="533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3(4).Find the total sales amount for Each Product Line.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I have used products and order details table and I have join the two tables using ON Clause and I have used formula to calculate total sales=sum(ordered quantity*price Each) to get the final output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EDC7-0415-33BB-9318-A53B08D4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45574"/>
            <a:ext cx="5181600" cy="533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3(7)Calculate total sales for Each product.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I have used order details table, product table and I have join the  tables using ON clause and I have used the same formula to calculate the total sales to find the total sales for each product.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0C4627-F321-B06E-C391-3CE05905C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570966"/>
              </p:ext>
            </p:extLst>
          </p:nvPr>
        </p:nvGraphicFramePr>
        <p:xfrm>
          <a:off x="1143000" y="18705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E4D4F13-0E03-3E78-46FA-E1173C0AE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112026"/>
              </p:ext>
            </p:extLst>
          </p:nvPr>
        </p:nvGraphicFramePr>
        <p:xfrm>
          <a:off x="6477000" y="19885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05696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D71A-84B1-1FC9-62EC-EFF040AC5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9606" y="714144"/>
            <a:ext cx="5181600" cy="542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3(8).Identify the top selling product based on total quantity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I have used product table and order details table and I have join these table .by the way I have used stored Procedure as per the question they have asked </a:t>
            </a: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 have calculate the sum of ordered quantity.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068DBF-2CDB-D0F9-9AB9-C0D4B4A28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69621"/>
              </p:ext>
            </p:extLst>
          </p:nvPr>
        </p:nvGraphicFramePr>
        <p:xfrm>
          <a:off x="4171335" y="18312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84832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0430-46B0-D14D-8A0B-5BC33E37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Related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6EE5-CAFD-CCBF-FAA8-30DE08BF8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1(3).Count the Number of employee holding Each Job title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sales Rep has the most employee.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BA8E9-E382-FD20-9485-C967849F34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2(1).Find the average order amount for Each customer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average(quantity ordered*price Each) formula 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5410F3-1DFD-1B11-6D56-D6F3B86E8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71946"/>
              </p:ext>
            </p:extLst>
          </p:nvPr>
        </p:nvGraphicFramePr>
        <p:xfrm>
          <a:off x="1143000" y="29128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A9C979-5A9F-0FF3-771E-2BB2D5194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694534"/>
              </p:ext>
            </p:extLst>
          </p:nvPr>
        </p:nvGraphicFramePr>
        <p:xfrm>
          <a:off x="6477000" y="29128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47820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D69F-5252-00C2-8C2B-D8CD05C9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6581"/>
            <a:ext cx="5181600" cy="5390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1(7).Find the number of Employees who have sold more than average sales 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used formula sold=sum(ordered quantity*price Each) and I have find average(quantity ordered * price Each) and I have used having function to find the sold&gt;average of total sales.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129BC-DF63-EBB7-9C52-99915E0E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86581"/>
            <a:ext cx="5181600" cy="5390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2(6) Find the highest order value based on Total sales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used a formula for total sales=ordered quantity*price Each and I have order by function to find the order number find the highest order value based on total sales.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08CA44-EC01-707A-7735-3E159A046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079946"/>
              </p:ext>
            </p:extLst>
          </p:nvPr>
        </p:nvGraphicFramePr>
        <p:xfrm>
          <a:off x="1143000" y="18804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00B7AD7-9B14-A901-0EFF-9A5F56E4E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077477"/>
              </p:ext>
            </p:extLst>
          </p:nvPr>
        </p:nvGraphicFramePr>
        <p:xfrm>
          <a:off x="6477000" y="18804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047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C227-486C-CD7B-8928-A5CDB7222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2555"/>
            <a:ext cx="5181600" cy="5154408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2(2).Find the average order placed in each Month.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I have used month function to identify the Each Month and I have used count function to count the  orders which have placed  over the Month.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5E591-F6E5-0587-B5FB-FECF929F8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2555"/>
            <a:ext cx="5181600" cy="5154408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2(9) List The Most Frequent Order Details.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I Have order details and  products table to count the order number and to display the count of order Number along with the product Name.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99C038-C382-720D-4BC3-AF8DB8013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311652"/>
              </p:ext>
            </p:extLst>
          </p:nvPr>
        </p:nvGraphicFramePr>
        <p:xfrm>
          <a:off x="1143000" y="22281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C4E0BC1-D263-BECC-38E9-FA5D94F95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104046"/>
              </p:ext>
            </p:extLst>
          </p:nvPr>
        </p:nvGraphicFramePr>
        <p:xfrm>
          <a:off x="6324600" y="22281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746564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9698-8BE4-1A6F-BD86-C40E5CA0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25910"/>
            <a:ext cx="5181600" cy="535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2(10).Calculate Total Revenue for Each Order.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 I have used a formula for Total Revenue=sum(ordered quantity*price Each) with the order Number.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999F-923F-3A65-26E7-FF0D4BEC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25910"/>
            <a:ext cx="5181600" cy="535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2(11) List the most profitable orders Based on Total Revenue.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case  I have used a formula for Total Revenue=sum(ordered quantity*price Each) with the order Number and I have used order by to display the most profitable orders.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23B03A-C542-A7D6-5B4E-39AACDBB7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786875"/>
              </p:ext>
            </p:extLst>
          </p:nvPr>
        </p:nvGraphicFramePr>
        <p:xfrm>
          <a:off x="1233949" y="19689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1EA1F6-73CD-DE92-BDE7-34CA3839A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487389"/>
              </p:ext>
            </p:extLst>
          </p:nvPr>
        </p:nvGraphicFramePr>
        <p:xfrm>
          <a:off x="6415549" y="19689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489546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FDA4F-48ED-25A1-31B6-E01B2243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/>
          </a:bodyPr>
          <a:lstStyle/>
          <a:p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E04191-E804-46B2-8BC9-ED9E8947AF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692497"/>
            <a:ext cx="1090151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Customer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Euro+ Shopping Channel, contact person: Diego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Freyre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Customer Number: 141.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Country/State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Denmark has the highest average credit limit, while California has the highest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of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98 customers have placed orders.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customers have not placed any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Affinity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customers ordered the most expensive products, each priced at $214.30.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ordered by these customers: 135.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from these orders: $28,930.50.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Code 1 has the most employees (6), followed by Office Code 4 (5).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Profitability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4 is the most profitable, with total sales of $3,085,581.58.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7 follows with total sales of $1,436,950.70.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Offices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USA has the highest number of offices (3), while other countries have 1 office 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Variety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cars offer the most variety with 38 products, followed by Vintage cars with 24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114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074E-A8DC-456A-6BF3-87A24CD2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1882-9210-8982-90EB-6C896826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competitive automotive market, understanding customer behavior and optimizing operational processes are critical to driving business success.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analyze the car sales database to uncover valuable insights related to sales performance, customer preferences, and inventory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SQL for in-depth analysis, we will explore sales patterns, inventory turnover rates, and customer demographics to identify key trends and areas for improvement.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925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F893389-A42B-5AE7-D506-667D63CA2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1603" y="1104543"/>
            <a:ext cx="988879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High-Performing Product Lines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cars are the top-performing product line, generating $3,855,742.49 in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Popularity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product is the 1992 Ferrari 360 Spider Red, with a total quantity ordered of 1,808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employee 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Diane Murphy (ID: 1002) is not assigned a manager.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Gerard Hernandez (ID: 1370) is the top sales representative with 397 units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Gerard Hernandez (ID: 1370) has the highest total sales, amounting to $1,260,397.81.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Volume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total number of orders is 327, with order number 10165 having the highest total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November has the highest number of orders placed, while August has the least.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There are 4 orders on ‘Hold’ and 6 orders ‘In Process’.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Value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Order number 10165 is the highest value order based on total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Popularity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most popular product is the 1992 Ferrari 360 Spider Red, with a total of 1,808 units ordered.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Profitable 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most profitable order is 10165, with a profit of $67,392.85 </a:t>
            </a:r>
          </a:p>
        </p:txBody>
      </p:sp>
    </p:spTree>
    <p:extLst>
      <p:ext uri="{BB962C8B-B14F-4D97-AF65-F5344CB8AC3E}">
        <p14:creationId xmlns:p14="http://schemas.microsoft.com/office/powerpoint/2010/main" val="163542507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C26F-FBB9-616E-42A8-13A880B2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Thank You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544977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A9C2-0399-2B31-7AE0-17A9BD9F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2E12-0BED-249E-6606-FA1291ED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analyze the car sales database to gain insights into customer behavior, enhance operational efficiency, and optimize product management.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SQL to examine sales patterns, inventory turnover, and customer demographics, we aim to identify key trends and areas for improvement.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analysis will inform strategies for customer relationship management, cost optimization, and marketing efforts, ultimately driving sales growth and improving overall business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330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6AAAD-97E3-5CE5-32C1-37E6C60F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Related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B6032-29C2-85D0-144B-1BEA0301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7356"/>
            <a:ext cx="5181600" cy="48496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1(1).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Customers By credit limit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used Group By function and order By function to find the top 10 customers by the credit Limit.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1A031-08CF-1E6B-CB18-86F03BE10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7356"/>
            <a:ext cx="5181600" cy="48496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1(2).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credit limit for customers in Each Country.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used average group by function and order By function to find the average of  credit limit for Each Country. 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6752765-9C07-2DEF-84AA-030F49AB7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704807"/>
              </p:ext>
            </p:extLst>
          </p:nvPr>
        </p:nvGraphicFramePr>
        <p:xfrm>
          <a:off x="1143000" y="2261202"/>
          <a:ext cx="4572000" cy="233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8526085-CC9F-07CF-509D-CD1620B0B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574376"/>
              </p:ext>
            </p:extLst>
          </p:nvPr>
        </p:nvGraphicFramePr>
        <p:xfrm>
          <a:off x="6324600" y="2261202"/>
          <a:ext cx="4572000" cy="233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808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7F2D-E984-FB18-764D-C0442FA33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17755"/>
            <a:ext cx="5181600" cy="54592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1(3).Number of customers In Each State.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Task I have used Customer Table. In that table State Attributes Is also present . So Easily can count the customers by using count function and we can use group by function to display count of customers according with the state.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7000D-C7AC-5F80-53B7-2A3DBB23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17755"/>
            <a:ext cx="5181600" cy="54592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1(4).Customers who haven’t placed any orders.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I have displayed few customers. For This I have use customer table and order table and I have used subquery and not in function to find the customers who haven’t placed any orders and displayed customer number with Customer name.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A08ACCE-E9D3-39E8-D64A-9F3A9B71E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325073"/>
              </p:ext>
            </p:extLst>
          </p:nvPr>
        </p:nvGraphicFramePr>
        <p:xfrm>
          <a:off x="1054510" y="15362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E3B5A3-7E9A-023C-7C0A-A4E1B26D3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39404"/>
              </p:ext>
            </p:extLst>
          </p:nvPr>
        </p:nvGraphicFramePr>
        <p:xfrm>
          <a:off x="6695766" y="1536291"/>
          <a:ext cx="4522839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887">
                  <a:extLst>
                    <a:ext uri="{9D8B030D-6E8A-4147-A177-3AD203B41FA5}">
                      <a16:colId xmlns:a16="http://schemas.microsoft.com/office/drawing/2014/main" val="815518223"/>
                    </a:ext>
                  </a:extLst>
                </a:gridCol>
                <a:gridCol w="1812952">
                  <a:extLst>
                    <a:ext uri="{9D8B030D-6E8A-4147-A177-3AD203B41FA5}">
                      <a16:colId xmlns:a16="http://schemas.microsoft.com/office/drawing/2014/main" val="9853912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customerName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customerNumber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46125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Raanan Stores, Inc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80186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Kremlin Collectables, Co.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17461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Mit VergnÃ¼gen &amp; Co.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3005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Anton Designs, Ltd.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380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Warburg Exchange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84847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Feuer Online Stores, Inc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76925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Stuttgart Collectable Exchange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08189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Precious Collectables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376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12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3405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3DD7-3986-E744-19E2-A1464D66D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27587"/>
            <a:ext cx="5181600" cy="5449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1(5).Calculate total sales for Each Customer.</a:t>
            </a: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used a formula to calculate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sales=Quantity ordered*Price Each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have used customer Table and order details Table and I have joined the two tables through the ON clause and I have find out the total sales for each customer.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51D49-A62E-01FE-FB43-712476973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27587"/>
            <a:ext cx="5181600" cy="5449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1(6).List customers with their assigned Sales Representative.</a:t>
            </a: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 Have displayed few details for the related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question.For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 have used customer table and employee table and I have used inner join using ON clause and I have used group by function to display the customer Name along with the SalesRepEmployeeNumber.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218898-DA4E-DA54-B6DE-DDA32FF82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627041"/>
              </p:ext>
            </p:extLst>
          </p:nvPr>
        </p:nvGraphicFramePr>
        <p:xfrm>
          <a:off x="1143000" y="15854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75493E-1DF6-4968-A674-FBFF3FD7B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87368"/>
              </p:ext>
            </p:extLst>
          </p:nvPr>
        </p:nvGraphicFramePr>
        <p:xfrm>
          <a:off x="6623460" y="1585451"/>
          <a:ext cx="36449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37004399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6942455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salesRepEmployeeNumber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6858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Iberia Gift Imports, Corp.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8453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Corrida Auto Replicas, Ltd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9921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Precious Collectables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5974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CAF Imports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5770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Vida Sport, Ltd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16338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Enaco Distributors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69806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Tokyo Collectables, Ltd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4672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Cruz &amp; Sons Co.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7750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King Kong Collectables, Co.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1621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935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63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C69C-EA50-BAD8-142D-71F19B1D2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27587"/>
            <a:ext cx="5181600" cy="544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1(7).Retrieve Customer Information with their Most recent Payment Details</a:t>
            </a: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used Max aggregate function for the Payment Date to show the most recent Payment Details. I have payment Table and customer Table and I have joined the table using ON clause and I have figure it out based on the question.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D9DB-2A7C-AAF0-9F75-468493F9A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27587"/>
            <a:ext cx="5181600" cy="544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1(8).Find the customers who have exists their credit Limit.</a:t>
            </a: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I have used only customers Tables and I have used where clause   (credit Limit=0) to display the customers who haven’t exceeded their credit limit.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EDA618-0017-84D2-8999-4D6EC60B32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522731"/>
              </p:ext>
            </p:extLst>
          </p:nvPr>
        </p:nvGraphicFramePr>
        <p:xfrm>
          <a:off x="1052052" y="1614948"/>
          <a:ext cx="4662948" cy="2681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B32786-7764-2935-8011-D5626D043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68099"/>
              </p:ext>
            </p:extLst>
          </p:nvPr>
        </p:nvGraphicFramePr>
        <p:xfrm>
          <a:off x="7486036" y="1614948"/>
          <a:ext cx="20574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6282471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71264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customerNumber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creditLimit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8860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5813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398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9963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0049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7872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9250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9747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885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830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17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EFCC-D9B3-6B40-FB84-F24DDC589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4232"/>
            <a:ext cx="5181600" cy="5252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1(9).Find the name of all customers who have placed an order for a product from a specific product Line.</a:t>
            </a: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Task we have to find the name of the customers who have placed an order for a product an order for a product from a specific product line for that I have used inner join to connect the tables of customers, orders, order details and products where product line I have specified the product line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used group by function to display the customer Name along with the product line.</a:t>
            </a: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CC2A3-6665-540D-3C48-E501D5770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4232"/>
            <a:ext cx="5181600" cy="5252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1(10).Find the Name of all customers who have placed for the Most Expensive Product.</a:t>
            </a: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Task we need to find the names of all customers  who have all placed an order for the most expensive product For that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use customer table, orders table order details table and product table and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the those table using INNER JOIN using ON clause and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used group by display the customer name, product line and max(price each) and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used order by function to show the price which is  on top along with the customer Name , maximum of price and product Name (I.E product Line).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A6CE10-C360-0A88-FBAB-367742057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682558"/>
              </p:ext>
            </p:extLst>
          </p:nvPr>
        </p:nvGraphicFramePr>
        <p:xfrm>
          <a:off x="1064342" y="1723105"/>
          <a:ext cx="4572000" cy="2465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E8AA01-C435-CE34-7A8F-306914162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515083"/>
              </p:ext>
            </p:extLst>
          </p:nvPr>
        </p:nvGraphicFramePr>
        <p:xfrm>
          <a:off x="6477000" y="1445342"/>
          <a:ext cx="4572000" cy="2517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79425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E8CE-BF79-B512-8DD3-78C1345A0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06245"/>
            <a:ext cx="5181600" cy="5370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2(1).Count of number of employee working in each office.</a:t>
            </a: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F5489-285F-F35D-D2EC-0EC4B99FB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6245"/>
            <a:ext cx="5181600" cy="5370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(2).Identify the offices with less than a certain number of employees.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have used Left Joint and I have connected the two table which is Offices and employees and I have used count function and used where clause is less than 5 to the count of employee number and I have used group by function to display the offices with less than 5 number of employees.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74C3F-6FA0-6799-DE6C-BF2C2F178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33755"/>
              </p:ext>
            </p:extLst>
          </p:nvPr>
        </p:nvGraphicFramePr>
        <p:xfrm>
          <a:off x="7364361" y="2143432"/>
          <a:ext cx="2369574" cy="1470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372">
                  <a:extLst>
                    <a:ext uri="{9D8B030D-6E8A-4147-A177-3AD203B41FA5}">
                      <a16:colId xmlns:a16="http://schemas.microsoft.com/office/drawing/2014/main" val="1248127631"/>
                    </a:ext>
                  </a:extLst>
                </a:gridCol>
                <a:gridCol w="1400202">
                  <a:extLst>
                    <a:ext uri="{9D8B030D-6E8A-4147-A177-3AD203B41FA5}">
                      <a16:colId xmlns:a16="http://schemas.microsoft.com/office/drawing/2014/main" val="4218508702"/>
                    </a:ext>
                  </a:extLst>
                </a:gridCol>
              </a:tblGrid>
              <a:tr h="2451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officeCode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num_employees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8801743"/>
                  </a:ext>
                </a:extLst>
              </a:tr>
              <a:tr h="24515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6530668"/>
                  </a:ext>
                </a:extLst>
              </a:tr>
              <a:tr h="24515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8869196"/>
                  </a:ext>
                </a:extLst>
              </a:tr>
              <a:tr h="24515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905837"/>
                  </a:ext>
                </a:extLst>
              </a:tr>
              <a:tr h="24515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1922968"/>
                  </a:ext>
                </a:extLst>
              </a:tr>
              <a:tr h="24515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1285552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EBC977-E305-4296-3CEB-4D29F271DF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569956"/>
              </p:ext>
            </p:extLst>
          </p:nvPr>
        </p:nvGraphicFramePr>
        <p:xfrm>
          <a:off x="1004120" y="19492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93077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2303</Words>
  <Application>Microsoft Office PowerPoint</Application>
  <PresentationFormat>Widescreen</PresentationFormat>
  <Paragraphs>413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Data –Driven Analyst Project</vt:lpstr>
      <vt:lpstr>INTRODUCTION</vt:lpstr>
      <vt:lpstr>OBJECTIVE</vt:lpstr>
      <vt:lpstr>Business Related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Related Question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Barath S P</dc:creator>
  <cp:lastModifiedBy>Barath S P</cp:lastModifiedBy>
  <cp:revision>1</cp:revision>
  <dcterms:created xsi:type="dcterms:W3CDTF">2024-09-29T12:56:49Z</dcterms:created>
  <dcterms:modified xsi:type="dcterms:W3CDTF">2024-10-09T11:35:53Z</dcterms:modified>
</cp:coreProperties>
</file>