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4" r:id="rId9"/>
    <p:sldId id="265" r:id="rId10"/>
    <p:sldId id="266" r:id="rId11"/>
    <p:sldId id="267" r:id="rId12"/>
    <p:sldId id="268" r:id="rId13"/>
    <p:sldId id="274" r:id="rId14"/>
    <p:sldId id="275" r:id="rId15"/>
    <p:sldId id="269" r:id="rId16"/>
    <p:sldId id="270" r:id="rId17"/>
    <p:sldId id="271" r:id="rId18"/>
    <p:sldId id="272" r:id="rId19"/>
    <p:sldId id="27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DA376F7-BD6F-48AF-A343-21796EB01273}" v="31" dt="2024-12-06T07:50:43.7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ath S P" userId="ada71a58c5100740" providerId="LiveId" clId="{7DA376F7-BD6F-48AF-A343-21796EB01273}"/>
    <pc:docChg chg="undo redo custSel addSld delSld modSld modShowInfo">
      <pc:chgData name="Barath S P" userId="ada71a58c5100740" providerId="LiveId" clId="{7DA376F7-BD6F-48AF-A343-21796EB01273}" dt="2024-12-06T07:53:59.327" v="3524" actId="20577"/>
      <pc:docMkLst>
        <pc:docMk/>
      </pc:docMkLst>
      <pc:sldChg chg="modSp mod">
        <pc:chgData name="Barath S P" userId="ada71a58c5100740" providerId="LiveId" clId="{7DA376F7-BD6F-48AF-A343-21796EB01273}" dt="2024-12-06T05:01:24.274" v="1930" actId="20577"/>
        <pc:sldMkLst>
          <pc:docMk/>
          <pc:sldMk cId="1280547245" sldId="257"/>
        </pc:sldMkLst>
        <pc:spChg chg="mod">
          <ac:chgData name="Barath S P" userId="ada71a58c5100740" providerId="LiveId" clId="{7DA376F7-BD6F-48AF-A343-21796EB01273}" dt="2024-12-06T05:01:24.274" v="1930" actId="20577"/>
          <ac:spMkLst>
            <pc:docMk/>
            <pc:sldMk cId="1280547245" sldId="257"/>
            <ac:spMk id="3" creationId="{B9EE1AAB-9FE8-6D41-305E-8A3D39A68A68}"/>
          </ac:spMkLst>
        </pc:spChg>
      </pc:sldChg>
      <pc:sldChg chg="modSp mod">
        <pc:chgData name="Barath S P" userId="ada71a58c5100740" providerId="LiveId" clId="{7DA376F7-BD6F-48AF-A343-21796EB01273}" dt="2024-12-06T05:01:47.421" v="1942" actId="20577"/>
        <pc:sldMkLst>
          <pc:docMk/>
          <pc:sldMk cId="1702638602" sldId="258"/>
        </pc:sldMkLst>
        <pc:spChg chg="mod">
          <ac:chgData name="Barath S P" userId="ada71a58c5100740" providerId="LiveId" clId="{7DA376F7-BD6F-48AF-A343-21796EB01273}" dt="2024-12-06T05:01:47.421" v="1942" actId="20577"/>
          <ac:spMkLst>
            <pc:docMk/>
            <pc:sldMk cId="1702638602" sldId="258"/>
            <ac:spMk id="3" creationId="{E0396666-E9C5-81C2-E83B-B6FE0D6C2AE7}"/>
          </ac:spMkLst>
        </pc:spChg>
      </pc:sldChg>
      <pc:sldChg chg="modSp mod">
        <pc:chgData name="Barath S P" userId="ada71a58c5100740" providerId="LiveId" clId="{7DA376F7-BD6F-48AF-A343-21796EB01273}" dt="2024-12-06T07:43:14.275" v="2747" actId="20577"/>
        <pc:sldMkLst>
          <pc:docMk/>
          <pc:sldMk cId="1582958932" sldId="267"/>
        </pc:sldMkLst>
        <pc:spChg chg="mod">
          <ac:chgData name="Barath S P" userId="ada71a58c5100740" providerId="LiveId" clId="{7DA376F7-BD6F-48AF-A343-21796EB01273}" dt="2024-12-06T07:43:14.275" v="2747" actId="20577"/>
          <ac:spMkLst>
            <pc:docMk/>
            <pc:sldMk cId="1582958932" sldId="267"/>
            <ac:spMk id="6" creationId="{BBCB5618-35C6-2EE4-28BC-84D958335C5C}"/>
          </ac:spMkLst>
        </pc:spChg>
        <pc:picChg chg="mod">
          <ac:chgData name="Barath S P" userId="ada71a58c5100740" providerId="LiveId" clId="{7DA376F7-BD6F-48AF-A343-21796EB01273}" dt="2024-12-06T07:39:23.854" v="2314" actId="1076"/>
          <ac:picMkLst>
            <pc:docMk/>
            <pc:sldMk cId="1582958932" sldId="267"/>
            <ac:picMk id="8" creationId="{F295E121-5F32-B086-7BD0-ED3D28E6F7A2}"/>
          </ac:picMkLst>
        </pc:picChg>
      </pc:sldChg>
      <pc:sldChg chg="addSp delSp modSp mod">
        <pc:chgData name="Barath S P" userId="ada71a58c5100740" providerId="LiveId" clId="{7DA376F7-BD6F-48AF-A343-21796EB01273}" dt="2024-12-06T07:53:59.327" v="3524" actId="20577"/>
        <pc:sldMkLst>
          <pc:docMk/>
          <pc:sldMk cId="3605869545" sldId="268"/>
        </pc:sldMkLst>
        <pc:spChg chg="mod">
          <ac:chgData name="Barath S P" userId="ada71a58c5100740" providerId="LiveId" clId="{7DA376F7-BD6F-48AF-A343-21796EB01273}" dt="2024-12-06T07:53:59.327" v="3524" actId="20577"/>
          <ac:spMkLst>
            <pc:docMk/>
            <pc:sldMk cId="3605869545" sldId="268"/>
            <ac:spMk id="3" creationId="{9D06FCD9-1DB2-72BD-D151-E488B288B57A}"/>
          </ac:spMkLst>
        </pc:spChg>
        <pc:picChg chg="add mod">
          <ac:chgData name="Barath S P" userId="ada71a58c5100740" providerId="LiveId" clId="{7DA376F7-BD6F-48AF-A343-21796EB01273}" dt="2024-12-06T07:27:38.525" v="1944"/>
          <ac:picMkLst>
            <pc:docMk/>
            <pc:sldMk cId="3605869545" sldId="268"/>
            <ac:picMk id="2" creationId="{528DCD80-F365-482C-3E6E-6A2897C00AB7}"/>
          </ac:picMkLst>
        </pc:picChg>
        <pc:picChg chg="add mod modCrop">
          <ac:chgData name="Barath S P" userId="ada71a58c5100740" providerId="LiveId" clId="{7DA376F7-BD6F-48AF-A343-21796EB01273}" dt="2024-12-06T07:38:14.415" v="2149" actId="1076"/>
          <ac:picMkLst>
            <pc:docMk/>
            <pc:sldMk cId="3605869545" sldId="268"/>
            <ac:picMk id="5" creationId="{2FD55393-7B80-441D-2DB0-F2EE7A5ED067}"/>
          </ac:picMkLst>
        </pc:picChg>
        <pc:picChg chg="del">
          <ac:chgData name="Barath S P" userId="ada71a58c5100740" providerId="LiveId" clId="{7DA376F7-BD6F-48AF-A343-21796EB01273}" dt="2024-12-06T07:27:37.750" v="1943" actId="21"/>
          <ac:picMkLst>
            <pc:docMk/>
            <pc:sldMk cId="3605869545" sldId="268"/>
            <ac:picMk id="7" creationId="{528DCD80-F365-482C-3E6E-6A2897C00AB7}"/>
          </ac:picMkLst>
        </pc:picChg>
      </pc:sldChg>
      <pc:sldChg chg="addSp modSp mod setBg">
        <pc:chgData name="Barath S P" userId="ada71a58c5100740" providerId="LiveId" clId="{7DA376F7-BD6F-48AF-A343-21796EB01273}" dt="2024-12-05T18:30:14.102" v="1623" actId="113"/>
        <pc:sldMkLst>
          <pc:docMk/>
          <pc:sldMk cId="1202197801" sldId="269"/>
        </pc:sldMkLst>
        <pc:spChg chg="add mod">
          <ac:chgData name="Barath S P" userId="ada71a58c5100740" providerId="LiveId" clId="{7DA376F7-BD6F-48AF-A343-21796EB01273}" dt="2024-12-05T17:51:57.409" v="12"/>
          <ac:spMkLst>
            <pc:docMk/>
            <pc:sldMk cId="1202197801" sldId="269"/>
            <ac:spMk id="2" creationId="{7A301A0D-FE7A-C30A-534D-F510B5EA2CC4}"/>
          </ac:spMkLst>
        </pc:spChg>
        <pc:spChg chg="mod">
          <ac:chgData name="Barath S P" userId="ada71a58c5100740" providerId="LiveId" clId="{7DA376F7-BD6F-48AF-A343-21796EB01273}" dt="2024-12-05T18:30:14.102" v="1623" actId="113"/>
          <ac:spMkLst>
            <pc:docMk/>
            <pc:sldMk cId="1202197801" sldId="269"/>
            <ac:spMk id="3" creationId="{B64663A1-6F89-5521-BCC6-D159593130FE}"/>
          </ac:spMkLst>
        </pc:spChg>
      </pc:sldChg>
      <pc:sldChg chg="addSp delSp modSp new mod setBg">
        <pc:chgData name="Barath S P" userId="ada71a58c5100740" providerId="LiveId" clId="{7DA376F7-BD6F-48AF-A343-21796EB01273}" dt="2024-12-05T18:31:38.484" v="1758" actId="20577"/>
        <pc:sldMkLst>
          <pc:docMk/>
          <pc:sldMk cId="1153811416" sldId="270"/>
        </pc:sldMkLst>
        <pc:spChg chg="del">
          <ac:chgData name="Barath S P" userId="ada71a58c5100740" providerId="LiveId" clId="{7DA376F7-BD6F-48AF-A343-21796EB01273}" dt="2024-12-05T18:14:02.398" v="909" actId="21"/>
          <ac:spMkLst>
            <pc:docMk/>
            <pc:sldMk cId="1153811416" sldId="270"/>
            <ac:spMk id="2" creationId="{EC106EDC-7DCD-C686-8D6D-91940D60756E}"/>
          </ac:spMkLst>
        </pc:spChg>
        <pc:spChg chg="mod">
          <ac:chgData name="Barath S P" userId="ada71a58c5100740" providerId="LiveId" clId="{7DA376F7-BD6F-48AF-A343-21796EB01273}" dt="2024-12-05T18:31:38.484" v="1758" actId="20577"/>
          <ac:spMkLst>
            <pc:docMk/>
            <pc:sldMk cId="1153811416" sldId="270"/>
            <ac:spMk id="3" creationId="{F1BF053F-2E5D-4C12-B0EE-90C8AB8D6915}"/>
          </ac:spMkLst>
        </pc:spChg>
        <pc:graphicFrameChg chg="add del modGraphic">
          <ac:chgData name="Barath S P" userId="ada71a58c5100740" providerId="LiveId" clId="{7DA376F7-BD6F-48AF-A343-21796EB01273}" dt="2024-12-05T18:30:19.288" v="1624" actId="21"/>
          <ac:graphicFrameMkLst>
            <pc:docMk/>
            <pc:sldMk cId="1153811416" sldId="270"/>
            <ac:graphicFrameMk id="5" creationId="{AE56CD51-BE9E-0C4E-1AAD-429D290037AF}"/>
          </ac:graphicFrameMkLst>
        </pc:graphicFrameChg>
      </pc:sldChg>
      <pc:sldChg chg="modSp new mod setBg">
        <pc:chgData name="Barath S P" userId="ada71a58c5100740" providerId="LiveId" clId="{7DA376F7-BD6F-48AF-A343-21796EB01273}" dt="2024-12-05T18:35:58.381" v="1795" actId="5793"/>
        <pc:sldMkLst>
          <pc:docMk/>
          <pc:sldMk cId="3011338746" sldId="271"/>
        </pc:sldMkLst>
        <pc:spChg chg="mod">
          <ac:chgData name="Barath S P" userId="ada71a58c5100740" providerId="LiveId" clId="{7DA376F7-BD6F-48AF-A343-21796EB01273}" dt="2024-12-05T18:34:55.793" v="1772" actId="113"/>
          <ac:spMkLst>
            <pc:docMk/>
            <pc:sldMk cId="3011338746" sldId="271"/>
            <ac:spMk id="2" creationId="{E7DECFBD-5318-DD9A-ED25-748655EDE6E3}"/>
          </ac:spMkLst>
        </pc:spChg>
        <pc:spChg chg="mod">
          <ac:chgData name="Barath S P" userId="ada71a58c5100740" providerId="LiveId" clId="{7DA376F7-BD6F-48AF-A343-21796EB01273}" dt="2024-12-05T18:35:58.381" v="1795" actId="5793"/>
          <ac:spMkLst>
            <pc:docMk/>
            <pc:sldMk cId="3011338746" sldId="271"/>
            <ac:spMk id="3" creationId="{95791EC2-24E0-4597-AEE0-4331B161B0D6}"/>
          </ac:spMkLst>
        </pc:spChg>
      </pc:sldChg>
      <pc:sldChg chg="addSp delSp modSp new del mod setBg">
        <pc:chgData name="Barath S P" userId="ada71a58c5100740" providerId="LiveId" clId="{7DA376F7-BD6F-48AF-A343-21796EB01273}" dt="2024-12-05T18:36:09.482" v="1798" actId="2696"/>
        <pc:sldMkLst>
          <pc:docMk/>
          <pc:sldMk cId="1003038701" sldId="272"/>
        </pc:sldMkLst>
        <pc:spChg chg="del">
          <ac:chgData name="Barath S P" userId="ada71a58c5100740" providerId="LiveId" clId="{7DA376F7-BD6F-48AF-A343-21796EB01273}" dt="2024-12-05T18:35:19.578" v="1781" actId="21"/>
          <ac:spMkLst>
            <pc:docMk/>
            <pc:sldMk cId="1003038701" sldId="272"/>
            <ac:spMk id="2" creationId="{3A17D2DB-8FBC-3BD7-2316-F0EC8822D3A1}"/>
          </ac:spMkLst>
        </pc:spChg>
        <pc:spChg chg="del mod">
          <ac:chgData name="Barath S P" userId="ada71a58c5100740" providerId="LiveId" clId="{7DA376F7-BD6F-48AF-A343-21796EB01273}" dt="2024-12-05T18:35:25.530" v="1784"/>
          <ac:spMkLst>
            <pc:docMk/>
            <pc:sldMk cId="1003038701" sldId="272"/>
            <ac:spMk id="3" creationId="{34861BCB-BFB4-52AC-4B56-51B1B579AF70}"/>
          </ac:spMkLst>
        </pc:spChg>
        <pc:spChg chg="add del mod">
          <ac:chgData name="Barath S P" userId="ada71a58c5100740" providerId="LiveId" clId="{7DA376F7-BD6F-48AF-A343-21796EB01273}" dt="2024-12-05T18:35:39.143" v="1788"/>
          <ac:spMkLst>
            <pc:docMk/>
            <pc:sldMk cId="1003038701" sldId="272"/>
            <ac:spMk id="4" creationId="{3A17D2DB-8FBC-3BD7-2316-F0EC8822D3A1}"/>
          </ac:spMkLst>
        </pc:spChg>
        <pc:spChg chg="add mod">
          <ac:chgData name="Barath S P" userId="ada71a58c5100740" providerId="LiveId" clId="{7DA376F7-BD6F-48AF-A343-21796EB01273}" dt="2024-12-05T18:35:37.004" v="1786"/>
          <ac:spMkLst>
            <pc:docMk/>
            <pc:sldMk cId="1003038701" sldId="272"/>
            <ac:spMk id="5" creationId="{3AE21358-714F-0249-C9A8-36486AE43DA5}"/>
          </ac:spMkLst>
        </pc:spChg>
        <pc:spChg chg="add mod">
          <ac:chgData name="Barath S P" userId="ada71a58c5100740" providerId="LiveId" clId="{7DA376F7-BD6F-48AF-A343-21796EB01273}" dt="2024-12-05T18:36:06.130" v="1797" actId="20577"/>
          <ac:spMkLst>
            <pc:docMk/>
            <pc:sldMk cId="1003038701" sldId="272"/>
            <ac:spMk id="6" creationId="{45C3E671-4D84-CC11-A31C-702283CC6E2D}"/>
          </ac:spMkLst>
        </pc:spChg>
      </pc:sldChg>
      <pc:sldChg chg="addSp delSp modSp new mod setBg">
        <pc:chgData name="Barath S P" userId="ada71a58c5100740" providerId="LiveId" clId="{7DA376F7-BD6F-48AF-A343-21796EB01273}" dt="2024-12-05T18:40:58.422" v="1866" actId="1076"/>
        <pc:sldMkLst>
          <pc:docMk/>
          <pc:sldMk cId="4159901997" sldId="272"/>
        </pc:sldMkLst>
        <pc:spChg chg="del">
          <ac:chgData name="Barath S P" userId="ada71a58c5100740" providerId="LiveId" clId="{7DA376F7-BD6F-48AF-A343-21796EB01273}" dt="2024-12-05T18:37:55.004" v="1819" actId="21"/>
          <ac:spMkLst>
            <pc:docMk/>
            <pc:sldMk cId="4159901997" sldId="272"/>
            <ac:spMk id="2" creationId="{51D459F6-53D8-06E3-9770-2DF8D3BD0534}"/>
          </ac:spMkLst>
        </pc:spChg>
        <pc:spChg chg="del">
          <ac:chgData name="Barath S P" userId="ada71a58c5100740" providerId="LiveId" clId="{7DA376F7-BD6F-48AF-A343-21796EB01273}" dt="2024-12-05T18:36:17.586" v="1800"/>
          <ac:spMkLst>
            <pc:docMk/>
            <pc:sldMk cId="4159901997" sldId="272"/>
            <ac:spMk id="3" creationId="{B62A8DB7-81F7-A466-2582-00C66DFD7075}"/>
          </ac:spMkLst>
        </pc:spChg>
        <pc:spChg chg="add mod">
          <ac:chgData name="Barath S P" userId="ada71a58c5100740" providerId="LiveId" clId="{7DA376F7-BD6F-48AF-A343-21796EB01273}" dt="2024-12-05T18:40:58.422" v="1866" actId="1076"/>
          <ac:spMkLst>
            <pc:docMk/>
            <pc:sldMk cId="4159901997" sldId="272"/>
            <ac:spMk id="4" creationId="{62F3B1BF-F746-EBD2-D5E8-9E3BD5DBD3DD}"/>
          </ac:spMkLst>
        </pc:spChg>
        <pc:spChg chg="add">
          <ac:chgData name="Barath S P" userId="ada71a58c5100740" providerId="LiveId" clId="{7DA376F7-BD6F-48AF-A343-21796EB01273}" dt="2024-12-05T18:37:44.180" v="1818"/>
          <ac:spMkLst>
            <pc:docMk/>
            <pc:sldMk cId="4159901997" sldId="272"/>
            <ac:spMk id="5" creationId="{4D08DF4B-2B8F-FD42-9C16-57733C53FC21}"/>
          </ac:spMkLst>
        </pc:spChg>
        <pc:spChg chg="add del mod">
          <ac:chgData name="Barath S P" userId="ada71a58c5100740" providerId="LiveId" clId="{7DA376F7-BD6F-48AF-A343-21796EB01273}" dt="2024-12-05T18:39:16.643" v="1842" actId="21"/>
          <ac:spMkLst>
            <pc:docMk/>
            <pc:sldMk cId="4159901997" sldId="272"/>
            <ac:spMk id="6" creationId="{51D459F6-53D8-06E3-9770-2DF8D3BD0534}"/>
          </ac:spMkLst>
        </pc:spChg>
        <pc:spChg chg="add del mod">
          <ac:chgData name="Barath S P" userId="ada71a58c5100740" providerId="LiveId" clId="{7DA376F7-BD6F-48AF-A343-21796EB01273}" dt="2024-12-05T18:39:08.449" v="1839"/>
          <ac:spMkLst>
            <pc:docMk/>
            <pc:sldMk cId="4159901997" sldId="272"/>
            <ac:spMk id="7" creationId="{B4A070DD-4A5B-AD73-CE3B-961C38103DC9}"/>
          </ac:spMkLst>
        </pc:spChg>
      </pc:sldChg>
      <pc:sldChg chg="delSp modSp new mod setBg">
        <pc:chgData name="Barath S P" userId="ada71a58c5100740" providerId="LiveId" clId="{7DA376F7-BD6F-48AF-A343-21796EB01273}" dt="2024-12-05T18:42:09.438" v="1925" actId="20577"/>
        <pc:sldMkLst>
          <pc:docMk/>
          <pc:sldMk cId="1388581262" sldId="273"/>
        </pc:sldMkLst>
        <pc:spChg chg="del">
          <ac:chgData name="Barath S P" userId="ada71a58c5100740" providerId="LiveId" clId="{7DA376F7-BD6F-48AF-A343-21796EB01273}" dt="2024-12-05T18:41:36.453" v="1869" actId="21"/>
          <ac:spMkLst>
            <pc:docMk/>
            <pc:sldMk cId="1388581262" sldId="273"/>
            <ac:spMk id="2" creationId="{63A5FA34-2423-197C-8C94-F3793BEBFA02}"/>
          </ac:spMkLst>
        </pc:spChg>
        <pc:spChg chg="mod">
          <ac:chgData name="Barath S P" userId="ada71a58c5100740" providerId="LiveId" clId="{7DA376F7-BD6F-48AF-A343-21796EB01273}" dt="2024-12-05T18:42:09.438" v="1925" actId="20577"/>
          <ac:spMkLst>
            <pc:docMk/>
            <pc:sldMk cId="1388581262" sldId="273"/>
            <ac:spMk id="3" creationId="{1A45CF78-0A28-8B16-5210-DA799EA00114}"/>
          </ac:spMkLst>
        </pc:spChg>
      </pc:sldChg>
      <pc:sldChg chg="addSp delSp modSp new del mod">
        <pc:chgData name="Barath S P" userId="ada71a58c5100740" providerId="LiveId" clId="{7DA376F7-BD6F-48AF-A343-21796EB01273}" dt="2024-12-05T18:40:06.569" v="1853" actId="2696"/>
        <pc:sldMkLst>
          <pc:docMk/>
          <pc:sldMk cId="3533337743" sldId="273"/>
        </pc:sldMkLst>
        <pc:spChg chg="del">
          <ac:chgData name="Barath S P" userId="ada71a58c5100740" providerId="LiveId" clId="{7DA376F7-BD6F-48AF-A343-21796EB01273}" dt="2024-12-05T18:38:26.512" v="1827"/>
          <ac:spMkLst>
            <pc:docMk/>
            <pc:sldMk cId="3533337743" sldId="273"/>
            <ac:spMk id="3" creationId="{17576C35-EB4E-768B-6C8A-098731FDFDF1}"/>
          </ac:spMkLst>
        </pc:spChg>
        <pc:spChg chg="add mod">
          <ac:chgData name="Barath S P" userId="ada71a58c5100740" providerId="LiveId" clId="{7DA376F7-BD6F-48AF-A343-21796EB01273}" dt="2024-12-05T18:38:47.083" v="1834" actId="14100"/>
          <ac:spMkLst>
            <pc:docMk/>
            <pc:sldMk cId="3533337743" sldId="273"/>
            <ac:spMk id="4" creationId="{55608729-A417-F864-72CD-5402C2AC3C73}"/>
          </ac:spMkLst>
        </pc:spChg>
      </pc:sldChg>
      <pc:sldChg chg="addSp delSp modSp new mod setBg">
        <pc:chgData name="Barath S P" userId="ada71a58c5100740" providerId="LiveId" clId="{7DA376F7-BD6F-48AF-A343-21796EB01273}" dt="2024-12-06T07:49:20.759" v="3186" actId="14100"/>
        <pc:sldMkLst>
          <pc:docMk/>
          <pc:sldMk cId="1913694557" sldId="274"/>
        </pc:sldMkLst>
        <pc:spChg chg="del">
          <ac:chgData name="Barath S P" userId="ada71a58c5100740" providerId="LiveId" clId="{7DA376F7-BD6F-48AF-A343-21796EB01273}" dt="2024-12-06T07:44:53.505" v="2750" actId="21"/>
          <ac:spMkLst>
            <pc:docMk/>
            <pc:sldMk cId="1913694557" sldId="274"/>
            <ac:spMk id="2" creationId="{A362BB31-EAD6-3514-CDDB-C051155FCEE3}"/>
          </ac:spMkLst>
        </pc:spChg>
        <pc:spChg chg="add del mod">
          <ac:chgData name="Barath S P" userId="ada71a58c5100740" providerId="LiveId" clId="{7DA376F7-BD6F-48AF-A343-21796EB01273}" dt="2024-12-06T07:49:09.738" v="3184" actId="114"/>
          <ac:spMkLst>
            <pc:docMk/>
            <pc:sldMk cId="1913694557" sldId="274"/>
            <ac:spMk id="3" creationId="{0C2C2D31-206B-1AD9-C713-8AAD6B3779F6}"/>
          </ac:spMkLst>
        </pc:spChg>
        <pc:picChg chg="add del mod ord">
          <ac:chgData name="Barath S P" userId="ada71a58c5100740" providerId="LiveId" clId="{7DA376F7-BD6F-48AF-A343-21796EB01273}" dt="2024-12-06T07:45:25.427" v="2758" actId="22"/>
          <ac:picMkLst>
            <pc:docMk/>
            <pc:sldMk cId="1913694557" sldId="274"/>
            <ac:picMk id="5" creationId="{8F99528E-E4F1-6A46-00C0-CAB87253718B}"/>
          </ac:picMkLst>
        </pc:picChg>
        <pc:picChg chg="add mod">
          <ac:chgData name="Barath S P" userId="ada71a58c5100740" providerId="LiveId" clId="{7DA376F7-BD6F-48AF-A343-21796EB01273}" dt="2024-12-06T07:49:20.759" v="3186" actId="14100"/>
          <ac:picMkLst>
            <pc:docMk/>
            <pc:sldMk cId="1913694557" sldId="274"/>
            <ac:picMk id="7" creationId="{B911E67B-DF52-9278-5602-020A50037AF1}"/>
          </ac:picMkLst>
        </pc:picChg>
      </pc:sldChg>
      <pc:sldChg chg="addSp delSp modSp new mod setBg">
        <pc:chgData name="Barath S P" userId="ada71a58c5100740" providerId="LiveId" clId="{7DA376F7-BD6F-48AF-A343-21796EB01273}" dt="2024-12-06T07:52:43.331" v="3473" actId="1076"/>
        <pc:sldMkLst>
          <pc:docMk/>
          <pc:sldMk cId="2072504591" sldId="275"/>
        </pc:sldMkLst>
        <pc:spChg chg="del">
          <ac:chgData name="Barath S P" userId="ada71a58c5100740" providerId="LiveId" clId="{7DA376F7-BD6F-48AF-A343-21796EB01273}" dt="2024-12-06T07:50:04.174" v="3189" actId="21"/>
          <ac:spMkLst>
            <pc:docMk/>
            <pc:sldMk cId="2072504591" sldId="275"/>
            <ac:spMk id="2" creationId="{3B6E7D89-0D96-3CF7-4A88-506E9CC13839}"/>
          </ac:spMkLst>
        </pc:spChg>
        <pc:spChg chg="mod">
          <ac:chgData name="Barath S P" userId="ada71a58c5100740" providerId="LiveId" clId="{7DA376F7-BD6F-48AF-A343-21796EB01273}" dt="2024-12-06T07:52:40.570" v="3472" actId="255"/>
          <ac:spMkLst>
            <pc:docMk/>
            <pc:sldMk cId="2072504591" sldId="275"/>
            <ac:spMk id="3" creationId="{9EFEDFB3-A7AC-C202-97B9-F3B895479CB7}"/>
          </ac:spMkLst>
        </pc:spChg>
        <pc:spChg chg="add mod">
          <ac:chgData name="Barath S P" userId="ada71a58c5100740" providerId="LiveId" clId="{7DA376F7-BD6F-48AF-A343-21796EB01273}" dt="2024-12-06T07:50:37.524" v="3221"/>
          <ac:spMkLst>
            <pc:docMk/>
            <pc:sldMk cId="2072504591" sldId="275"/>
            <ac:spMk id="4" creationId="{3B6E7D89-0D96-3CF7-4A88-506E9CC13839}"/>
          </ac:spMkLst>
        </pc:spChg>
        <pc:picChg chg="add mod modCrop">
          <ac:chgData name="Barath S P" userId="ada71a58c5100740" providerId="LiveId" clId="{7DA376F7-BD6F-48AF-A343-21796EB01273}" dt="2024-12-06T07:52:43.331" v="3473" actId="1076"/>
          <ac:picMkLst>
            <pc:docMk/>
            <pc:sldMk cId="2072504591" sldId="275"/>
            <ac:picMk id="6" creationId="{51BF11B9-03EA-DEA7-5597-EEFDF24A60DE}"/>
          </ac:picMkLst>
        </pc:picChg>
      </pc:sldChg>
      <pc:sldChg chg="new del">
        <pc:chgData name="Barath S P" userId="ada71a58c5100740" providerId="LiveId" clId="{7DA376F7-BD6F-48AF-A343-21796EB01273}" dt="2024-12-06T07:52:47.819" v="3475" actId="680"/>
        <pc:sldMkLst>
          <pc:docMk/>
          <pc:sldMk cId="2545890966" sldId="276"/>
        </pc:sldMkLst>
      </pc:sldChg>
      <pc:sldChg chg="new del">
        <pc:chgData name="Barath S P" userId="ada71a58c5100740" providerId="LiveId" clId="{7DA376F7-BD6F-48AF-A343-21796EB01273}" dt="2024-12-06T07:53:32.137" v="3477" actId="2696"/>
        <pc:sldMkLst>
          <pc:docMk/>
          <pc:sldMk cId="2871565501" sldId="276"/>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52486-387D-8495-1231-9D91D15451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48141A-FD7E-7682-A4C9-674EA618A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459AB91-CA07-4BCE-379B-F29321DA0F42}"/>
              </a:ext>
            </a:extLst>
          </p:cNvPr>
          <p:cNvSpPr>
            <a:spLocks noGrp="1"/>
          </p:cNvSpPr>
          <p:nvPr>
            <p:ph type="dt" sz="half" idx="10"/>
          </p:nvPr>
        </p:nvSpPr>
        <p:spPr/>
        <p:txBody>
          <a:bodyPr/>
          <a:lstStyle/>
          <a:p>
            <a:fld id="{1E5FBEDB-A82F-44A2-A326-F97BC7A344BE}" type="datetimeFigureOut">
              <a:rPr lang="en-IN" smtClean="0"/>
              <a:t>06-12-2024</a:t>
            </a:fld>
            <a:endParaRPr lang="en-IN"/>
          </a:p>
        </p:txBody>
      </p:sp>
      <p:sp>
        <p:nvSpPr>
          <p:cNvPr id="5" name="Footer Placeholder 4">
            <a:extLst>
              <a:ext uri="{FF2B5EF4-FFF2-40B4-BE49-F238E27FC236}">
                <a16:creationId xmlns:a16="http://schemas.microsoft.com/office/drawing/2014/main" id="{1DD37C20-00F5-B2E0-7624-80256F147E0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EE10A3-1545-FC57-7566-9994D4795BE3}"/>
              </a:ext>
            </a:extLst>
          </p:cNvPr>
          <p:cNvSpPr>
            <a:spLocks noGrp="1"/>
          </p:cNvSpPr>
          <p:nvPr>
            <p:ph type="sldNum" sz="quarter" idx="12"/>
          </p:nvPr>
        </p:nvSpPr>
        <p:spPr/>
        <p:txBody>
          <a:bodyPr/>
          <a:lstStyle/>
          <a:p>
            <a:fld id="{08D0AF43-CB4A-4BA5-9FB8-50F3A21AF55F}" type="slidenum">
              <a:rPr lang="en-IN" smtClean="0"/>
              <a:t>‹#›</a:t>
            </a:fld>
            <a:endParaRPr lang="en-IN"/>
          </a:p>
        </p:txBody>
      </p:sp>
    </p:spTree>
    <p:extLst>
      <p:ext uri="{BB962C8B-B14F-4D97-AF65-F5344CB8AC3E}">
        <p14:creationId xmlns:p14="http://schemas.microsoft.com/office/powerpoint/2010/main" val="913094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802F3-EB97-C2C5-2C56-4790FFA9648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63D4C2-CCEC-6C16-00E3-0F8018F649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D6AAC5-D2B8-AE70-5053-2905095F84FD}"/>
              </a:ext>
            </a:extLst>
          </p:cNvPr>
          <p:cNvSpPr>
            <a:spLocks noGrp="1"/>
          </p:cNvSpPr>
          <p:nvPr>
            <p:ph type="dt" sz="half" idx="10"/>
          </p:nvPr>
        </p:nvSpPr>
        <p:spPr/>
        <p:txBody>
          <a:bodyPr/>
          <a:lstStyle/>
          <a:p>
            <a:fld id="{1E5FBEDB-A82F-44A2-A326-F97BC7A344BE}" type="datetimeFigureOut">
              <a:rPr lang="en-IN" smtClean="0"/>
              <a:t>06-12-2024</a:t>
            </a:fld>
            <a:endParaRPr lang="en-IN"/>
          </a:p>
        </p:txBody>
      </p:sp>
      <p:sp>
        <p:nvSpPr>
          <p:cNvPr id="5" name="Footer Placeholder 4">
            <a:extLst>
              <a:ext uri="{FF2B5EF4-FFF2-40B4-BE49-F238E27FC236}">
                <a16:creationId xmlns:a16="http://schemas.microsoft.com/office/drawing/2014/main" id="{BADFE614-5207-8F80-4EC6-F00101A45B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4C7F4E3-CA61-5D13-6371-260975D070B1}"/>
              </a:ext>
            </a:extLst>
          </p:cNvPr>
          <p:cNvSpPr>
            <a:spLocks noGrp="1"/>
          </p:cNvSpPr>
          <p:nvPr>
            <p:ph type="sldNum" sz="quarter" idx="12"/>
          </p:nvPr>
        </p:nvSpPr>
        <p:spPr/>
        <p:txBody>
          <a:bodyPr/>
          <a:lstStyle/>
          <a:p>
            <a:fld id="{08D0AF43-CB4A-4BA5-9FB8-50F3A21AF55F}" type="slidenum">
              <a:rPr lang="en-IN" smtClean="0"/>
              <a:t>‹#›</a:t>
            </a:fld>
            <a:endParaRPr lang="en-IN"/>
          </a:p>
        </p:txBody>
      </p:sp>
    </p:spTree>
    <p:extLst>
      <p:ext uri="{BB962C8B-B14F-4D97-AF65-F5344CB8AC3E}">
        <p14:creationId xmlns:p14="http://schemas.microsoft.com/office/powerpoint/2010/main" val="1445867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872231-752F-ADB6-AB83-51E7E50472F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D1E433-BFB3-D9B7-2733-E076ABC1E5E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874009-445C-B4D5-9763-FF642979D3E3}"/>
              </a:ext>
            </a:extLst>
          </p:cNvPr>
          <p:cNvSpPr>
            <a:spLocks noGrp="1"/>
          </p:cNvSpPr>
          <p:nvPr>
            <p:ph type="dt" sz="half" idx="10"/>
          </p:nvPr>
        </p:nvSpPr>
        <p:spPr/>
        <p:txBody>
          <a:bodyPr/>
          <a:lstStyle/>
          <a:p>
            <a:fld id="{1E5FBEDB-A82F-44A2-A326-F97BC7A344BE}" type="datetimeFigureOut">
              <a:rPr lang="en-IN" smtClean="0"/>
              <a:t>06-12-2024</a:t>
            </a:fld>
            <a:endParaRPr lang="en-IN"/>
          </a:p>
        </p:txBody>
      </p:sp>
      <p:sp>
        <p:nvSpPr>
          <p:cNvPr id="5" name="Footer Placeholder 4">
            <a:extLst>
              <a:ext uri="{FF2B5EF4-FFF2-40B4-BE49-F238E27FC236}">
                <a16:creationId xmlns:a16="http://schemas.microsoft.com/office/drawing/2014/main" id="{D8947C70-A039-CA16-1766-8F0BF35F6B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AAA04F-88CD-B631-AE49-ADCA11B7FB1D}"/>
              </a:ext>
            </a:extLst>
          </p:cNvPr>
          <p:cNvSpPr>
            <a:spLocks noGrp="1"/>
          </p:cNvSpPr>
          <p:nvPr>
            <p:ph type="sldNum" sz="quarter" idx="12"/>
          </p:nvPr>
        </p:nvSpPr>
        <p:spPr/>
        <p:txBody>
          <a:bodyPr/>
          <a:lstStyle/>
          <a:p>
            <a:fld id="{08D0AF43-CB4A-4BA5-9FB8-50F3A21AF55F}" type="slidenum">
              <a:rPr lang="en-IN" smtClean="0"/>
              <a:t>‹#›</a:t>
            </a:fld>
            <a:endParaRPr lang="en-IN"/>
          </a:p>
        </p:txBody>
      </p:sp>
    </p:spTree>
    <p:extLst>
      <p:ext uri="{BB962C8B-B14F-4D97-AF65-F5344CB8AC3E}">
        <p14:creationId xmlns:p14="http://schemas.microsoft.com/office/powerpoint/2010/main" val="31295320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A2B5F2-CC16-79F6-5B19-2E4BE2A9549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9E2EA3-06F4-A502-09F5-801905D244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9118144-A3E5-7597-6326-F3DB7DA64EEB}"/>
              </a:ext>
            </a:extLst>
          </p:cNvPr>
          <p:cNvSpPr>
            <a:spLocks noGrp="1"/>
          </p:cNvSpPr>
          <p:nvPr>
            <p:ph type="dt" sz="half" idx="10"/>
          </p:nvPr>
        </p:nvSpPr>
        <p:spPr/>
        <p:txBody>
          <a:bodyPr/>
          <a:lstStyle/>
          <a:p>
            <a:fld id="{1E5FBEDB-A82F-44A2-A326-F97BC7A344BE}" type="datetimeFigureOut">
              <a:rPr lang="en-IN" smtClean="0"/>
              <a:t>06-12-2024</a:t>
            </a:fld>
            <a:endParaRPr lang="en-IN"/>
          </a:p>
        </p:txBody>
      </p:sp>
      <p:sp>
        <p:nvSpPr>
          <p:cNvPr id="5" name="Footer Placeholder 4">
            <a:extLst>
              <a:ext uri="{FF2B5EF4-FFF2-40B4-BE49-F238E27FC236}">
                <a16:creationId xmlns:a16="http://schemas.microsoft.com/office/drawing/2014/main" id="{FBC8DA27-A519-9334-A247-B44B55D144E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CF0404-59CF-0A74-8232-64722D15460B}"/>
              </a:ext>
            </a:extLst>
          </p:cNvPr>
          <p:cNvSpPr>
            <a:spLocks noGrp="1"/>
          </p:cNvSpPr>
          <p:nvPr>
            <p:ph type="sldNum" sz="quarter" idx="12"/>
          </p:nvPr>
        </p:nvSpPr>
        <p:spPr/>
        <p:txBody>
          <a:bodyPr/>
          <a:lstStyle/>
          <a:p>
            <a:fld id="{08D0AF43-CB4A-4BA5-9FB8-50F3A21AF55F}" type="slidenum">
              <a:rPr lang="en-IN" smtClean="0"/>
              <a:t>‹#›</a:t>
            </a:fld>
            <a:endParaRPr lang="en-IN"/>
          </a:p>
        </p:txBody>
      </p:sp>
    </p:spTree>
    <p:extLst>
      <p:ext uri="{BB962C8B-B14F-4D97-AF65-F5344CB8AC3E}">
        <p14:creationId xmlns:p14="http://schemas.microsoft.com/office/powerpoint/2010/main" val="444913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A0478-7726-1442-D548-6BEDAA2DCC3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4B137F9-42B4-8759-06B0-355EAC24C7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6E568A5-6192-B4FA-11DC-B702A8F386D3}"/>
              </a:ext>
            </a:extLst>
          </p:cNvPr>
          <p:cNvSpPr>
            <a:spLocks noGrp="1"/>
          </p:cNvSpPr>
          <p:nvPr>
            <p:ph type="dt" sz="half" idx="10"/>
          </p:nvPr>
        </p:nvSpPr>
        <p:spPr/>
        <p:txBody>
          <a:bodyPr/>
          <a:lstStyle/>
          <a:p>
            <a:fld id="{1E5FBEDB-A82F-44A2-A326-F97BC7A344BE}" type="datetimeFigureOut">
              <a:rPr lang="en-IN" smtClean="0"/>
              <a:t>06-12-2024</a:t>
            </a:fld>
            <a:endParaRPr lang="en-IN"/>
          </a:p>
        </p:txBody>
      </p:sp>
      <p:sp>
        <p:nvSpPr>
          <p:cNvPr id="5" name="Footer Placeholder 4">
            <a:extLst>
              <a:ext uri="{FF2B5EF4-FFF2-40B4-BE49-F238E27FC236}">
                <a16:creationId xmlns:a16="http://schemas.microsoft.com/office/drawing/2014/main" id="{873E3579-8A22-0083-2866-6265781232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3C61EB9-EE5F-AE0B-A870-F054DD0CB95E}"/>
              </a:ext>
            </a:extLst>
          </p:cNvPr>
          <p:cNvSpPr>
            <a:spLocks noGrp="1"/>
          </p:cNvSpPr>
          <p:nvPr>
            <p:ph type="sldNum" sz="quarter" idx="12"/>
          </p:nvPr>
        </p:nvSpPr>
        <p:spPr/>
        <p:txBody>
          <a:bodyPr/>
          <a:lstStyle/>
          <a:p>
            <a:fld id="{08D0AF43-CB4A-4BA5-9FB8-50F3A21AF55F}" type="slidenum">
              <a:rPr lang="en-IN" smtClean="0"/>
              <a:t>‹#›</a:t>
            </a:fld>
            <a:endParaRPr lang="en-IN"/>
          </a:p>
        </p:txBody>
      </p:sp>
    </p:spTree>
    <p:extLst>
      <p:ext uri="{BB962C8B-B14F-4D97-AF65-F5344CB8AC3E}">
        <p14:creationId xmlns:p14="http://schemas.microsoft.com/office/powerpoint/2010/main" val="4218540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9A95-7A1B-D71C-D566-DBC73CFB152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62E7252-6B0A-CD58-D601-AA9660D560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C20A898-89EA-4605-F055-EDBFE6E1D0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3876CBC-1D51-4ADF-47A6-ECED335838BE}"/>
              </a:ext>
            </a:extLst>
          </p:cNvPr>
          <p:cNvSpPr>
            <a:spLocks noGrp="1"/>
          </p:cNvSpPr>
          <p:nvPr>
            <p:ph type="dt" sz="half" idx="10"/>
          </p:nvPr>
        </p:nvSpPr>
        <p:spPr/>
        <p:txBody>
          <a:bodyPr/>
          <a:lstStyle/>
          <a:p>
            <a:fld id="{1E5FBEDB-A82F-44A2-A326-F97BC7A344BE}" type="datetimeFigureOut">
              <a:rPr lang="en-IN" smtClean="0"/>
              <a:t>06-12-2024</a:t>
            </a:fld>
            <a:endParaRPr lang="en-IN"/>
          </a:p>
        </p:txBody>
      </p:sp>
      <p:sp>
        <p:nvSpPr>
          <p:cNvPr id="6" name="Footer Placeholder 5">
            <a:extLst>
              <a:ext uri="{FF2B5EF4-FFF2-40B4-BE49-F238E27FC236}">
                <a16:creationId xmlns:a16="http://schemas.microsoft.com/office/drawing/2014/main" id="{FB183ED3-ACBF-3EF6-BFB0-0767871E91A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EBB125-D5B6-F18B-7D7B-EE73629F0375}"/>
              </a:ext>
            </a:extLst>
          </p:cNvPr>
          <p:cNvSpPr>
            <a:spLocks noGrp="1"/>
          </p:cNvSpPr>
          <p:nvPr>
            <p:ph type="sldNum" sz="quarter" idx="12"/>
          </p:nvPr>
        </p:nvSpPr>
        <p:spPr/>
        <p:txBody>
          <a:bodyPr/>
          <a:lstStyle/>
          <a:p>
            <a:fld id="{08D0AF43-CB4A-4BA5-9FB8-50F3A21AF55F}" type="slidenum">
              <a:rPr lang="en-IN" smtClean="0"/>
              <a:t>‹#›</a:t>
            </a:fld>
            <a:endParaRPr lang="en-IN"/>
          </a:p>
        </p:txBody>
      </p:sp>
    </p:spTree>
    <p:extLst>
      <p:ext uri="{BB962C8B-B14F-4D97-AF65-F5344CB8AC3E}">
        <p14:creationId xmlns:p14="http://schemas.microsoft.com/office/powerpoint/2010/main" val="1495836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0198F0-644F-9297-28F4-8F23F4ACC78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AEEB3EB-0E44-D54E-813F-4E1F541F5CD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6B5F11E-04B5-F8DD-E336-D78F19E0041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35E221A-09AD-FF7F-D3EA-40D82A8465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1C0935-6D58-934B-1715-A3AA4630F4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5E54E4-D6FE-D1CF-8BEE-CCFDF528458A}"/>
              </a:ext>
            </a:extLst>
          </p:cNvPr>
          <p:cNvSpPr>
            <a:spLocks noGrp="1"/>
          </p:cNvSpPr>
          <p:nvPr>
            <p:ph type="dt" sz="half" idx="10"/>
          </p:nvPr>
        </p:nvSpPr>
        <p:spPr/>
        <p:txBody>
          <a:bodyPr/>
          <a:lstStyle/>
          <a:p>
            <a:fld id="{1E5FBEDB-A82F-44A2-A326-F97BC7A344BE}" type="datetimeFigureOut">
              <a:rPr lang="en-IN" smtClean="0"/>
              <a:t>06-12-2024</a:t>
            </a:fld>
            <a:endParaRPr lang="en-IN"/>
          </a:p>
        </p:txBody>
      </p:sp>
      <p:sp>
        <p:nvSpPr>
          <p:cNvPr id="8" name="Footer Placeholder 7">
            <a:extLst>
              <a:ext uri="{FF2B5EF4-FFF2-40B4-BE49-F238E27FC236}">
                <a16:creationId xmlns:a16="http://schemas.microsoft.com/office/drawing/2014/main" id="{06C01A1A-5AF9-3348-02CE-347F27E062B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072DE16-E0DF-0BE4-41EE-CFDB8918715E}"/>
              </a:ext>
            </a:extLst>
          </p:cNvPr>
          <p:cNvSpPr>
            <a:spLocks noGrp="1"/>
          </p:cNvSpPr>
          <p:nvPr>
            <p:ph type="sldNum" sz="quarter" idx="12"/>
          </p:nvPr>
        </p:nvSpPr>
        <p:spPr/>
        <p:txBody>
          <a:bodyPr/>
          <a:lstStyle/>
          <a:p>
            <a:fld id="{08D0AF43-CB4A-4BA5-9FB8-50F3A21AF55F}" type="slidenum">
              <a:rPr lang="en-IN" smtClean="0"/>
              <a:t>‹#›</a:t>
            </a:fld>
            <a:endParaRPr lang="en-IN"/>
          </a:p>
        </p:txBody>
      </p:sp>
    </p:spTree>
    <p:extLst>
      <p:ext uri="{BB962C8B-B14F-4D97-AF65-F5344CB8AC3E}">
        <p14:creationId xmlns:p14="http://schemas.microsoft.com/office/powerpoint/2010/main" val="27120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4A77E-B467-6B9F-60EF-5DD228A47DB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53AB5D3-FB73-A55E-75AB-1429ED4B0163}"/>
              </a:ext>
            </a:extLst>
          </p:cNvPr>
          <p:cNvSpPr>
            <a:spLocks noGrp="1"/>
          </p:cNvSpPr>
          <p:nvPr>
            <p:ph type="dt" sz="half" idx="10"/>
          </p:nvPr>
        </p:nvSpPr>
        <p:spPr/>
        <p:txBody>
          <a:bodyPr/>
          <a:lstStyle/>
          <a:p>
            <a:fld id="{1E5FBEDB-A82F-44A2-A326-F97BC7A344BE}" type="datetimeFigureOut">
              <a:rPr lang="en-IN" smtClean="0"/>
              <a:t>06-12-2024</a:t>
            </a:fld>
            <a:endParaRPr lang="en-IN"/>
          </a:p>
        </p:txBody>
      </p:sp>
      <p:sp>
        <p:nvSpPr>
          <p:cNvPr id="4" name="Footer Placeholder 3">
            <a:extLst>
              <a:ext uri="{FF2B5EF4-FFF2-40B4-BE49-F238E27FC236}">
                <a16:creationId xmlns:a16="http://schemas.microsoft.com/office/drawing/2014/main" id="{3DD35D79-FFF1-1744-1E69-ACA0E114E13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B9B6639-7A64-C4F0-1B8A-ACBCAF856A3E}"/>
              </a:ext>
            </a:extLst>
          </p:cNvPr>
          <p:cNvSpPr>
            <a:spLocks noGrp="1"/>
          </p:cNvSpPr>
          <p:nvPr>
            <p:ph type="sldNum" sz="quarter" idx="12"/>
          </p:nvPr>
        </p:nvSpPr>
        <p:spPr/>
        <p:txBody>
          <a:bodyPr/>
          <a:lstStyle/>
          <a:p>
            <a:fld id="{08D0AF43-CB4A-4BA5-9FB8-50F3A21AF55F}" type="slidenum">
              <a:rPr lang="en-IN" smtClean="0"/>
              <a:t>‹#›</a:t>
            </a:fld>
            <a:endParaRPr lang="en-IN"/>
          </a:p>
        </p:txBody>
      </p:sp>
    </p:spTree>
    <p:extLst>
      <p:ext uri="{BB962C8B-B14F-4D97-AF65-F5344CB8AC3E}">
        <p14:creationId xmlns:p14="http://schemas.microsoft.com/office/powerpoint/2010/main" val="362428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D807F5-6C82-897A-9982-52FD6F60462B}"/>
              </a:ext>
            </a:extLst>
          </p:cNvPr>
          <p:cNvSpPr>
            <a:spLocks noGrp="1"/>
          </p:cNvSpPr>
          <p:nvPr>
            <p:ph type="dt" sz="half" idx="10"/>
          </p:nvPr>
        </p:nvSpPr>
        <p:spPr/>
        <p:txBody>
          <a:bodyPr/>
          <a:lstStyle/>
          <a:p>
            <a:fld id="{1E5FBEDB-A82F-44A2-A326-F97BC7A344BE}" type="datetimeFigureOut">
              <a:rPr lang="en-IN" smtClean="0"/>
              <a:t>06-12-2024</a:t>
            </a:fld>
            <a:endParaRPr lang="en-IN"/>
          </a:p>
        </p:txBody>
      </p:sp>
      <p:sp>
        <p:nvSpPr>
          <p:cNvPr id="3" name="Footer Placeholder 2">
            <a:extLst>
              <a:ext uri="{FF2B5EF4-FFF2-40B4-BE49-F238E27FC236}">
                <a16:creationId xmlns:a16="http://schemas.microsoft.com/office/drawing/2014/main" id="{090F44C4-1C96-5189-8984-328B1ED3716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3850B22-73B3-0072-75C1-1E58D2EF8EF9}"/>
              </a:ext>
            </a:extLst>
          </p:cNvPr>
          <p:cNvSpPr>
            <a:spLocks noGrp="1"/>
          </p:cNvSpPr>
          <p:nvPr>
            <p:ph type="sldNum" sz="quarter" idx="12"/>
          </p:nvPr>
        </p:nvSpPr>
        <p:spPr/>
        <p:txBody>
          <a:bodyPr/>
          <a:lstStyle/>
          <a:p>
            <a:fld id="{08D0AF43-CB4A-4BA5-9FB8-50F3A21AF55F}" type="slidenum">
              <a:rPr lang="en-IN" smtClean="0"/>
              <a:t>‹#›</a:t>
            </a:fld>
            <a:endParaRPr lang="en-IN"/>
          </a:p>
        </p:txBody>
      </p:sp>
    </p:spTree>
    <p:extLst>
      <p:ext uri="{BB962C8B-B14F-4D97-AF65-F5344CB8AC3E}">
        <p14:creationId xmlns:p14="http://schemas.microsoft.com/office/powerpoint/2010/main" val="3529161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E45EC-1048-0C5C-071B-AD6B82B5EC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68B387-9413-4F08-9D51-188061C823F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247FBF7-6D7B-C306-DA32-4DF39D337D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B24D30F-65A3-DF78-AA17-5C47AE13A318}"/>
              </a:ext>
            </a:extLst>
          </p:cNvPr>
          <p:cNvSpPr>
            <a:spLocks noGrp="1"/>
          </p:cNvSpPr>
          <p:nvPr>
            <p:ph type="dt" sz="half" idx="10"/>
          </p:nvPr>
        </p:nvSpPr>
        <p:spPr/>
        <p:txBody>
          <a:bodyPr/>
          <a:lstStyle/>
          <a:p>
            <a:fld id="{1E5FBEDB-A82F-44A2-A326-F97BC7A344BE}" type="datetimeFigureOut">
              <a:rPr lang="en-IN" smtClean="0"/>
              <a:t>06-12-2024</a:t>
            </a:fld>
            <a:endParaRPr lang="en-IN"/>
          </a:p>
        </p:txBody>
      </p:sp>
      <p:sp>
        <p:nvSpPr>
          <p:cNvPr id="6" name="Footer Placeholder 5">
            <a:extLst>
              <a:ext uri="{FF2B5EF4-FFF2-40B4-BE49-F238E27FC236}">
                <a16:creationId xmlns:a16="http://schemas.microsoft.com/office/drawing/2014/main" id="{AD288727-7BAB-62BB-08E5-9CFAEA0895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E031FF-F534-730D-A6BC-2B368E7FEE5A}"/>
              </a:ext>
            </a:extLst>
          </p:cNvPr>
          <p:cNvSpPr>
            <a:spLocks noGrp="1"/>
          </p:cNvSpPr>
          <p:nvPr>
            <p:ph type="sldNum" sz="quarter" idx="12"/>
          </p:nvPr>
        </p:nvSpPr>
        <p:spPr/>
        <p:txBody>
          <a:bodyPr/>
          <a:lstStyle/>
          <a:p>
            <a:fld id="{08D0AF43-CB4A-4BA5-9FB8-50F3A21AF55F}" type="slidenum">
              <a:rPr lang="en-IN" smtClean="0"/>
              <a:t>‹#›</a:t>
            </a:fld>
            <a:endParaRPr lang="en-IN"/>
          </a:p>
        </p:txBody>
      </p:sp>
    </p:spTree>
    <p:extLst>
      <p:ext uri="{BB962C8B-B14F-4D97-AF65-F5344CB8AC3E}">
        <p14:creationId xmlns:p14="http://schemas.microsoft.com/office/powerpoint/2010/main" val="3691160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25C5C-1246-3EA7-1702-20F2DC3517A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4813662-68AF-0A6A-947D-3810DEF8C26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5927461-7B44-B649-B970-9F81215C2B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11A184-0D2C-5B4C-7441-95194178C8C3}"/>
              </a:ext>
            </a:extLst>
          </p:cNvPr>
          <p:cNvSpPr>
            <a:spLocks noGrp="1"/>
          </p:cNvSpPr>
          <p:nvPr>
            <p:ph type="dt" sz="half" idx="10"/>
          </p:nvPr>
        </p:nvSpPr>
        <p:spPr/>
        <p:txBody>
          <a:bodyPr/>
          <a:lstStyle/>
          <a:p>
            <a:fld id="{1E5FBEDB-A82F-44A2-A326-F97BC7A344BE}" type="datetimeFigureOut">
              <a:rPr lang="en-IN" smtClean="0"/>
              <a:t>06-12-2024</a:t>
            </a:fld>
            <a:endParaRPr lang="en-IN"/>
          </a:p>
        </p:txBody>
      </p:sp>
      <p:sp>
        <p:nvSpPr>
          <p:cNvPr id="6" name="Footer Placeholder 5">
            <a:extLst>
              <a:ext uri="{FF2B5EF4-FFF2-40B4-BE49-F238E27FC236}">
                <a16:creationId xmlns:a16="http://schemas.microsoft.com/office/drawing/2014/main" id="{3A8B6AED-6D48-CED8-E807-F4CFD24D91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E8EE09-ADF2-CBA4-DFA7-CEDBE0771DDA}"/>
              </a:ext>
            </a:extLst>
          </p:cNvPr>
          <p:cNvSpPr>
            <a:spLocks noGrp="1"/>
          </p:cNvSpPr>
          <p:nvPr>
            <p:ph type="sldNum" sz="quarter" idx="12"/>
          </p:nvPr>
        </p:nvSpPr>
        <p:spPr/>
        <p:txBody>
          <a:bodyPr/>
          <a:lstStyle/>
          <a:p>
            <a:fld id="{08D0AF43-CB4A-4BA5-9FB8-50F3A21AF55F}" type="slidenum">
              <a:rPr lang="en-IN" smtClean="0"/>
              <a:t>‹#›</a:t>
            </a:fld>
            <a:endParaRPr lang="en-IN"/>
          </a:p>
        </p:txBody>
      </p:sp>
    </p:spTree>
    <p:extLst>
      <p:ext uri="{BB962C8B-B14F-4D97-AF65-F5344CB8AC3E}">
        <p14:creationId xmlns:p14="http://schemas.microsoft.com/office/powerpoint/2010/main" val="86205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0372071-8303-8684-5438-DBFD0C249D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D63FDA1-2283-B279-447A-9D81D78397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190FD7A-A25D-9A84-497F-41AC461FA5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5FBEDB-A82F-44A2-A326-F97BC7A344BE}" type="datetimeFigureOut">
              <a:rPr lang="en-IN" smtClean="0"/>
              <a:t>06-12-2024</a:t>
            </a:fld>
            <a:endParaRPr lang="en-IN"/>
          </a:p>
        </p:txBody>
      </p:sp>
      <p:sp>
        <p:nvSpPr>
          <p:cNvPr id="5" name="Footer Placeholder 4">
            <a:extLst>
              <a:ext uri="{FF2B5EF4-FFF2-40B4-BE49-F238E27FC236}">
                <a16:creationId xmlns:a16="http://schemas.microsoft.com/office/drawing/2014/main" id="{8035CE0E-AA0D-5057-9650-04F05DE448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200B880-7470-B8AC-042B-F8433C00E0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D0AF43-CB4A-4BA5-9FB8-50F3A21AF55F}" type="slidenum">
              <a:rPr lang="en-IN" smtClean="0"/>
              <a:t>‹#›</a:t>
            </a:fld>
            <a:endParaRPr lang="en-IN"/>
          </a:p>
        </p:txBody>
      </p:sp>
    </p:spTree>
    <p:extLst>
      <p:ext uri="{BB962C8B-B14F-4D97-AF65-F5344CB8AC3E}">
        <p14:creationId xmlns:p14="http://schemas.microsoft.com/office/powerpoint/2010/main" val="12852137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12C122-B963-2E42-6477-4AB4FB0C7224}"/>
              </a:ext>
            </a:extLst>
          </p:cNvPr>
          <p:cNvSpPr>
            <a:spLocks noGrp="1"/>
          </p:cNvSpPr>
          <p:nvPr>
            <p:ph type="ctrTitle"/>
          </p:nvPr>
        </p:nvSpPr>
        <p:spPr/>
        <p:txBody>
          <a:bodyPr>
            <a:normAutofit/>
          </a:bodyPr>
          <a:lstStyle/>
          <a:p>
            <a:r>
              <a:rPr lang="en-IN" sz="4000" b="1" dirty="0">
                <a:latin typeface="Times New Roman" panose="02020603050405020304" pitchFamily="18" charset="0"/>
                <a:cs typeface="Times New Roman" panose="02020603050405020304" pitchFamily="18" charset="0"/>
              </a:rPr>
              <a:t>AUTOMOBILE SALES TREND ANALYSIS</a:t>
            </a:r>
          </a:p>
        </p:txBody>
      </p:sp>
      <p:sp>
        <p:nvSpPr>
          <p:cNvPr id="3" name="Subtitle 2">
            <a:extLst>
              <a:ext uri="{FF2B5EF4-FFF2-40B4-BE49-F238E27FC236}">
                <a16:creationId xmlns:a16="http://schemas.microsoft.com/office/drawing/2014/main" id="{F021FA6E-6AC5-DFB8-F2E6-AC7CA6B446D5}"/>
              </a:ext>
            </a:extLst>
          </p:cNvPr>
          <p:cNvSpPr>
            <a:spLocks noGrp="1"/>
          </p:cNvSpPr>
          <p:nvPr>
            <p:ph type="subTitle" idx="1"/>
          </p:nvPr>
        </p:nvSpPr>
        <p:spPr/>
        <p:txBody>
          <a:bodyPr/>
          <a:lstStyle/>
          <a:p>
            <a:r>
              <a:rPr lang="en-IN" dirty="0">
                <a:latin typeface="Times New Roman" panose="02020603050405020304" pitchFamily="18" charset="0"/>
                <a:cs typeface="Times New Roman" panose="02020603050405020304" pitchFamily="18" charset="0"/>
              </a:rPr>
              <a:t>Name : </a:t>
            </a:r>
            <a:r>
              <a:rPr lang="en-IN" b="1" dirty="0">
                <a:latin typeface="Times New Roman" panose="02020603050405020304" pitchFamily="18" charset="0"/>
                <a:cs typeface="Times New Roman" panose="02020603050405020304" pitchFamily="18" charset="0"/>
              </a:rPr>
              <a:t>Barath S P</a:t>
            </a:r>
          </a:p>
          <a:p>
            <a:r>
              <a:rPr lang="en-IN" dirty="0">
                <a:latin typeface="Times New Roman" panose="02020603050405020304" pitchFamily="18" charset="0"/>
                <a:cs typeface="Times New Roman" panose="02020603050405020304" pitchFamily="18" charset="0"/>
              </a:rPr>
              <a:t>Mentor : </a:t>
            </a:r>
            <a:r>
              <a:rPr lang="en-IN" b="1" dirty="0">
                <a:latin typeface="Times New Roman" panose="02020603050405020304" pitchFamily="18" charset="0"/>
                <a:cs typeface="Times New Roman" panose="02020603050405020304" pitchFamily="18" charset="0"/>
              </a:rPr>
              <a:t>Jaya Pandey</a:t>
            </a:r>
          </a:p>
        </p:txBody>
      </p:sp>
    </p:spTree>
    <p:extLst>
      <p:ext uri="{BB962C8B-B14F-4D97-AF65-F5344CB8AC3E}">
        <p14:creationId xmlns:p14="http://schemas.microsoft.com/office/powerpoint/2010/main" val="26933463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1FD872-1640-63B9-CF8A-616CFB3843F7}"/>
              </a:ext>
            </a:extLst>
          </p:cNvPr>
          <p:cNvSpPr>
            <a:spLocks noGrp="1"/>
          </p:cNvSpPr>
          <p:nvPr>
            <p:ph sz="half" idx="1"/>
          </p:nvPr>
        </p:nvSpPr>
        <p:spPr>
          <a:xfrm>
            <a:off x="365760" y="609600"/>
            <a:ext cx="5654040" cy="5567363"/>
          </a:xfrm>
        </p:spPr>
        <p:txBody>
          <a:bodyPr/>
          <a:lstStyle/>
          <a:p>
            <a:pPr marL="0" indent="0">
              <a:buNone/>
            </a:pPr>
            <a:r>
              <a:rPr lang="en-US" sz="1800" b="1" i="1" dirty="0">
                <a:solidFill>
                  <a:srgbClr val="333333"/>
                </a:solidFill>
                <a:effectLst/>
                <a:latin typeface="Times New Roman" panose="02020603050405020304" pitchFamily="18" charset="0"/>
              </a:rPr>
              <a:t>1(3)Actual Price(PRICEEACH) compare to the MSRP across different product Lines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US" sz="1800" dirty="0">
                <a:solidFill>
                  <a:srgbClr val="000000"/>
                </a:solidFill>
                <a:latin typeface="Times New Roman" panose="02020603050405020304" pitchFamily="18" charset="0"/>
              </a:rPr>
              <a:t>A</a:t>
            </a:r>
            <a:r>
              <a:rPr lang="en-US" sz="1800" dirty="0">
                <a:solidFill>
                  <a:srgbClr val="000000"/>
                </a:solidFill>
                <a:effectLst/>
                <a:latin typeface="Times New Roman" panose="02020603050405020304" pitchFamily="18" charset="0"/>
              </a:rPr>
              <a:t>ctual price (Price Each) is generally lower than the MSRP (Manufacturer's Suggested Retail Price) for all product lines except for </a:t>
            </a:r>
            <a:r>
              <a:rPr lang="en-US" sz="1800" b="1" dirty="0">
                <a:solidFill>
                  <a:srgbClr val="000000"/>
                </a:solidFill>
                <a:effectLst/>
                <a:latin typeface="Times New Roman" panose="02020603050405020304" pitchFamily="18" charset="0"/>
              </a:rPr>
              <a:t>Vintage Cars</a:t>
            </a:r>
            <a:r>
              <a:rPr lang="en-US" sz="1800" dirty="0">
                <a:solidFill>
                  <a:srgbClr val="000000"/>
                </a:solidFill>
                <a:effectLst/>
                <a:latin typeface="Times New Roman" panose="02020603050405020304" pitchFamily="18" charset="0"/>
              </a:rPr>
              <a:t>, where the actual price is higher than the MSRP.</a:t>
            </a:r>
            <a:endParaRPr lang="en-IN" dirty="0"/>
          </a:p>
        </p:txBody>
      </p:sp>
      <p:sp>
        <p:nvSpPr>
          <p:cNvPr id="4" name="Content Placeholder 3">
            <a:extLst>
              <a:ext uri="{FF2B5EF4-FFF2-40B4-BE49-F238E27FC236}">
                <a16:creationId xmlns:a16="http://schemas.microsoft.com/office/drawing/2014/main" id="{E1F6015D-14B0-BCC9-8365-868F342C058D}"/>
              </a:ext>
            </a:extLst>
          </p:cNvPr>
          <p:cNvSpPr>
            <a:spLocks noGrp="1"/>
          </p:cNvSpPr>
          <p:nvPr>
            <p:ph sz="half" idx="2"/>
          </p:nvPr>
        </p:nvSpPr>
        <p:spPr>
          <a:xfrm>
            <a:off x="6172200" y="609600"/>
            <a:ext cx="5654040" cy="5567363"/>
          </a:xfrm>
        </p:spPr>
        <p:txBody>
          <a:bodyPr>
            <a:normAutofit/>
          </a:bodyPr>
          <a:lstStyle/>
          <a:p>
            <a:pPr marL="0" indent="0">
              <a:buNone/>
            </a:pPr>
            <a:r>
              <a:rPr lang="en-IN" sz="1800" b="1" i="1" dirty="0">
                <a:latin typeface="Times New Roman" panose="02020603050405020304" pitchFamily="18" charset="0"/>
                <a:cs typeface="Times New Roman" panose="02020603050405020304" pitchFamily="18" charset="0"/>
              </a:rPr>
              <a:t>1(4) Relationship Between Pricing </a:t>
            </a:r>
            <a:r>
              <a:rPr lang="en-IN" sz="1800" b="1" i="1" dirty="0" err="1">
                <a:latin typeface="Times New Roman" panose="02020603050405020304" pitchFamily="18" charset="0"/>
                <a:cs typeface="Times New Roman" panose="02020603050405020304" pitchFamily="18" charset="0"/>
              </a:rPr>
              <a:t>Startegy</a:t>
            </a:r>
            <a:r>
              <a:rPr lang="en-IN" sz="1800" b="1" i="1" dirty="0">
                <a:latin typeface="Times New Roman" panose="02020603050405020304" pitchFamily="18" charset="0"/>
                <a:cs typeface="Times New Roman" panose="02020603050405020304" pitchFamily="18" charset="0"/>
              </a:rPr>
              <a:t> and sales for all the Products</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US" sz="1800" b="1" i="1" dirty="0">
                <a:solidFill>
                  <a:srgbClr val="000000"/>
                </a:solidFill>
                <a:latin typeface="Times New Roman" panose="02020603050405020304" pitchFamily="18" charset="0"/>
              </a:rPr>
              <a:t>It</a:t>
            </a:r>
            <a:r>
              <a:rPr lang="en-US" sz="1800" b="1" i="1" dirty="0">
                <a:solidFill>
                  <a:srgbClr val="000000"/>
                </a:solidFill>
                <a:effectLst/>
                <a:latin typeface="Times New Roman" panose="02020603050405020304" pitchFamily="18" charset="0"/>
              </a:rPr>
              <a:t> shows a positive correlation between price and sales across all products.</a:t>
            </a: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CE500BB3-3C1C-09D4-E99C-E22F404F2B92}"/>
              </a:ext>
            </a:extLst>
          </p:cNvPr>
          <p:cNvPicPr>
            <a:picLocks noChangeAspect="1"/>
          </p:cNvPicPr>
          <p:nvPr/>
        </p:nvPicPr>
        <p:blipFill>
          <a:blip r:embed="rId3"/>
          <a:stretch>
            <a:fillRect/>
          </a:stretch>
        </p:blipFill>
        <p:spPr>
          <a:xfrm>
            <a:off x="684276" y="1249679"/>
            <a:ext cx="5017008" cy="3230881"/>
          </a:xfrm>
          <a:prstGeom prst="rect">
            <a:avLst/>
          </a:prstGeom>
        </p:spPr>
      </p:pic>
      <p:pic>
        <p:nvPicPr>
          <p:cNvPr id="8" name="Picture 7">
            <a:extLst>
              <a:ext uri="{FF2B5EF4-FFF2-40B4-BE49-F238E27FC236}">
                <a16:creationId xmlns:a16="http://schemas.microsoft.com/office/drawing/2014/main" id="{21AE73DE-0D92-07B8-DB72-11C8AC021ADC}"/>
              </a:ext>
            </a:extLst>
          </p:cNvPr>
          <p:cNvPicPr>
            <a:picLocks noChangeAspect="1"/>
          </p:cNvPicPr>
          <p:nvPr/>
        </p:nvPicPr>
        <p:blipFill>
          <a:blip r:embed="rId4"/>
          <a:stretch>
            <a:fillRect/>
          </a:stretch>
        </p:blipFill>
        <p:spPr>
          <a:xfrm>
            <a:off x="6228080" y="1249679"/>
            <a:ext cx="5750560" cy="3230881"/>
          </a:xfrm>
          <a:prstGeom prst="rect">
            <a:avLst/>
          </a:prstGeom>
        </p:spPr>
      </p:pic>
    </p:spTree>
    <p:extLst>
      <p:ext uri="{BB962C8B-B14F-4D97-AF65-F5344CB8AC3E}">
        <p14:creationId xmlns:p14="http://schemas.microsoft.com/office/powerpoint/2010/main" val="1326862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BCB5618-35C6-2EE4-28BC-84D958335C5C}"/>
              </a:ext>
            </a:extLst>
          </p:cNvPr>
          <p:cNvSpPr>
            <a:spLocks noGrp="1"/>
          </p:cNvSpPr>
          <p:nvPr>
            <p:ph idx="1"/>
          </p:nvPr>
        </p:nvSpPr>
        <p:spPr>
          <a:xfrm>
            <a:off x="0" y="0"/>
            <a:ext cx="12192000" cy="6858000"/>
          </a:xfrm>
        </p:spPr>
        <p:txBody>
          <a:bodyPr>
            <a:normAutofit/>
          </a:bodyPr>
          <a:lstStyle/>
          <a:p>
            <a:pPr marL="0" indent="0">
              <a:buNone/>
            </a:pPr>
            <a:r>
              <a:rPr lang="en-IN" sz="1800" b="1" i="1" dirty="0">
                <a:latin typeface="Times New Roman" panose="02020603050405020304" pitchFamily="18" charset="0"/>
                <a:cs typeface="Times New Roman" panose="02020603050405020304" pitchFamily="18" charset="0"/>
              </a:rPr>
              <a:t>Stock And Order Analysis</a:t>
            </a: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r>
              <a:rPr lang="en-IN" sz="1800" b="1" i="1" dirty="0">
                <a:latin typeface="Times New Roman" panose="02020603050405020304" pitchFamily="18" charset="0"/>
                <a:cs typeface="Times New Roman" panose="02020603050405020304" pitchFamily="18" charset="0"/>
              </a:rPr>
              <a:t>From this The classic cars is the Highest Quantity Ordered Products and Trains is the lowest Quantity order Products .The sales for all the Products shows the </a:t>
            </a:r>
            <a:r>
              <a:rPr lang="en-IN" sz="1800" b="1" i="1" dirty="0" err="1">
                <a:latin typeface="Times New Roman" panose="02020603050405020304" pitchFamily="18" charset="0"/>
                <a:cs typeface="Times New Roman" panose="02020603050405020304" pitchFamily="18" charset="0"/>
              </a:rPr>
              <a:t>Positivie</a:t>
            </a:r>
            <a:r>
              <a:rPr lang="en-IN" sz="1800" b="1" i="1" dirty="0">
                <a:latin typeface="Times New Roman" panose="02020603050405020304" pitchFamily="18" charset="0"/>
                <a:cs typeface="Times New Roman" panose="02020603050405020304" pitchFamily="18" charset="0"/>
              </a:rPr>
              <a:t> correlation and November is month is the Most peak Month .Most of the Products is in Shipped Status.</a:t>
            </a: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295E121-5F32-B086-7BD0-ED3D28E6F7A2}"/>
              </a:ext>
            </a:extLst>
          </p:cNvPr>
          <p:cNvPicPr>
            <a:picLocks noChangeAspect="1"/>
          </p:cNvPicPr>
          <p:nvPr/>
        </p:nvPicPr>
        <p:blipFill>
          <a:blip r:embed="rId3"/>
          <a:stretch>
            <a:fillRect/>
          </a:stretch>
        </p:blipFill>
        <p:spPr>
          <a:xfrm>
            <a:off x="431800" y="309879"/>
            <a:ext cx="10922000" cy="5557203"/>
          </a:xfrm>
          <a:prstGeom prst="rect">
            <a:avLst/>
          </a:prstGeom>
        </p:spPr>
      </p:pic>
    </p:spTree>
    <p:extLst>
      <p:ext uri="{BB962C8B-B14F-4D97-AF65-F5344CB8AC3E}">
        <p14:creationId xmlns:p14="http://schemas.microsoft.com/office/powerpoint/2010/main" val="1582958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06FCD9-1DB2-72BD-D151-E488B288B57A}"/>
              </a:ext>
            </a:extLst>
          </p:cNvPr>
          <p:cNvSpPr>
            <a:spLocks noGrp="1"/>
          </p:cNvSpPr>
          <p:nvPr>
            <p:ph idx="1"/>
          </p:nvPr>
        </p:nvSpPr>
        <p:spPr>
          <a:xfrm>
            <a:off x="1" y="0"/>
            <a:ext cx="12192000" cy="6858000"/>
          </a:xfrm>
          <a:blipFill>
            <a:blip r:embed="rId2"/>
            <a:tile tx="0" ty="0" sx="100000" sy="100000" flip="none" algn="tl"/>
          </a:blipFill>
        </p:spPr>
        <p:txBody>
          <a:bodyPr/>
          <a:lstStyle/>
          <a:p>
            <a:pPr marL="0" indent="0">
              <a:buNone/>
            </a:pPr>
            <a:r>
              <a:rPr lang="en-IN" sz="1800" b="1" i="1" dirty="0">
                <a:latin typeface="Times New Roman" panose="02020603050405020304" pitchFamily="18" charset="0"/>
                <a:cs typeface="Times New Roman" panose="02020603050405020304" pitchFamily="18" charset="0"/>
              </a:rPr>
              <a:t>Pricing Strategy Analysis</a:t>
            </a: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r>
              <a:rPr lang="en-IN" sz="1800" b="1" i="1" dirty="0">
                <a:latin typeface="Times New Roman" panose="02020603050405020304" pitchFamily="18" charset="0"/>
                <a:cs typeface="Times New Roman" panose="02020603050405020304" pitchFamily="18" charset="0"/>
              </a:rPr>
              <a:t>From this we can ensure that The classic Cars is performing well in terms of sales and Quantities Ordered .The Medium Deal size is mostly Liked deal size because the Medium deal is mostly Ordered From all Countries and Territories. The November </a:t>
            </a:r>
            <a:r>
              <a:rPr lang="en-IN" sz="1800" b="1" i="1">
                <a:latin typeface="Times New Roman" panose="02020603050405020304" pitchFamily="18" charset="0"/>
                <a:cs typeface="Times New Roman" panose="02020603050405020304" pitchFamily="18" charset="0"/>
              </a:rPr>
              <a:t>is the Most Sales Month .</a:t>
            </a: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dirty="0"/>
          </a:p>
        </p:txBody>
      </p:sp>
      <p:pic>
        <p:nvPicPr>
          <p:cNvPr id="5" name="Picture 4">
            <a:extLst>
              <a:ext uri="{FF2B5EF4-FFF2-40B4-BE49-F238E27FC236}">
                <a16:creationId xmlns:a16="http://schemas.microsoft.com/office/drawing/2014/main" id="{2FD55393-7B80-441D-2DB0-F2EE7A5ED067}"/>
              </a:ext>
            </a:extLst>
          </p:cNvPr>
          <p:cNvPicPr>
            <a:picLocks noChangeAspect="1"/>
          </p:cNvPicPr>
          <p:nvPr/>
        </p:nvPicPr>
        <p:blipFill>
          <a:blip r:embed="rId3">
            <a:extLst>
              <a:ext uri="{28A0092B-C50C-407E-A947-70E740481C1C}">
                <a14:useLocalDpi xmlns:a14="http://schemas.microsoft.com/office/drawing/2010/main" val="0"/>
              </a:ext>
            </a:extLst>
          </a:blip>
          <a:srcRect l="14589" t="16602" b="6166"/>
          <a:stretch/>
        </p:blipFill>
        <p:spPr>
          <a:xfrm>
            <a:off x="540775" y="368054"/>
            <a:ext cx="11434916" cy="5435283"/>
          </a:xfrm>
          <a:prstGeom prst="rect">
            <a:avLst/>
          </a:prstGeom>
        </p:spPr>
      </p:pic>
    </p:spTree>
    <p:extLst>
      <p:ext uri="{BB962C8B-B14F-4D97-AF65-F5344CB8AC3E}">
        <p14:creationId xmlns:p14="http://schemas.microsoft.com/office/powerpoint/2010/main" val="3605869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C2C2D31-206B-1AD9-C713-8AAD6B3779F6}"/>
              </a:ext>
            </a:extLst>
          </p:cNvPr>
          <p:cNvSpPr>
            <a:spLocks noGrp="1"/>
          </p:cNvSpPr>
          <p:nvPr>
            <p:ph idx="1"/>
          </p:nvPr>
        </p:nvSpPr>
        <p:spPr>
          <a:xfrm>
            <a:off x="0" y="0"/>
            <a:ext cx="12192000" cy="6858000"/>
          </a:xfrm>
        </p:spPr>
        <p:txBody>
          <a:bodyPr>
            <a:normAutofit/>
          </a:bodyPr>
          <a:lstStyle/>
          <a:p>
            <a:pPr marL="0" indent="0">
              <a:buNone/>
            </a:pPr>
            <a:r>
              <a:rPr lang="en-IN" b="1" i="1" dirty="0">
                <a:latin typeface="Times New Roman" panose="02020603050405020304" pitchFamily="18" charset="0"/>
                <a:cs typeface="Times New Roman" panose="02020603050405020304" pitchFamily="18" charset="0"/>
              </a:rPr>
              <a:t>Sales and Customer Segmentation Analysis:</a:t>
            </a: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r>
              <a:rPr lang="en-IN" sz="2000" b="1" i="1" dirty="0">
                <a:latin typeface="Times New Roman" panose="02020603050405020304" pitchFamily="18" charset="0"/>
                <a:cs typeface="Times New Roman" panose="02020603050405020304" pitchFamily="18" charset="0"/>
              </a:rPr>
              <a:t>From this analysis for all the years  the Quarter 4 is the Most Peak Month and Classic Cars is the Most contribute to the Company in terms of sales and The USA Country is Most ordered compared to all other Countries.</a:t>
            </a: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B911E67B-DF52-9278-5602-020A50037AF1}"/>
              </a:ext>
            </a:extLst>
          </p:cNvPr>
          <p:cNvPicPr>
            <a:picLocks noChangeAspect="1"/>
          </p:cNvPicPr>
          <p:nvPr/>
        </p:nvPicPr>
        <p:blipFill>
          <a:blip r:embed="rId3"/>
          <a:stretch>
            <a:fillRect/>
          </a:stretch>
        </p:blipFill>
        <p:spPr>
          <a:xfrm>
            <a:off x="0" y="540775"/>
            <a:ext cx="12192000" cy="4906296"/>
          </a:xfrm>
          <a:prstGeom prst="rect">
            <a:avLst/>
          </a:prstGeom>
        </p:spPr>
      </p:pic>
    </p:spTree>
    <p:extLst>
      <p:ext uri="{BB962C8B-B14F-4D97-AF65-F5344CB8AC3E}">
        <p14:creationId xmlns:p14="http://schemas.microsoft.com/office/powerpoint/2010/main" val="1913694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FEDFB3-A7AC-C202-97B9-F3B895479CB7}"/>
              </a:ext>
            </a:extLst>
          </p:cNvPr>
          <p:cNvSpPr>
            <a:spLocks noGrp="1"/>
          </p:cNvSpPr>
          <p:nvPr>
            <p:ph idx="1"/>
          </p:nvPr>
        </p:nvSpPr>
        <p:spPr>
          <a:xfrm>
            <a:off x="0" y="0"/>
            <a:ext cx="12192000" cy="6858000"/>
          </a:xfrm>
        </p:spPr>
        <p:txBody>
          <a:bodyPr/>
          <a:lstStyle/>
          <a:p>
            <a:pPr marL="0" indent="0">
              <a:buNone/>
            </a:pPr>
            <a:r>
              <a:rPr lang="en-IN" b="1" i="1" dirty="0">
                <a:latin typeface="Times New Roman" panose="02020603050405020304" pitchFamily="18" charset="0"/>
                <a:cs typeface="Times New Roman" panose="02020603050405020304" pitchFamily="18" charset="0"/>
              </a:rPr>
              <a:t>Product Analysis</a:t>
            </a: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endParaRPr lang="en-IN" b="1" i="1" dirty="0">
              <a:latin typeface="Times New Roman" panose="02020603050405020304" pitchFamily="18" charset="0"/>
              <a:cs typeface="Times New Roman" panose="02020603050405020304" pitchFamily="18" charset="0"/>
            </a:endParaRPr>
          </a:p>
          <a:p>
            <a:pPr marL="0" indent="0">
              <a:buNone/>
            </a:pPr>
            <a:r>
              <a:rPr lang="en-IN" sz="2000" b="1" i="1" dirty="0">
                <a:latin typeface="Times New Roman" panose="02020603050405020304" pitchFamily="18" charset="0"/>
                <a:cs typeface="Times New Roman" panose="02020603050405020304" pitchFamily="18" charset="0"/>
              </a:rPr>
              <a:t>From this We can Analyse that Classic Cars is most Performing Product and The S18_3232 IS the most perform well in The Market</a:t>
            </a:r>
          </a:p>
          <a:p>
            <a:pPr marL="0" indent="0">
              <a:buNone/>
            </a:pPr>
            <a:endParaRPr lang="en-IN" b="1"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1BF11B9-03EA-DEA7-5597-EEFDF24A60DE}"/>
              </a:ext>
            </a:extLst>
          </p:cNvPr>
          <p:cNvPicPr>
            <a:picLocks noChangeAspect="1"/>
          </p:cNvPicPr>
          <p:nvPr/>
        </p:nvPicPr>
        <p:blipFill>
          <a:blip r:embed="rId3">
            <a:extLst>
              <a:ext uri="{28A0092B-C50C-407E-A947-70E740481C1C}">
                <a14:useLocalDpi xmlns:a14="http://schemas.microsoft.com/office/drawing/2010/main" val="0"/>
              </a:ext>
            </a:extLst>
          </a:blip>
          <a:srcRect l="14274" t="15122" r="1291" b="7957"/>
          <a:stretch/>
        </p:blipFill>
        <p:spPr>
          <a:xfrm>
            <a:off x="344131" y="422786"/>
            <a:ext cx="11316928" cy="5083278"/>
          </a:xfrm>
          <a:prstGeom prst="rect">
            <a:avLst/>
          </a:prstGeom>
        </p:spPr>
      </p:pic>
    </p:spTree>
    <p:extLst>
      <p:ext uri="{BB962C8B-B14F-4D97-AF65-F5344CB8AC3E}">
        <p14:creationId xmlns:p14="http://schemas.microsoft.com/office/powerpoint/2010/main" val="2072504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01A0D-FE7A-C30A-534D-F510B5EA2CC4}"/>
              </a:ext>
            </a:extLst>
          </p:cNvPr>
          <p:cNvSpPr>
            <a:spLocks noGrp="1"/>
          </p:cNvSpPr>
          <p:nvPr>
            <p:ph type="title"/>
          </p:nvPr>
        </p:nvSpPr>
        <p:spPr/>
        <p:txBody>
          <a:bodyPr/>
          <a:lstStyle/>
          <a:p>
            <a:r>
              <a:rPr lang="en-IN" b="1" i="1" dirty="0">
                <a:latin typeface="Times New Roman" panose="02020603050405020304" pitchFamily="18" charset="0"/>
                <a:cs typeface="Times New Roman" panose="02020603050405020304" pitchFamily="18" charset="0"/>
              </a:rPr>
              <a:t>SUMMARY:</a:t>
            </a:r>
          </a:p>
        </p:txBody>
      </p:sp>
      <p:sp>
        <p:nvSpPr>
          <p:cNvPr id="3" name="Content Placeholder 2">
            <a:extLst>
              <a:ext uri="{FF2B5EF4-FFF2-40B4-BE49-F238E27FC236}">
                <a16:creationId xmlns:a16="http://schemas.microsoft.com/office/drawing/2014/main" id="{B64663A1-6F89-5521-BCC6-D159593130FE}"/>
              </a:ext>
            </a:extLst>
          </p:cNvPr>
          <p:cNvSpPr>
            <a:spLocks noGrp="1"/>
          </p:cNvSpPr>
          <p:nvPr>
            <p:ph idx="1"/>
          </p:nvPr>
        </p:nvSpPr>
        <p:spPr/>
        <p:txBody>
          <a:bodyPr>
            <a:normAutofit/>
          </a:bodyPr>
          <a:lstStyle/>
          <a:p>
            <a:pPr>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The year 2003 and 2004 saw the highest sales in </a:t>
            </a:r>
            <a:r>
              <a:rPr lang="en-US" sz="2300" b="1" dirty="0">
                <a:latin typeface="Times New Roman" panose="02020603050405020304" pitchFamily="18" charset="0"/>
                <a:cs typeface="Times New Roman" panose="02020603050405020304" pitchFamily="18" charset="0"/>
              </a:rPr>
              <a:t>Quarter 4 </a:t>
            </a:r>
            <a:r>
              <a:rPr lang="en-US" sz="2300" dirty="0">
                <a:latin typeface="Times New Roman" panose="02020603050405020304" pitchFamily="18" charset="0"/>
                <a:cs typeface="Times New Roman" panose="02020603050405020304" pitchFamily="18" charset="0"/>
              </a:rPr>
              <a:t>for all products compared to other quarters.</a:t>
            </a:r>
          </a:p>
          <a:p>
            <a:pPr>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Among all the Products Lines The classic Cars serves as a Highest Selling Product Line .</a:t>
            </a:r>
          </a:p>
          <a:p>
            <a:pPr>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When compared to all other Months for all the years The </a:t>
            </a:r>
            <a:r>
              <a:rPr lang="en-US" sz="2300" b="1" dirty="0">
                <a:latin typeface="Times New Roman" panose="02020603050405020304" pitchFamily="18" charset="0"/>
                <a:cs typeface="Times New Roman" panose="02020603050405020304" pitchFamily="18" charset="0"/>
              </a:rPr>
              <a:t>November</a:t>
            </a:r>
            <a:r>
              <a:rPr lang="en-US" sz="2300" dirty="0">
                <a:latin typeface="Times New Roman" panose="02020603050405020304" pitchFamily="18" charset="0"/>
                <a:cs typeface="Times New Roman" panose="02020603050405020304" pitchFamily="18" charset="0"/>
              </a:rPr>
              <a:t> Month is the Highest selling For all The products Lines.</a:t>
            </a:r>
          </a:p>
          <a:p>
            <a:pPr>
              <a:buFont typeface="Wingdings" panose="05000000000000000000" pitchFamily="2" charset="2"/>
              <a:buChar char="Ø"/>
            </a:pPr>
            <a:r>
              <a:rPr lang="en-US" sz="2300" b="1" dirty="0">
                <a:latin typeface="Times New Roman" panose="02020603050405020304" pitchFamily="18" charset="0"/>
                <a:cs typeface="Times New Roman" panose="02020603050405020304" pitchFamily="18" charset="0"/>
              </a:rPr>
              <a:t>Medium</a:t>
            </a:r>
            <a:r>
              <a:rPr lang="en-US" sz="2300" dirty="0">
                <a:latin typeface="Times New Roman" panose="02020603050405020304" pitchFamily="18" charset="0"/>
                <a:cs typeface="Times New Roman" panose="02020603050405020304" pitchFamily="18" charset="0"/>
              </a:rPr>
              <a:t> Deal Size is creating Impact for all other Deal Size in terms of Sales.</a:t>
            </a:r>
          </a:p>
          <a:p>
            <a:pPr>
              <a:buFont typeface="Wingdings" panose="05000000000000000000" pitchFamily="2" charset="2"/>
              <a:buChar char="Ø"/>
            </a:pPr>
            <a:r>
              <a:rPr lang="en-US" sz="2300" dirty="0">
                <a:latin typeface="Times New Roman" panose="02020603050405020304" pitchFamily="18" charset="0"/>
                <a:cs typeface="Times New Roman" panose="02020603050405020304" pitchFamily="18" charset="0"/>
              </a:rPr>
              <a:t>The </a:t>
            </a:r>
            <a:r>
              <a:rPr lang="en-US" sz="2300" b="1" dirty="0">
                <a:latin typeface="Times New Roman" panose="02020603050405020304" pitchFamily="18" charset="0"/>
                <a:cs typeface="Times New Roman" panose="02020603050405020304" pitchFamily="18" charset="0"/>
              </a:rPr>
              <a:t>USA</a:t>
            </a:r>
            <a:r>
              <a:rPr lang="en-US" sz="2300" dirty="0">
                <a:latin typeface="Times New Roman" panose="02020603050405020304" pitchFamily="18" charset="0"/>
                <a:cs typeface="Times New Roman" panose="02020603050405020304" pitchFamily="18" charset="0"/>
              </a:rPr>
              <a:t> Country Customer has Purchased the Products frequently when compared to all other Countries and Territories.</a:t>
            </a:r>
          </a:p>
          <a:p>
            <a:pPr>
              <a:buFont typeface="Wingdings" panose="05000000000000000000" pitchFamily="2" charset="2"/>
              <a:buChar char="Ø"/>
            </a:pPr>
            <a:r>
              <a:rPr lang="en-US" sz="2300" b="1" dirty="0">
                <a:latin typeface="Times New Roman" panose="02020603050405020304" pitchFamily="18" charset="0"/>
                <a:cs typeface="Times New Roman" panose="02020603050405020304" pitchFamily="18" charset="0"/>
              </a:rPr>
              <a:t>Classic Cars </a:t>
            </a:r>
            <a:r>
              <a:rPr lang="en-US" sz="2300" dirty="0">
                <a:latin typeface="Times New Roman" panose="02020603050405020304" pitchFamily="18" charset="0"/>
                <a:cs typeface="Times New Roman" panose="02020603050405020304" pitchFamily="18" charset="0"/>
              </a:rPr>
              <a:t>are the most frequently ordered product by all other country people, followed by Vintage Cars.</a:t>
            </a:r>
          </a:p>
          <a:p>
            <a:pPr>
              <a:buFont typeface="Wingdings" panose="05000000000000000000" pitchFamily="2" charset="2"/>
              <a:buChar char="Ø"/>
            </a:pPr>
            <a:endParaRPr lang="en-IN" sz="2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2197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BF053F-2E5D-4C12-B0EE-90C8AB8D6915}"/>
              </a:ext>
            </a:extLst>
          </p:cNvPr>
          <p:cNvSpPr>
            <a:spLocks noGrp="1"/>
          </p:cNvSpPr>
          <p:nvPr>
            <p:ph idx="1"/>
          </p:nvPr>
        </p:nvSpPr>
        <p:spPr>
          <a:xfrm>
            <a:off x="838200" y="934720"/>
            <a:ext cx="10515600" cy="5242243"/>
          </a:xfrm>
        </p:spPr>
        <p:txBody>
          <a:bodyPr/>
          <a:lstStyle/>
          <a:p>
            <a:pPr>
              <a:buFont typeface="Wingdings" panose="05000000000000000000" pitchFamily="2" charset="2"/>
              <a:buChar char="Ø"/>
            </a:pPr>
            <a:r>
              <a:rPr lang="en-IN" b="1" dirty="0">
                <a:latin typeface="Times New Roman" panose="02020603050405020304" pitchFamily="18" charset="0"/>
                <a:cs typeface="Times New Roman" panose="02020603050405020304" pitchFamily="18" charset="0"/>
              </a:rPr>
              <a:t>Classic Cars </a:t>
            </a:r>
            <a:r>
              <a:rPr lang="en-IN" dirty="0">
                <a:latin typeface="Times New Roman" panose="02020603050405020304" pitchFamily="18" charset="0"/>
                <a:cs typeface="Times New Roman" panose="02020603050405020304" pitchFamily="18" charset="0"/>
              </a:rPr>
              <a:t>is Overperforming product and Train is Underperforming Product in terms of Sales.</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The Product Code “</a:t>
            </a:r>
            <a:r>
              <a:rPr lang="en-US" sz="2800" b="1" dirty="0">
                <a:latin typeface="Times New Roman" panose="02020603050405020304" pitchFamily="18" charset="0"/>
                <a:cs typeface="Times New Roman" panose="02020603050405020304" pitchFamily="18" charset="0"/>
              </a:rPr>
              <a:t>S18_3232” </a:t>
            </a:r>
            <a:r>
              <a:rPr lang="en-US" sz="2800" dirty="0">
                <a:latin typeface="Times New Roman" panose="02020603050405020304" pitchFamily="18" charset="0"/>
                <a:cs typeface="Times New Roman" panose="02020603050405020304" pitchFamily="18" charset="0"/>
              </a:rPr>
              <a:t>Has the one which performs well In terms of sales followed by  “</a:t>
            </a:r>
            <a:r>
              <a:rPr lang="en-US" sz="2800" b="1" dirty="0">
                <a:latin typeface="Times New Roman" panose="02020603050405020304" pitchFamily="18" charset="0"/>
                <a:cs typeface="Times New Roman" panose="02020603050405020304" pitchFamily="18" charset="0"/>
              </a:rPr>
              <a:t>S10_1949”</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Most </a:t>
            </a:r>
            <a:r>
              <a:rPr lang="en-US" dirty="0">
                <a:latin typeface="Times New Roman" panose="02020603050405020304" pitchFamily="18" charset="0"/>
                <a:cs typeface="Times New Roman" panose="02020603050405020304" pitchFamily="18" charset="0"/>
              </a:rPr>
              <a:t>of the Products are In </a:t>
            </a:r>
            <a:r>
              <a:rPr lang="en-US" b="1" dirty="0">
                <a:latin typeface="Times New Roman" panose="02020603050405020304" pitchFamily="18" charset="0"/>
                <a:cs typeface="Times New Roman" panose="02020603050405020304" pitchFamily="18" charset="0"/>
              </a:rPr>
              <a:t>Shipped Status</a:t>
            </a:r>
            <a:r>
              <a:rPr lang="en-US" dirty="0">
                <a:latin typeface="Times New Roman" panose="02020603050405020304" pitchFamily="18" charset="0"/>
                <a:cs typeface="Times New Roman" panose="02020603050405020304" pitchFamily="18" charset="0"/>
              </a:rPr>
              <a:t>. Very Few Product Line are in Disputed Status.</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 some Of the Products Line The Actual Price is generally</a:t>
            </a:r>
            <a:r>
              <a:rPr lang="en-US" b="1" dirty="0">
                <a:latin typeface="Times New Roman" panose="02020603050405020304" pitchFamily="18" charset="0"/>
                <a:cs typeface="Times New Roman" panose="02020603050405020304" pitchFamily="18" charset="0"/>
              </a:rPr>
              <a:t> Lower </a:t>
            </a:r>
            <a:r>
              <a:rPr lang="en-US" dirty="0">
                <a:latin typeface="Times New Roman" panose="02020603050405020304" pitchFamily="18" charset="0"/>
                <a:cs typeface="Times New Roman" panose="02020603050405020304" pitchFamily="18" charset="0"/>
              </a:rPr>
              <a:t>than the MSRP. For </a:t>
            </a:r>
            <a:r>
              <a:rPr lang="en-US" b="1" dirty="0">
                <a:latin typeface="Times New Roman" panose="02020603050405020304" pitchFamily="18" charset="0"/>
                <a:cs typeface="Times New Roman" panose="02020603050405020304" pitchFamily="18" charset="0"/>
              </a:rPr>
              <a:t>Vintage Car </a:t>
            </a:r>
            <a:r>
              <a:rPr lang="en-US" dirty="0">
                <a:latin typeface="Times New Roman" panose="02020603050405020304" pitchFamily="18" charset="0"/>
                <a:cs typeface="Times New Roman" panose="02020603050405020304" pitchFamily="18" charset="0"/>
              </a:rPr>
              <a:t>The actual Price is Higher than The MSRP.</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Actual Price And Sales shows a positive Correlation for all The Product Line</a:t>
            </a:r>
          </a:p>
          <a:p>
            <a:pPr>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8114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CFBD-5318-DD9A-ED25-748655EDE6E3}"/>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95791EC2-24E0-4597-AEE0-4331B161B0D6}"/>
              </a:ext>
            </a:extLst>
          </p:cNvPr>
          <p:cNvSpPr>
            <a:spLocks noGrp="1"/>
          </p:cNvSpPr>
          <p:nvPr>
            <p:ph idx="1"/>
          </p:nvPr>
        </p:nvSpPr>
        <p:spPr/>
        <p:txBody>
          <a:bodyPr>
            <a:normAutofit fontScale="92500" lnSpcReduction="10000"/>
          </a:bodyPr>
          <a:lstStyle/>
          <a:p>
            <a:pPr>
              <a:buFont typeface="+mj-lt"/>
              <a:buAutoNum type="arabicPeriod"/>
            </a:pPr>
            <a:r>
              <a:rPr lang="en-US" b="1" dirty="0">
                <a:latin typeface="Times New Roman" panose="02020603050405020304" pitchFamily="18" charset="0"/>
                <a:cs typeface="Times New Roman" panose="02020603050405020304" pitchFamily="18" charset="0"/>
              </a:rPr>
              <a:t>Strong Q4 Sales Performance</a:t>
            </a:r>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The years </a:t>
            </a:r>
            <a:r>
              <a:rPr lang="en-US" b="1" dirty="0">
                <a:latin typeface="Times New Roman" panose="02020603050405020304" pitchFamily="18" charset="0"/>
                <a:cs typeface="Times New Roman" panose="02020603050405020304" pitchFamily="18" charset="0"/>
              </a:rPr>
              <a:t>2003 and 2004</a:t>
            </a:r>
            <a:r>
              <a:rPr lang="en-US" dirty="0">
                <a:latin typeface="Times New Roman" panose="02020603050405020304" pitchFamily="18" charset="0"/>
                <a:cs typeface="Times New Roman" panose="02020603050405020304" pitchFamily="18" charset="0"/>
              </a:rPr>
              <a:t> consistently showcased peak sales in </a:t>
            </a:r>
            <a:r>
              <a:rPr lang="en-US" b="1" dirty="0">
                <a:latin typeface="Times New Roman" panose="02020603050405020304" pitchFamily="18" charset="0"/>
                <a:cs typeface="Times New Roman" panose="02020603050405020304" pitchFamily="18" charset="0"/>
              </a:rPr>
              <a:t>Quarter 4</a:t>
            </a:r>
            <a:r>
              <a:rPr lang="en-US" dirty="0">
                <a:latin typeface="Times New Roman" panose="02020603050405020304" pitchFamily="18" charset="0"/>
                <a:cs typeface="Times New Roman" panose="02020603050405020304" pitchFamily="18" charset="0"/>
              </a:rPr>
              <a:t>, underlining the importance of seasonal demand across all product lines.</a:t>
            </a:r>
          </a:p>
          <a:p>
            <a:pPr>
              <a:buFont typeface="+mj-lt"/>
              <a:buAutoNum type="arabicPeriod"/>
            </a:pPr>
            <a:r>
              <a:rPr lang="en-US" b="1" dirty="0">
                <a:latin typeface="Times New Roman" panose="02020603050405020304" pitchFamily="18" charset="0"/>
                <a:cs typeface="Times New Roman" panose="02020603050405020304" pitchFamily="18" charset="0"/>
              </a:rPr>
              <a:t>Dominance of Classic Cars</a:t>
            </a:r>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Classic Cars</a:t>
            </a:r>
            <a:r>
              <a:rPr lang="en-US" dirty="0">
                <a:latin typeface="Times New Roman" panose="02020603050405020304" pitchFamily="18" charset="0"/>
                <a:cs typeface="Times New Roman" panose="02020603050405020304" pitchFamily="18" charset="0"/>
              </a:rPr>
              <a:t> product line has proven to be the highest-selling category, showcasing its broad appeal and customer preference.</a:t>
            </a:r>
          </a:p>
          <a:p>
            <a:pPr>
              <a:buFont typeface="+mj-lt"/>
              <a:buAutoNum type="arabicPeriod"/>
            </a:pPr>
            <a:r>
              <a:rPr lang="en-US" b="1" dirty="0">
                <a:latin typeface="Times New Roman" panose="02020603050405020304" pitchFamily="18" charset="0"/>
                <a:cs typeface="Times New Roman" panose="02020603050405020304" pitchFamily="18" charset="0"/>
              </a:rPr>
              <a:t>November: A Critical Month</a:t>
            </a:r>
            <a:endParaRPr lang="en-US" dirty="0">
              <a:latin typeface="Times New Roman" panose="02020603050405020304" pitchFamily="18" charset="0"/>
              <a:cs typeface="Times New Roman" panose="02020603050405020304" pitchFamily="18" charset="0"/>
            </a:endParaRPr>
          </a:p>
          <a:p>
            <a:pPr marL="457200" lvl="1" indent="0">
              <a:buNone/>
            </a:pPr>
            <a:r>
              <a:rPr lang="en-US" dirty="0">
                <a:latin typeface="Times New Roman" panose="02020603050405020304" pitchFamily="18" charset="0"/>
                <a:cs typeface="Times New Roman" panose="02020603050405020304" pitchFamily="18" charset="0"/>
              </a:rPr>
              <a:t>Across all product lines and years, </a:t>
            </a:r>
            <a:r>
              <a:rPr lang="en-US" b="1" dirty="0">
                <a:latin typeface="Times New Roman" panose="02020603050405020304" pitchFamily="18" charset="0"/>
                <a:cs typeface="Times New Roman" panose="02020603050405020304" pitchFamily="18" charset="0"/>
              </a:rPr>
              <a:t>November</a:t>
            </a:r>
            <a:r>
              <a:rPr lang="en-US" dirty="0">
                <a:latin typeface="Times New Roman" panose="02020603050405020304" pitchFamily="18" charset="0"/>
                <a:cs typeface="Times New Roman" panose="02020603050405020304" pitchFamily="18" charset="0"/>
              </a:rPr>
              <a:t> emerged as the top-selling month, emphasizing the significance of targeted strategies for this period.</a:t>
            </a:r>
          </a:p>
          <a:p>
            <a:pPr>
              <a:buFont typeface="+mj-lt"/>
              <a:buAutoNum type="arabicPeriod"/>
            </a:pPr>
            <a:r>
              <a:rPr lang="en-US" b="1" dirty="0">
                <a:latin typeface="Times New Roman" panose="02020603050405020304" pitchFamily="18" charset="0"/>
                <a:cs typeface="Times New Roman" panose="02020603050405020304" pitchFamily="18" charset="0"/>
              </a:rPr>
              <a:t>Impact of Medium Deal Size</a:t>
            </a:r>
            <a:endParaRPr lang="en-US"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US" b="1" dirty="0">
                <a:latin typeface="Times New Roman" panose="02020603050405020304" pitchFamily="18" charset="0"/>
                <a:cs typeface="Times New Roman" panose="02020603050405020304" pitchFamily="18" charset="0"/>
              </a:rPr>
              <a:t>Medium deal sizes</a:t>
            </a:r>
            <a:r>
              <a:rPr lang="en-US" dirty="0">
                <a:latin typeface="Times New Roman" panose="02020603050405020304" pitchFamily="18" charset="0"/>
                <a:cs typeface="Times New Roman" panose="02020603050405020304" pitchFamily="18" charset="0"/>
              </a:rPr>
              <a:t> have been a key driver of sales, outperforming other deal sizes and highlighting the need to optimize this segment.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3387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2F3B1BF-F746-EBD2-D5E8-9E3BD5DBD3DD}"/>
              </a:ext>
            </a:extLst>
          </p:cNvPr>
          <p:cNvSpPr>
            <a:spLocks noGrp="1" noChangeArrowheads="1"/>
          </p:cNvSpPr>
          <p:nvPr>
            <p:ph idx="1"/>
          </p:nvPr>
        </p:nvSpPr>
        <p:spPr bwMode="auto">
          <a:xfrm>
            <a:off x="233680" y="347687"/>
            <a:ext cx="11724640" cy="6340197"/>
          </a:xfrm>
          <a:prstGeom prst="rect">
            <a:avLst/>
          </a:prstGeom>
          <a:blipFill>
            <a:blip r:embed="rId2"/>
            <a:tile tx="0" ty="0" sx="100000" sy="100000" flip="none" algn="tl"/>
          </a:blip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5.USA as the Leading Market</a:t>
            </a:r>
            <a:endParaRPr lang="en-US" alt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Customers from the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USA</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are the most frequent buyers, making it a vital market for sustained growth and strategic focus.</a:t>
            </a:r>
          </a:p>
          <a:p>
            <a:pPr marL="0" marR="0" lvl="0" indent="0" algn="l" defTabSz="914400" rtl="0" eaLnBrk="0" fontAlgn="base" latinLnBrk="0" hangingPunct="0">
              <a:lnSpc>
                <a:spcPct val="100000"/>
              </a:lnSpc>
              <a:spcBef>
                <a:spcPct val="0"/>
              </a:spcBef>
              <a:spcAft>
                <a:spcPct val="0"/>
              </a:spcAft>
              <a:buClrTx/>
              <a:buSzTx/>
              <a:buNone/>
              <a:tabLst/>
            </a:pPr>
            <a:endParaRPr lang="en-US" altLang="en-US" sz="2200"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6.Product Popularity by Geography</a:t>
            </a:r>
            <a:endParaRPr lang="en-US" altLang="en-US" sz="2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Classic Cars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remain the most frequently ordered product globally, followed by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Vintage Cars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appealing across diverse demographics and geographies.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7.Pricing Trends</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 some product lines, the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Actual Price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generally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lower than the MSRP</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(Manufacturer's Suggested Retail Price), creating competitive pricing advantages. However, for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Vintage Cars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Actual Price exceeds the MSRP</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possibly reflecting premium demand or market positioning.</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8.Sales-Price Correlation</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positive correlation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exists between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Actual Price</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Sales</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across all product lines, suggesting that customers are willing to pay more for perceived value or quality.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99019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45CF78-0A28-8B16-5210-DA799EA00114}"/>
              </a:ext>
            </a:extLst>
          </p:cNvPr>
          <p:cNvSpPr>
            <a:spLocks noGrp="1"/>
          </p:cNvSpPr>
          <p:nvPr>
            <p:ph idx="1"/>
          </p:nvPr>
        </p:nvSpPr>
        <p:spPr>
          <a:xfrm>
            <a:off x="838200" y="822960"/>
            <a:ext cx="10515600" cy="5354003"/>
          </a:xfrm>
        </p:spPr>
        <p:txBody>
          <a:bodyPr>
            <a:normAutofit/>
          </a:bodyPr>
          <a:lstStyle/>
          <a:p>
            <a:pPr marL="0" indent="0">
              <a:buNone/>
            </a:pPr>
            <a:endParaRPr lang="en-IN" sz="5000" b="1" i="1" dirty="0">
              <a:latin typeface="Times New Roman" panose="02020603050405020304" pitchFamily="18" charset="0"/>
              <a:cs typeface="Times New Roman" panose="02020603050405020304" pitchFamily="18" charset="0"/>
            </a:endParaRPr>
          </a:p>
          <a:p>
            <a:pPr marL="0" indent="0">
              <a:buNone/>
            </a:pPr>
            <a:endParaRPr lang="en-IN" sz="5000" b="1" i="1" dirty="0">
              <a:latin typeface="Times New Roman" panose="02020603050405020304" pitchFamily="18" charset="0"/>
              <a:cs typeface="Times New Roman" panose="02020603050405020304" pitchFamily="18" charset="0"/>
            </a:endParaRPr>
          </a:p>
          <a:p>
            <a:pPr marL="0" indent="0">
              <a:buNone/>
            </a:pPr>
            <a:r>
              <a:rPr lang="en-IN" sz="5000" b="1" i="1">
                <a:latin typeface="Times New Roman" panose="02020603050405020304" pitchFamily="18" charset="0"/>
                <a:cs typeface="Times New Roman" panose="02020603050405020304" pitchFamily="18" charset="0"/>
              </a:rPr>
              <a:t>                      </a:t>
            </a:r>
            <a:r>
              <a:rPr lang="en-IN" sz="5000" b="1" i="1" dirty="0">
                <a:latin typeface="Times New Roman" panose="02020603050405020304" pitchFamily="18" charset="0"/>
                <a:cs typeface="Times New Roman" panose="02020603050405020304" pitchFamily="18" charset="0"/>
              </a:rPr>
              <a:t> </a:t>
            </a:r>
            <a:r>
              <a:rPr lang="en-IN" sz="5000" b="1" i="1">
                <a:latin typeface="Times New Roman" panose="02020603050405020304" pitchFamily="18" charset="0"/>
                <a:cs typeface="Times New Roman" panose="02020603050405020304" pitchFamily="18" charset="0"/>
              </a:rPr>
              <a:t>THANK </a:t>
            </a:r>
            <a:r>
              <a:rPr lang="en-IN" sz="5000" b="1" i="1" dirty="0">
                <a:latin typeface="Times New Roman" panose="02020603050405020304" pitchFamily="18" charset="0"/>
                <a:cs typeface="Times New Roman" panose="02020603050405020304" pitchFamily="18" charset="0"/>
              </a:rPr>
              <a:t>YOU</a:t>
            </a:r>
          </a:p>
        </p:txBody>
      </p:sp>
    </p:spTree>
    <p:extLst>
      <p:ext uri="{BB962C8B-B14F-4D97-AF65-F5344CB8AC3E}">
        <p14:creationId xmlns:p14="http://schemas.microsoft.com/office/powerpoint/2010/main" val="13885812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A1FEFB-262C-F5E8-EFFC-4132D132AC9B}"/>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9EE1AAB-9FE8-6D41-305E-8A3D39A68A68}"/>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analysis delves into the company’s sales and pricing strategies, leveraging a series of visualizations to uncover key insights.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examining product line performance, pricing trends, seasonal patterns, and order status metrics, we aim to identify opportunities for optimization and improvement.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understanding these initial insights, we can delve deeper into the data to uncover additional trends and patterns.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0547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7BC3B-39F5-06D4-0F7C-749A2BAB09B2}"/>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OBJECTIVE</a:t>
            </a:r>
          </a:p>
        </p:txBody>
      </p:sp>
      <p:sp>
        <p:nvSpPr>
          <p:cNvPr id="3" name="Content Placeholder 2">
            <a:extLst>
              <a:ext uri="{FF2B5EF4-FFF2-40B4-BE49-F238E27FC236}">
                <a16:creationId xmlns:a16="http://schemas.microsoft.com/office/drawing/2014/main" id="{E0396666-E9C5-81C2-E83B-B6FE0D6C2AE7}"/>
              </a:ext>
            </a:extLst>
          </p:cNvPr>
          <p:cNvSpPr>
            <a:spLocks noGrp="1"/>
          </p:cNvSpPr>
          <p:nvPr>
            <p:ph idx="1"/>
          </p:nvPr>
        </p:nvSpPr>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This presentation aims to analyze the company's sales and pricing strategies by examining various metrics and trends.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visualizing key insights, we seek to identify opportunities for improvement and optimize future business decisions. </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The analysis will focus on product line performance, pricing strategies, seasonal trends, and order fulfillment.</a:t>
            </a: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By understanding these factors, we can develop effective strategies to boost sales and enhance customer satisfaction.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263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051DA6-5BA2-54BB-A219-C471C05DF40D}"/>
              </a:ext>
            </a:extLst>
          </p:cNvPr>
          <p:cNvSpPr>
            <a:spLocks noGrp="1"/>
          </p:cNvSpPr>
          <p:nvPr>
            <p:ph idx="1"/>
          </p:nvPr>
        </p:nvSpPr>
        <p:spPr>
          <a:xfrm>
            <a:off x="838200" y="1022555"/>
            <a:ext cx="10515600" cy="5154408"/>
          </a:xfrm>
        </p:spPr>
        <p:txBody>
          <a:bodyPr>
            <a:normAutofit/>
          </a:bodyPr>
          <a:lstStyle/>
          <a:p>
            <a:pPr marL="0" indent="0">
              <a:buNone/>
            </a:pPr>
            <a:endParaRPr lang="en-IN" sz="3000" b="1" dirty="0">
              <a:latin typeface="Times New Roman" panose="02020603050405020304" pitchFamily="18" charset="0"/>
              <a:cs typeface="Times New Roman" panose="02020603050405020304" pitchFamily="18" charset="0"/>
            </a:endParaRPr>
          </a:p>
          <a:p>
            <a:pPr marL="0" indent="0">
              <a:buNone/>
            </a:pPr>
            <a:endParaRPr lang="en-IN" sz="3000" b="1" dirty="0">
              <a:latin typeface="Times New Roman" panose="02020603050405020304" pitchFamily="18" charset="0"/>
              <a:cs typeface="Times New Roman" panose="02020603050405020304" pitchFamily="18" charset="0"/>
            </a:endParaRPr>
          </a:p>
          <a:p>
            <a:pPr marL="0" indent="0">
              <a:buNone/>
            </a:pPr>
            <a:endParaRPr lang="en-IN" sz="3000" b="1" dirty="0">
              <a:latin typeface="Times New Roman" panose="02020603050405020304" pitchFamily="18" charset="0"/>
              <a:cs typeface="Times New Roman" panose="02020603050405020304" pitchFamily="18" charset="0"/>
            </a:endParaRPr>
          </a:p>
          <a:p>
            <a:pPr marL="0" indent="0" algn="ctr">
              <a:buNone/>
            </a:pPr>
            <a:r>
              <a:rPr lang="en-IN" sz="3000" b="1" dirty="0">
                <a:latin typeface="Times New Roman" panose="02020603050405020304" pitchFamily="18" charset="0"/>
                <a:cs typeface="Times New Roman" panose="02020603050405020304" pitchFamily="18" charset="0"/>
              </a:rPr>
              <a:t>           BUSINESS RELATED QUESTION</a:t>
            </a:r>
          </a:p>
        </p:txBody>
      </p:sp>
      <p:sp>
        <p:nvSpPr>
          <p:cNvPr id="4" name="Action Button: Go Forward or Next 3">
            <a:hlinkClick r:id="" action="ppaction://hlinkshowjump?jump=nextslide" highlightClick="1"/>
            <a:extLst>
              <a:ext uri="{FF2B5EF4-FFF2-40B4-BE49-F238E27FC236}">
                <a16:creationId xmlns:a16="http://schemas.microsoft.com/office/drawing/2014/main" id="{AF3392E6-BE68-D136-CEA0-63452E4750B8}"/>
              </a:ext>
            </a:extLst>
          </p:cNvPr>
          <p:cNvSpPr/>
          <p:nvPr/>
        </p:nvSpPr>
        <p:spPr>
          <a:xfrm>
            <a:off x="7747819" y="5142271"/>
            <a:ext cx="4345858" cy="1563329"/>
          </a:xfrm>
          <a:prstGeom prst="actionButtonForwardNex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7459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A7D2265F-89C4-81C5-F14D-C0094BCE1155}"/>
              </a:ext>
            </a:extLst>
          </p:cNvPr>
          <p:cNvSpPr>
            <a:spLocks noGrp="1"/>
          </p:cNvSpPr>
          <p:nvPr>
            <p:ph sz="half" idx="1"/>
          </p:nvPr>
        </p:nvSpPr>
        <p:spPr>
          <a:xfrm>
            <a:off x="344129" y="707923"/>
            <a:ext cx="5675671" cy="5469040"/>
          </a:xfrm>
        </p:spPr>
        <p:txBody>
          <a:bodyPr/>
          <a:lstStyle/>
          <a:p>
            <a:pPr marL="0" indent="0">
              <a:buNone/>
            </a:pPr>
            <a:r>
              <a:rPr lang="en-IN" sz="1800" b="1" dirty="0">
                <a:latin typeface="Times New Roman" panose="02020603050405020304" pitchFamily="18" charset="0"/>
                <a:cs typeface="Times New Roman" panose="02020603050405020304" pitchFamily="18" charset="0"/>
              </a:rPr>
              <a:t>1(A)</a:t>
            </a:r>
            <a:r>
              <a:rPr lang="en-US" sz="1800" b="1" i="1" dirty="0">
                <a:solidFill>
                  <a:srgbClr val="333333"/>
                </a:solidFill>
                <a:effectLst/>
                <a:latin typeface="Times New Roman" panose="02020603050405020304" pitchFamily="18" charset="0"/>
                <a:cs typeface="Times New Roman" panose="02020603050405020304" pitchFamily="18" charset="0"/>
              </a:rPr>
              <a:t> Products have the Highest and Lowest Quantities Ordered.</a:t>
            </a:r>
          </a:p>
          <a:p>
            <a:pPr marL="0" indent="0">
              <a:buNone/>
            </a:pPr>
            <a:endParaRPr lang="en-US" sz="1800" b="1" i="1" dirty="0">
              <a:solidFill>
                <a:srgbClr val="333333"/>
              </a:solidFill>
              <a:latin typeface="Times New Roman" panose="02020603050405020304" pitchFamily="18" charset="0"/>
              <a:cs typeface="Times New Roman" panose="02020603050405020304" pitchFamily="18" charset="0"/>
            </a:endParaRPr>
          </a:p>
          <a:p>
            <a:pPr marL="0" indent="0">
              <a:buNone/>
            </a:pPr>
            <a:endParaRPr lang="en-US" sz="1800" b="1" i="1" dirty="0">
              <a:solidFill>
                <a:srgbClr val="333333"/>
              </a:solidFill>
              <a:effectLst/>
              <a:latin typeface="Times New Roman" panose="02020603050405020304" pitchFamily="18" charset="0"/>
              <a:cs typeface="Times New Roman" panose="02020603050405020304" pitchFamily="18" charset="0"/>
            </a:endParaRPr>
          </a:p>
          <a:p>
            <a:pPr marL="0" indent="0">
              <a:buNone/>
            </a:pPr>
            <a:endParaRPr lang="en-US" sz="1800" b="1" i="1" dirty="0">
              <a:solidFill>
                <a:srgbClr val="333333"/>
              </a:solidFill>
              <a:latin typeface="Times New Roman" panose="02020603050405020304" pitchFamily="18" charset="0"/>
              <a:cs typeface="Times New Roman" panose="02020603050405020304" pitchFamily="18" charset="0"/>
            </a:endParaRPr>
          </a:p>
          <a:p>
            <a:pPr marL="0" indent="0">
              <a:buNone/>
            </a:pPr>
            <a:endParaRPr lang="en-US" sz="1800" b="1" i="1" dirty="0">
              <a:solidFill>
                <a:srgbClr val="333333"/>
              </a:solidFill>
              <a:effectLst/>
              <a:latin typeface="Times New Roman" panose="02020603050405020304" pitchFamily="18" charset="0"/>
              <a:cs typeface="Times New Roman" panose="02020603050405020304" pitchFamily="18" charset="0"/>
            </a:endParaRPr>
          </a:p>
          <a:p>
            <a:pPr marL="0" indent="0">
              <a:buNone/>
            </a:pPr>
            <a:endParaRPr lang="en-US" sz="1800" b="1" i="1" dirty="0">
              <a:solidFill>
                <a:srgbClr val="333333"/>
              </a:solidFill>
              <a:latin typeface="Times New Roman" panose="02020603050405020304" pitchFamily="18" charset="0"/>
              <a:cs typeface="Times New Roman" panose="02020603050405020304" pitchFamily="18" charset="0"/>
            </a:endParaRPr>
          </a:p>
          <a:p>
            <a:pPr marL="0" indent="0">
              <a:buNone/>
            </a:pPr>
            <a:endParaRPr lang="en-US" sz="1800" b="1" i="1" dirty="0">
              <a:solidFill>
                <a:srgbClr val="333333"/>
              </a:solidFill>
              <a:effectLst/>
              <a:latin typeface="Times New Roman" panose="02020603050405020304" pitchFamily="18" charset="0"/>
              <a:cs typeface="Times New Roman" panose="02020603050405020304" pitchFamily="18" charset="0"/>
            </a:endParaRPr>
          </a:p>
          <a:p>
            <a:pPr marL="0" indent="0">
              <a:buNone/>
            </a:pPr>
            <a:endParaRPr lang="en-US" sz="1800" b="1" i="1" dirty="0">
              <a:solidFill>
                <a:srgbClr val="333333"/>
              </a:solidFill>
              <a:latin typeface="Times New Roman" panose="02020603050405020304" pitchFamily="18" charset="0"/>
              <a:cs typeface="Times New Roman" panose="02020603050405020304" pitchFamily="18" charset="0"/>
            </a:endParaRPr>
          </a:p>
          <a:p>
            <a:pPr marL="0" indent="0">
              <a:buNone/>
            </a:pPr>
            <a:endParaRPr lang="en-US" sz="1800" b="1" i="1" dirty="0">
              <a:solidFill>
                <a:srgbClr val="333333"/>
              </a:solidFill>
              <a:effectLst/>
              <a:latin typeface="Times New Roman" panose="02020603050405020304" pitchFamily="18" charset="0"/>
              <a:cs typeface="Times New Roman" panose="02020603050405020304" pitchFamily="18" charset="0"/>
            </a:endParaRPr>
          </a:p>
          <a:p>
            <a:pPr marL="0" indent="0">
              <a:buNone/>
            </a:pPr>
            <a:endParaRPr lang="en-US" sz="1800" b="1" i="1" dirty="0">
              <a:solidFill>
                <a:srgbClr val="333333"/>
              </a:solidFill>
              <a:latin typeface="Times New Roman" panose="02020603050405020304" pitchFamily="18" charset="0"/>
              <a:cs typeface="Times New Roman" panose="02020603050405020304" pitchFamily="18" charset="0"/>
            </a:endParaRPr>
          </a:p>
          <a:p>
            <a:pPr marL="0" indent="0">
              <a:buNone/>
            </a:pPr>
            <a:endParaRPr lang="en-US" sz="1800" b="1" i="1" dirty="0">
              <a:solidFill>
                <a:srgbClr val="333333"/>
              </a:solidFill>
              <a:effectLst/>
              <a:latin typeface="Times New Roman" panose="02020603050405020304" pitchFamily="18" charset="0"/>
              <a:cs typeface="Times New Roman" panose="02020603050405020304" pitchFamily="18" charset="0"/>
            </a:endParaRPr>
          </a:p>
          <a:p>
            <a:pPr marL="0" indent="0">
              <a:buNone/>
            </a:pPr>
            <a:endParaRPr lang="en-US" sz="1800" b="1" i="1" dirty="0">
              <a:solidFill>
                <a:srgbClr val="333333"/>
              </a:solidFill>
              <a:latin typeface="Times New Roman" panose="02020603050405020304" pitchFamily="18" charset="0"/>
              <a:cs typeface="Times New Roman" panose="02020603050405020304" pitchFamily="18" charset="0"/>
            </a:endParaRPr>
          </a:p>
          <a:p>
            <a:pPr marL="0" indent="0">
              <a:buNone/>
            </a:pPr>
            <a:r>
              <a:rPr lang="en-US" sz="1800" b="1" i="1" dirty="0">
                <a:solidFill>
                  <a:srgbClr val="333333"/>
                </a:solidFill>
                <a:latin typeface="Times New Roman" panose="02020603050405020304" pitchFamily="18" charset="0"/>
                <a:cs typeface="Times New Roman" panose="02020603050405020304" pitchFamily="18" charset="0"/>
              </a:rPr>
              <a:t>Classic Cars is the Highest Quality Ordered followed By Vintage Cars and Trains is the Lowes</a:t>
            </a:r>
            <a:endParaRPr lang="en-US" sz="1800" b="1" i="1" dirty="0">
              <a:solidFill>
                <a:srgbClr val="333333"/>
              </a:solidFill>
              <a:effectLst/>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265DF1D2-2ADE-B6A2-96B1-710F174A8B0C}"/>
              </a:ext>
            </a:extLst>
          </p:cNvPr>
          <p:cNvSpPr>
            <a:spLocks noGrp="1"/>
          </p:cNvSpPr>
          <p:nvPr>
            <p:ph sz="half" idx="2"/>
          </p:nvPr>
        </p:nvSpPr>
        <p:spPr>
          <a:xfrm>
            <a:off x="6172200" y="707923"/>
            <a:ext cx="5675670" cy="5469040"/>
          </a:xfrm>
        </p:spPr>
        <p:txBody>
          <a:bodyPr>
            <a:normAutofit/>
          </a:bodyPr>
          <a:lstStyle/>
          <a:p>
            <a:pPr marL="0" indent="0">
              <a:buNone/>
            </a:pPr>
            <a:r>
              <a:rPr lang="en-IN" sz="1800" b="1" dirty="0">
                <a:latin typeface="Times New Roman" panose="02020603050405020304" pitchFamily="18" charset="0"/>
                <a:cs typeface="Times New Roman" panose="02020603050405020304" pitchFamily="18" charset="0"/>
              </a:rPr>
              <a:t>1(B)</a:t>
            </a:r>
            <a:r>
              <a:rPr lang="en-US" sz="1800" b="1" i="1" dirty="0">
                <a:solidFill>
                  <a:srgbClr val="333333"/>
                </a:solidFill>
                <a:effectLst/>
                <a:latin typeface="Times New Roman" panose="02020603050405020304" pitchFamily="18" charset="0"/>
              </a:rPr>
              <a:t> Analyzing Ordered Quantities Help in Optimizing inventory levels over Months or Quarters</a:t>
            </a: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endParaRPr lang="en-IN" sz="1800" b="1" dirty="0">
              <a:latin typeface="Times New Roman" panose="02020603050405020304" pitchFamily="18" charset="0"/>
              <a:cs typeface="Times New Roman" panose="02020603050405020304" pitchFamily="18" charset="0"/>
            </a:endParaRPr>
          </a:p>
          <a:p>
            <a:pPr marL="0" indent="0">
              <a:buNone/>
            </a:pPr>
            <a:r>
              <a:rPr lang="en-IN" sz="1800" b="1" i="1" dirty="0">
                <a:latin typeface="Times New Roman" panose="02020603050405020304" pitchFamily="18" charset="0"/>
                <a:cs typeface="Times New Roman" panose="02020603050405020304" pitchFamily="18" charset="0"/>
              </a:rPr>
              <a:t>November Month is the Peak selling Month for all products and June Month is the Least selling Month.</a:t>
            </a:r>
          </a:p>
        </p:txBody>
      </p:sp>
      <p:pic>
        <p:nvPicPr>
          <p:cNvPr id="8" name="Picture 7">
            <a:extLst>
              <a:ext uri="{FF2B5EF4-FFF2-40B4-BE49-F238E27FC236}">
                <a16:creationId xmlns:a16="http://schemas.microsoft.com/office/drawing/2014/main" id="{76BB7A57-2C2B-F645-539A-4F423E8E8535}"/>
              </a:ext>
            </a:extLst>
          </p:cNvPr>
          <p:cNvPicPr>
            <a:picLocks noChangeAspect="1"/>
          </p:cNvPicPr>
          <p:nvPr/>
        </p:nvPicPr>
        <p:blipFill>
          <a:blip r:embed="rId3"/>
          <a:stretch>
            <a:fillRect/>
          </a:stretch>
        </p:blipFill>
        <p:spPr>
          <a:xfrm>
            <a:off x="957478" y="1317523"/>
            <a:ext cx="4448972" cy="3998778"/>
          </a:xfrm>
          <a:prstGeom prst="rect">
            <a:avLst/>
          </a:prstGeom>
        </p:spPr>
      </p:pic>
      <p:pic>
        <p:nvPicPr>
          <p:cNvPr id="10" name="Picture 9">
            <a:extLst>
              <a:ext uri="{FF2B5EF4-FFF2-40B4-BE49-F238E27FC236}">
                <a16:creationId xmlns:a16="http://schemas.microsoft.com/office/drawing/2014/main" id="{0BB57286-2E29-AF87-C815-184729F823B9}"/>
              </a:ext>
            </a:extLst>
          </p:cNvPr>
          <p:cNvPicPr>
            <a:picLocks noChangeAspect="1"/>
          </p:cNvPicPr>
          <p:nvPr/>
        </p:nvPicPr>
        <p:blipFill>
          <a:blip r:embed="rId4"/>
          <a:stretch>
            <a:fillRect/>
          </a:stretch>
        </p:blipFill>
        <p:spPr>
          <a:xfrm>
            <a:off x="6230609" y="1317523"/>
            <a:ext cx="5558851" cy="3998778"/>
          </a:xfrm>
          <a:prstGeom prst="rect">
            <a:avLst/>
          </a:prstGeom>
        </p:spPr>
      </p:pic>
    </p:spTree>
    <p:extLst>
      <p:ext uri="{BB962C8B-B14F-4D97-AF65-F5344CB8AC3E}">
        <p14:creationId xmlns:p14="http://schemas.microsoft.com/office/powerpoint/2010/main" val="40054603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E48D93-3A7C-5707-2989-2A11F91B081F}"/>
              </a:ext>
            </a:extLst>
          </p:cNvPr>
          <p:cNvSpPr>
            <a:spLocks noGrp="1"/>
          </p:cNvSpPr>
          <p:nvPr>
            <p:ph sz="half" idx="1"/>
          </p:nvPr>
        </p:nvSpPr>
        <p:spPr>
          <a:xfrm>
            <a:off x="285135" y="580103"/>
            <a:ext cx="5734665" cy="5596860"/>
          </a:xfrm>
        </p:spPr>
        <p:txBody>
          <a:bodyPr/>
          <a:lstStyle/>
          <a:p>
            <a:pPr marL="0" indent="0">
              <a:buNone/>
            </a:pPr>
            <a:r>
              <a:rPr lang="en-US" sz="1800" b="1" i="1" dirty="0">
                <a:solidFill>
                  <a:srgbClr val="333333"/>
                </a:solidFill>
                <a:effectLst/>
                <a:latin typeface="Times New Roman" panose="02020603050405020304" pitchFamily="18" charset="0"/>
              </a:rPr>
              <a:t>1(c)</a:t>
            </a:r>
            <a:r>
              <a:rPr lang="en-US" sz="1800" b="1" i="1" dirty="0">
                <a:solidFill>
                  <a:srgbClr val="333333"/>
                </a:solidFill>
                <a:latin typeface="Times New Roman" panose="02020603050405020304" pitchFamily="18" charset="0"/>
              </a:rPr>
              <a:t> </a:t>
            </a:r>
            <a:r>
              <a:rPr lang="en-US" sz="1800" b="1" i="1" dirty="0">
                <a:solidFill>
                  <a:srgbClr val="333333"/>
                </a:solidFill>
                <a:effectLst/>
                <a:latin typeface="Times New Roman" panose="02020603050405020304" pitchFamily="18" charset="0"/>
              </a:rPr>
              <a:t>Seasonal Patterns in sales on Order Dates</a:t>
            </a:r>
          </a:p>
          <a:p>
            <a:pPr marL="0" indent="0">
              <a:buNone/>
            </a:pPr>
            <a:endParaRPr lang="en-US" sz="1800" b="1" i="1" dirty="0">
              <a:solidFill>
                <a:srgbClr val="333333"/>
              </a:solidFill>
              <a:latin typeface="Times New Roman" panose="02020603050405020304" pitchFamily="18" charset="0"/>
            </a:endParaRPr>
          </a:p>
          <a:p>
            <a:pPr marL="0" indent="0">
              <a:buNone/>
            </a:pPr>
            <a:endParaRPr lang="en-US" sz="1800" b="1" i="1" dirty="0">
              <a:solidFill>
                <a:srgbClr val="333333"/>
              </a:solidFill>
              <a:effectLst/>
              <a:latin typeface="Times New Roman" panose="02020603050405020304" pitchFamily="18" charset="0"/>
            </a:endParaRPr>
          </a:p>
          <a:p>
            <a:pPr marL="0" indent="0">
              <a:buNone/>
            </a:pPr>
            <a:endParaRPr lang="en-US" sz="1800" b="1" i="1" dirty="0">
              <a:solidFill>
                <a:srgbClr val="333333"/>
              </a:solidFill>
              <a:latin typeface="Times New Roman" panose="02020603050405020304" pitchFamily="18" charset="0"/>
            </a:endParaRPr>
          </a:p>
          <a:p>
            <a:pPr marL="0" indent="0">
              <a:buNone/>
            </a:pPr>
            <a:endParaRPr lang="en-US" sz="1800" b="1" i="1" dirty="0">
              <a:solidFill>
                <a:srgbClr val="333333"/>
              </a:solidFill>
              <a:effectLst/>
              <a:latin typeface="Times New Roman" panose="02020603050405020304" pitchFamily="18" charset="0"/>
            </a:endParaRPr>
          </a:p>
          <a:p>
            <a:pPr marL="0" indent="0">
              <a:buNone/>
            </a:pPr>
            <a:endParaRPr lang="en-US" sz="1800" b="1" i="1" dirty="0">
              <a:solidFill>
                <a:srgbClr val="333333"/>
              </a:solidFill>
              <a:latin typeface="Times New Roman" panose="02020603050405020304" pitchFamily="18" charset="0"/>
            </a:endParaRPr>
          </a:p>
          <a:p>
            <a:pPr marL="0" indent="0">
              <a:buNone/>
            </a:pPr>
            <a:endParaRPr lang="en-US" sz="1800" b="1" i="1" dirty="0">
              <a:solidFill>
                <a:srgbClr val="333333"/>
              </a:solidFill>
              <a:effectLst/>
              <a:latin typeface="Times New Roman" panose="02020603050405020304" pitchFamily="18" charset="0"/>
            </a:endParaRPr>
          </a:p>
          <a:p>
            <a:pPr marL="0" indent="0">
              <a:buNone/>
            </a:pPr>
            <a:endParaRPr lang="en-US" sz="1800" b="1" i="1" dirty="0">
              <a:solidFill>
                <a:srgbClr val="333333"/>
              </a:solidFill>
              <a:latin typeface="Times New Roman" panose="02020603050405020304" pitchFamily="18" charset="0"/>
            </a:endParaRPr>
          </a:p>
          <a:p>
            <a:pPr marL="0" indent="0">
              <a:buNone/>
            </a:pPr>
            <a:endParaRPr lang="en-US" sz="1800" b="1" i="1" dirty="0">
              <a:solidFill>
                <a:srgbClr val="333333"/>
              </a:solidFill>
              <a:latin typeface="Times New Roman" panose="02020603050405020304" pitchFamily="18" charset="0"/>
            </a:endParaRPr>
          </a:p>
          <a:p>
            <a:pPr marL="0" indent="0">
              <a:buNone/>
            </a:pPr>
            <a:endParaRPr lang="en-US" sz="1800" b="1" i="1" dirty="0">
              <a:solidFill>
                <a:srgbClr val="333333"/>
              </a:solidFill>
              <a:effectLst/>
              <a:latin typeface="Times New Roman" panose="02020603050405020304" pitchFamily="18" charset="0"/>
            </a:endParaRPr>
          </a:p>
          <a:p>
            <a:pPr marL="0" indent="0">
              <a:buNone/>
            </a:pPr>
            <a:endParaRPr lang="en-US" sz="1800" b="1" i="1" dirty="0">
              <a:solidFill>
                <a:srgbClr val="333333"/>
              </a:solidFill>
              <a:latin typeface="Times New Roman" panose="02020603050405020304" pitchFamily="18" charset="0"/>
            </a:endParaRPr>
          </a:p>
          <a:p>
            <a:pPr marL="0" indent="0">
              <a:buNone/>
            </a:pPr>
            <a:endParaRPr lang="en-US" sz="1800" b="1" i="1" dirty="0">
              <a:solidFill>
                <a:srgbClr val="333333"/>
              </a:solidFill>
              <a:effectLst/>
              <a:latin typeface="Times New Roman" panose="02020603050405020304" pitchFamily="18" charset="0"/>
            </a:endParaRPr>
          </a:p>
          <a:p>
            <a:pPr marL="0" indent="0">
              <a:buNone/>
            </a:pPr>
            <a:r>
              <a:rPr lang="en-US" sz="1800" b="1" i="1" dirty="0">
                <a:solidFill>
                  <a:srgbClr val="333333"/>
                </a:solidFill>
                <a:effectLst/>
                <a:latin typeface="Times New Roman" panose="02020603050405020304" pitchFamily="18" charset="0"/>
              </a:rPr>
              <a:t>In </a:t>
            </a:r>
            <a:r>
              <a:rPr lang="en-US" sz="1800" b="1" i="1" dirty="0">
                <a:solidFill>
                  <a:srgbClr val="333333"/>
                </a:solidFill>
                <a:latin typeface="Times New Roman" panose="02020603050405020304" pitchFamily="18" charset="0"/>
              </a:rPr>
              <a:t>all the Years the Q4 is the Peak Season in terms of sales and quantities Ordered followed By Q3.</a:t>
            </a:r>
            <a:endParaRPr lang="en-US" sz="1800" b="1" i="1" dirty="0">
              <a:solidFill>
                <a:srgbClr val="333333"/>
              </a:solidFill>
              <a:effectLst/>
              <a:latin typeface="Times New Roman" panose="02020603050405020304" pitchFamily="18" charset="0"/>
            </a:endParaRPr>
          </a:p>
          <a:p>
            <a:pPr marL="0" indent="0">
              <a:buNone/>
            </a:pPr>
            <a:endParaRPr lang="en-IN" dirty="0"/>
          </a:p>
        </p:txBody>
      </p:sp>
      <p:sp>
        <p:nvSpPr>
          <p:cNvPr id="4" name="Content Placeholder 3">
            <a:extLst>
              <a:ext uri="{FF2B5EF4-FFF2-40B4-BE49-F238E27FC236}">
                <a16:creationId xmlns:a16="http://schemas.microsoft.com/office/drawing/2014/main" id="{1733F5E1-F509-7D62-6F0D-7DA700FC54F0}"/>
              </a:ext>
            </a:extLst>
          </p:cNvPr>
          <p:cNvSpPr>
            <a:spLocks noGrp="1"/>
          </p:cNvSpPr>
          <p:nvPr>
            <p:ph sz="half" idx="2"/>
          </p:nvPr>
        </p:nvSpPr>
        <p:spPr>
          <a:xfrm>
            <a:off x="6172199" y="580103"/>
            <a:ext cx="5734665" cy="5596860"/>
          </a:xfrm>
        </p:spPr>
        <p:txBody>
          <a:bodyPr>
            <a:normAutofit/>
          </a:bodyPr>
          <a:lstStyle/>
          <a:p>
            <a:pPr marL="0" indent="0">
              <a:buNone/>
            </a:pPr>
            <a:r>
              <a:rPr lang="en-IN" sz="1800" b="1" i="1" dirty="0">
                <a:latin typeface="Times New Roman" panose="02020603050405020304" pitchFamily="18" charset="0"/>
                <a:cs typeface="Times New Roman" panose="02020603050405020304" pitchFamily="18" charset="0"/>
              </a:rPr>
              <a:t>1(D) Impact of Different deal size on Total Sales</a:t>
            </a: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r>
              <a:rPr lang="en-IN" sz="1800" b="1" i="1" dirty="0">
                <a:latin typeface="Times New Roman" panose="02020603050405020304" pitchFamily="18" charset="0"/>
                <a:cs typeface="Times New Roman" panose="02020603050405020304" pitchFamily="18" charset="0"/>
              </a:rPr>
              <a:t>Medium is one of the part of Deal size .It is creating impact on all other Deal size in terms of Sales.</a:t>
            </a:r>
          </a:p>
          <a:p>
            <a:pPr marL="0" indent="0">
              <a:buNone/>
            </a:pPr>
            <a:endParaRPr lang="en-IN" sz="1800" b="1" i="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DD9FC72-876B-BE4A-8F57-6E619661CC20}"/>
              </a:ext>
            </a:extLst>
          </p:cNvPr>
          <p:cNvPicPr>
            <a:picLocks noChangeAspect="1"/>
          </p:cNvPicPr>
          <p:nvPr/>
        </p:nvPicPr>
        <p:blipFill>
          <a:blip r:embed="rId3"/>
          <a:stretch>
            <a:fillRect/>
          </a:stretch>
        </p:blipFill>
        <p:spPr>
          <a:xfrm>
            <a:off x="530941" y="1041263"/>
            <a:ext cx="5073445" cy="3973189"/>
          </a:xfrm>
          <a:prstGeom prst="rect">
            <a:avLst/>
          </a:prstGeom>
        </p:spPr>
      </p:pic>
      <p:pic>
        <p:nvPicPr>
          <p:cNvPr id="8" name="Picture 7">
            <a:extLst>
              <a:ext uri="{FF2B5EF4-FFF2-40B4-BE49-F238E27FC236}">
                <a16:creationId xmlns:a16="http://schemas.microsoft.com/office/drawing/2014/main" id="{7D1F28BD-BDCD-5900-9ACA-BB63F955680B}"/>
              </a:ext>
            </a:extLst>
          </p:cNvPr>
          <p:cNvPicPr>
            <a:picLocks noChangeAspect="1"/>
          </p:cNvPicPr>
          <p:nvPr/>
        </p:nvPicPr>
        <p:blipFill>
          <a:blip r:embed="rId4"/>
          <a:stretch>
            <a:fillRect/>
          </a:stretch>
        </p:blipFill>
        <p:spPr>
          <a:xfrm>
            <a:off x="6390968" y="1041263"/>
            <a:ext cx="4932930" cy="3973189"/>
          </a:xfrm>
          <a:prstGeom prst="rect">
            <a:avLst/>
          </a:prstGeom>
        </p:spPr>
      </p:pic>
    </p:spTree>
    <p:extLst>
      <p:ext uri="{BB962C8B-B14F-4D97-AF65-F5344CB8AC3E}">
        <p14:creationId xmlns:p14="http://schemas.microsoft.com/office/powerpoint/2010/main" val="28025707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9" name="Content Placeholder 8">
            <a:extLst>
              <a:ext uri="{FF2B5EF4-FFF2-40B4-BE49-F238E27FC236}">
                <a16:creationId xmlns:a16="http://schemas.microsoft.com/office/drawing/2014/main" id="{CE9EA0E1-4C1C-6A82-AE04-4E5A3BC47DBF}"/>
              </a:ext>
            </a:extLst>
          </p:cNvPr>
          <p:cNvSpPr>
            <a:spLocks noGrp="1"/>
          </p:cNvSpPr>
          <p:nvPr>
            <p:ph idx="1"/>
          </p:nvPr>
        </p:nvSpPr>
        <p:spPr>
          <a:xfrm>
            <a:off x="304801" y="609600"/>
            <a:ext cx="11552902" cy="5567363"/>
          </a:xfrm>
        </p:spPr>
        <p:txBody>
          <a:bodyPr>
            <a:normAutofit/>
          </a:bodyPr>
          <a:lstStyle/>
          <a:p>
            <a:pPr marL="0" indent="0">
              <a:buNone/>
            </a:pPr>
            <a:r>
              <a:rPr lang="en-IN" dirty="0">
                <a:latin typeface="Times New Roman" panose="02020603050405020304" pitchFamily="18" charset="0"/>
                <a:cs typeface="Times New Roman" panose="02020603050405020304" pitchFamily="18" charset="0"/>
              </a:rPr>
              <a:t>2(A)</a:t>
            </a:r>
            <a:r>
              <a:rPr lang="en-US" b="1" i="1" dirty="0">
                <a:solidFill>
                  <a:srgbClr val="333333"/>
                </a:solidFill>
                <a:effectLst/>
                <a:latin typeface="Times New Roman" panose="02020603050405020304" pitchFamily="18" charset="0"/>
              </a:rPr>
              <a:t> Sales Distributed Across different Countries and Territories</a:t>
            </a:r>
          </a:p>
          <a:p>
            <a:pPr marL="0" indent="0">
              <a:buNone/>
            </a:pPr>
            <a:endParaRPr lang="en-US" b="1" i="1" dirty="0">
              <a:solidFill>
                <a:srgbClr val="333333"/>
              </a:solidFill>
              <a:latin typeface="Times New Roman" panose="02020603050405020304" pitchFamily="18" charset="0"/>
            </a:endParaRPr>
          </a:p>
          <a:p>
            <a:pPr marL="0" indent="0">
              <a:buNone/>
            </a:pPr>
            <a:endParaRPr lang="en-US" b="1" i="1" dirty="0">
              <a:solidFill>
                <a:srgbClr val="333333"/>
              </a:solidFill>
              <a:effectLst/>
              <a:latin typeface="Times New Roman" panose="02020603050405020304" pitchFamily="18" charset="0"/>
            </a:endParaRPr>
          </a:p>
          <a:p>
            <a:pPr marL="0" indent="0">
              <a:buNone/>
            </a:pPr>
            <a:endParaRPr lang="en-US" b="1" i="1" dirty="0">
              <a:solidFill>
                <a:srgbClr val="333333"/>
              </a:solidFill>
              <a:latin typeface="Times New Roman" panose="02020603050405020304" pitchFamily="18" charset="0"/>
            </a:endParaRPr>
          </a:p>
          <a:p>
            <a:pPr marL="0" indent="0">
              <a:buNone/>
            </a:pPr>
            <a:endParaRPr lang="en-US" b="1" i="1" dirty="0">
              <a:solidFill>
                <a:srgbClr val="333333"/>
              </a:solidFill>
              <a:effectLst/>
              <a:latin typeface="Times New Roman" panose="02020603050405020304" pitchFamily="18" charset="0"/>
            </a:endParaRPr>
          </a:p>
          <a:p>
            <a:pPr marL="0" indent="0">
              <a:buNone/>
            </a:pPr>
            <a:endParaRPr lang="en-US" b="1" i="1" dirty="0">
              <a:solidFill>
                <a:srgbClr val="333333"/>
              </a:solidFill>
              <a:latin typeface="Times New Roman" panose="02020603050405020304" pitchFamily="18" charset="0"/>
            </a:endParaRPr>
          </a:p>
          <a:p>
            <a:pPr marL="0" indent="0">
              <a:buNone/>
            </a:pPr>
            <a:endParaRPr lang="en-US" b="1" i="1" dirty="0">
              <a:solidFill>
                <a:srgbClr val="333333"/>
              </a:solidFill>
              <a:effectLst/>
              <a:latin typeface="Times New Roman" panose="02020603050405020304" pitchFamily="18" charset="0"/>
            </a:endParaRPr>
          </a:p>
          <a:p>
            <a:pPr marL="0" indent="0">
              <a:buNone/>
            </a:pPr>
            <a:endParaRPr lang="en-US" b="1" i="1" dirty="0">
              <a:solidFill>
                <a:srgbClr val="333333"/>
              </a:solidFill>
              <a:effectLst/>
              <a:latin typeface="Times New Roman" panose="02020603050405020304" pitchFamily="18" charset="0"/>
            </a:endParaRPr>
          </a:p>
          <a:p>
            <a:pPr marL="0" indent="0">
              <a:buNone/>
            </a:pPr>
            <a:endParaRPr lang="en-US" sz="1800" b="1" i="1" dirty="0">
              <a:solidFill>
                <a:srgbClr val="333333"/>
              </a:solidFill>
              <a:latin typeface="Times New Roman" panose="02020603050405020304" pitchFamily="18" charset="0"/>
            </a:endParaRPr>
          </a:p>
          <a:p>
            <a:pPr marL="0" indent="0" algn="ctr">
              <a:buNone/>
            </a:pPr>
            <a:r>
              <a:rPr lang="en-US" sz="1800" b="1" i="1" dirty="0">
                <a:solidFill>
                  <a:srgbClr val="333333"/>
                </a:solidFill>
                <a:latin typeface="Times New Roman" panose="02020603050405020304" pitchFamily="18" charset="0"/>
              </a:rPr>
              <a:t>USA Country has the widest range of sales distribution when compared to all other states and Territories.</a:t>
            </a:r>
            <a:endParaRPr lang="en-US" sz="1800" b="1" i="1" dirty="0">
              <a:solidFill>
                <a:srgbClr val="333333"/>
              </a:solidFill>
              <a:effectLst/>
              <a:latin typeface="Times New Roman" panose="02020603050405020304" pitchFamily="18" charset="0"/>
            </a:endParaRPr>
          </a:p>
          <a:p>
            <a:pPr marL="0" indent="0">
              <a:buNone/>
            </a:pPr>
            <a:endParaRPr lang="en-US" b="1" i="1" dirty="0">
              <a:solidFill>
                <a:srgbClr val="333333"/>
              </a:solidFill>
              <a:latin typeface="Times New Roman" panose="02020603050405020304" pitchFamily="18" charset="0"/>
              <a:cs typeface="Times New Roman" panose="02020603050405020304" pitchFamily="18" charset="0"/>
            </a:endParaRPr>
          </a:p>
          <a:p>
            <a:pPr marL="0" indent="0">
              <a:buNone/>
            </a:pPr>
            <a:endParaRPr lang="en-US" b="1" i="1" dirty="0">
              <a:solidFill>
                <a:srgbClr val="333333"/>
              </a:solidFill>
              <a:latin typeface="Times New Roman" panose="02020603050405020304" pitchFamily="18" charset="0"/>
              <a:cs typeface="Times New Roman" panose="02020603050405020304" pitchFamily="18" charset="0"/>
            </a:endParaRPr>
          </a:p>
          <a:p>
            <a:pPr marL="0" indent="0">
              <a:buNone/>
            </a:pPr>
            <a:endParaRPr lang="en-US" b="1" i="1" dirty="0">
              <a:solidFill>
                <a:srgbClr val="333333"/>
              </a:solidFill>
              <a:latin typeface="Times New Roman" panose="02020603050405020304" pitchFamily="18" charset="0"/>
              <a:cs typeface="Times New Roman" panose="02020603050405020304" pitchFamily="18" charset="0"/>
            </a:endParaRPr>
          </a:p>
          <a:p>
            <a:pPr marL="0" indent="0">
              <a:buNone/>
            </a:pPr>
            <a:endParaRPr lang="en-US" b="1" i="1" dirty="0">
              <a:solidFill>
                <a:srgbClr val="333333"/>
              </a:solidFill>
              <a:latin typeface="Times New Roman" panose="02020603050405020304" pitchFamily="18" charset="0"/>
              <a:cs typeface="Times New Roman" panose="02020603050405020304" pitchFamily="18" charset="0"/>
            </a:endParaRPr>
          </a:p>
          <a:p>
            <a:pPr marL="0" indent="0">
              <a:buNone/>
            </a:pPr>
            <a:endParaRPr lang="en-US" b="1" i="1" dirty="0">
              <a:solidFill>
                <a:srgbClr val="333333"/>
              </a:solidFill>
              <a:latin typeface="Times New Roman" panose="02020603050405020304" pitchFamily="18" charset="0"/>
              <a:cs typeface="Times New Roman" panose="02020603050405020304" pitchFamily="18" charset="0"/>
            </a:endParaRPr>
          </a:p>
          <a:p>
            <a:pPr marL="0" indent="0">
              <a:buNone/>
            </a:pPr>
            <a:endParaRPr lang="en-US" b="1" i="1" dirty="0">
              <a:solidFill>
                <a:srgbClr val="333333"/>
              </a:solidFill>
              <a:latin typeface="Times New Roman" panose="02020603050405020304" pitchFamily="18" charset="0"/>
              <a:cs typeface="Times New Roman" panose="02020603050405020304" pitchFamily="18" charset="0"/>
            </a:endParaRPr>
          </a:p>
          <a:p>
            <a:pPr marL="0" indent="0">
              <a:buNone/>
            </a:pPr>
            <a:endParaRPr lang="en-US" b="1" i="1" dirty="0">
              <a:solidFill>
                <a:srgbClr val="333333"/>
              </a:solidFill>
              <a:latin typeface="Times New Roman" panose="02020603050405020304" pitchFamily="18" charset="0"/>
              <a:cs typeface="Times New Roman" panose="02020603050405020304" pitchFamily="18" charset="0"/>
            </a:endParaRPr>
          </a:p>
          <a:p>
            <a:pPr marL="0" indent="0">
              <a:buNone/>
            </a:pPr>
            <a:endParaRPr lang="en-US" b="1" i="1" dirty="0">
              <a:solidFill>
                <a:srgbClr val="333333"/>
              </a:solidFill>
              <a:latin typeface="Times New Roman" panose="02020603050405020304" pitchFamily="18" charset="0"/>
              <a:cs typeface="Times New Roman" panose="02020603050405020304" pitchFamily="18" charset="0"/>
            </a:endParaRPr>
          </a:p>
          <a:p>
            <a:pPr marL="0" indent="0">
              <a:buNone/>
            </a:pPr>
            <a:endParaRPr lang="en-US" b="1" i="1" dirty="0">
              <a:solidFill>
                <a:srgbClr val="333333"/>
              </a:solidFill>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476C90B-4BA3-66AF-09B3-3AF4E9562BB7}"/>
              </a:ext>
            </a:extLst>
          </p:cNvPr>
          <p:cNvPicPr>
            <a:picLocks noChangeAspect="1"/>
          </p:cNvPicPr>
          <p:nvPr/>
        </p:nvPicPr>
        <p:blipFill>
          <a:blip r:embed="rId3">
            <a:extLst>
              <a:ext uri="{28A0092B-C50C-407E-A947-70E740481C1C}">
                <a14:useLocalDpi xmlns:a14="http://schemas.microsoft.com/office/drawing/2010/main" val="0"/>
              </a:ext>
            </a:extLst>
          </a:blip>
          <a:srcRect l="24438" t="22945" r="741" b="17505"/>
          <a:stretch/>
        </p:blipFill>
        <p:spPr>
          <a:xfrm>
            <a:off x="1140541" y="1197077"/>
            <a:ext cx="9910917" cy="3591233"/>
          </a:xfrm>
          <a:prstGeom prst="rect">
            <a:avLst/>
          </a:prstGeom>
        </p:spPr>
      </p:pic>
    </p:spTree>
    <p:extLst>
      <p:ext uri="{BB962C8B-B14F-4D97-AF65-F5344CB8AC3E}">
        <p14:creationId xmlns:p14="http://schemas.microsoft.com/office/powerpoint/2010/main" val="29775795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EACBAE9-4284-119F-FC02-CEB5D0E103F0}"/>
              </a:ext>
            </a:extLst>
          </p:cNvPr>
          <p:cNvSpPr>
            <a:spLocks noGrp="1"/>
          </p:cNvSpPr>
          <p:nvPr>
            <p:ph sz="half" idx="1"/>
          </p:nvPr>
        </p:nvSpPr>
        <p:spPr>
          <a:xfrm>
            <a:off x="422787" y="648929"/>
            <a:ext cx="5597013" cy="5528034"/>
          </a:xfrm>
        </p:spPr>
        <p:txBody>
          <a:bodyPr>
            <a:normAutofit/>
          </a:bodyPr>
          <a:lstStyle/>
          <a:p>
            <a:pPr marL="0" indent="0">
              <a:buNone/>
            </a:pPr>
            <a:r>
              <a:rPr lang="en-IN" sz="1800" b="1" i="1" dirty="0">
                <a:latin typeface="Times New Roman" panose="02020603050405020304" pitchFamily="18" charset="0"/>
                <a:cs typeface="Times New Roman" panose="02020603050405020304" pitchFamily="18" charset="0"/>
              </a:rPr>
              <a:t>4(B)</a:t>
            </a:r>
            <a:r>
              <a:rPr lang="en-US" sz="1800" b="1" i="1" dirty="0">
                <a:latin typeface="Times New Roman" panose="02020603050405020304" pitchFamily="18" charset="0"/>
                <a:cs typeface="Times New Roman" panose="02020603050405020304" pitchFamily="18" charset="0"/>
              </a:rPr>
              <a:t> Product Performance Vary Based On product Codes</a:t>
            </a:r>
          </a:p>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endParaRPr lang="en-US" sz="1800" b="1" i="1" dirty="0">
              <a:latin typeface="Times New Roman" panose="02020603050405020304" pitchFamily="18" charset="0"/>
              <a:cs typeface="Times New Roman" panose="02020603050405020304" pitchFamily="18" charset="0"/>
            </a:endParaRPr>
          </a:p>
          <a:p>
            <a:pPr marL="0" indent="0">
              <a:buNone/>
            </a:pPr>
            <a:r>
              <a:rPr lang="en-US" sz="1800" b="1" i="1" dirty="0">
                <a:latin typeface="Times New Roman" panose="02020603050405020304" pitchFamily="18" charset="0"/>
                <a:cs typeface="Times New Roman" panose="02020603050405020304" pitchFamily="18" charset="0"/>
              </a:rPr>
              <a:t>The product Code “S18-3232” Has doing performing in  terms of sales and followed by “S10_1949” . </a:t>
            </a:r>
          </a:p>
          <a:p>
            <a:pPr marL="0" indent="0">
              <a:buNone/>
            </a:pPr>
            <a:endParaRPr lang="en-IN" sz="1800" b="1" i="1"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210C75AF-1B86-E440-320E-9FEA3E05F099}"/>
              </a:ext>
            </a:extLst>
          </p:cNvPr>
          <p:cNvSpPr>
            <a:spLocks noGrp="1"/>
          </p:cNvSpPr>
          <p:nvPr>
            <p:ph sz="half" idx="2"/>
          </p:nvPr>
        </p:nvSpPr>
        <p:spPr>
          <a:xfrm>
            <a:off x="6172200" y="648929"/>
            <a:ext cx="5597012" cy="5528034"/>
          </a:xfrm>
        </p:spPr>
        <p:txBody>
          <a:bodyPr>
            <a:normAutofit/>
          </a:bodyPr>
          <a:lstStyle/>
          <a:p>
            <a:pPr marL="0" indent="0">
              <a:buNone/>
            </a:pPr>
            <a:r>
              <a:rPr lang="en-IN" sz="1800" b="1" i="1" dirty="0">
                <a:latin typeface="Times New Roman" panose="02020603050405020304" pitchFamily="18" charset="0"/>
                <a:cs typeface="Times New Roman" panose="02020603050405020304" pitchFamily="18" charset="0"/>
              </a:rPr>
              <a:t>4(D) Identify any underperforming or Overperforming Products.</a:t>
            </a: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endParaRPr lang="en-IN" sz="1800" b="1" i="1" dirty="0">
              <a:latin typeface="Times New Roman" panose="02020603050405020304" pitchFamily="18" charset="0"/>
              <a:cs typeface="Times New Roman" panose="02020603050405020304" pitchFamily="18" charset="0"/>
            </a:endParaRPr>
          </a:p>
          <a:p>
            <a:pPr marL="0" indent="0">
              <a:buNone/>
            </a:pPr>
            <a:r>
              <a:rPr lang="en-IN" sz="1800" b="1" i="1" dirty="0">
                <a:latin typeface="Times New Roman" panose="02020603050405020304" pitchFamily="18" charset="0"/>
                <a:cs typeface="Times New Roman" panose="02020603050405020304" pitchFamily="18" charset="0"/>
              </a:rPr>
              <a:t>The classic Cars is one of the Products is performing beyond its Limit And The Train is one of the Products which is does </a:t>
            </a:r>
            <a:r>
              <a:rPr lang="en-IN" sz="1800" b="1" i="1" dirty="0" err="1">
                <a:latin typeface="Times New Roman" panose="02020603050405020304" pitchFamily="18" charset="0"/>
                <a:cs typeface="Times New Roman" panose="02020603050405020304" pitchFamily="18" charset="0"/>
              </a:rPr>
              <a:t>n’t</a:t>
            </a:r>
            <a:r>
              <a:rPr lang="en-IN" sz="1800" b="1" i="1" dirty="0">
                <a:latin typeface="Times New Roman" panose="02020603050405020304" pitchFamily="18" charset="0"/>
                <a:cs typeface="Times New Roman" panose="02020603050405020304" pitchFamily="18" charset="0"/>
              </a:rPr>
              <a:t> perform well in terms of sales</a:t>
            </a:r>
          </a:p>
          <a:p>
            <a:pPr marL="0" indent="0">
              <a:buNone/>
            </a:pPr>
            <a:endParaRPr lang="en-IN" sz="1800" b="1" i="1"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5F58BFC8-A7B6-50B0-8DAB-1BC5AD411304}"/>
              </a:ext>
            </a:extLst>
          </p:cNvPr>
          <p:cNvPicPr>
            <a:picLocks noChangeAspect="1"/>
          </p:cNvPicPr>
          <p:nvPr/>
        </p:nvPicPr>
        <p:blipFill>
          <a:blip r:embed="rId3"/>
          <a:stretch>
            <a:fillRect/>
          </a:stretch>
        </p:blipFill>
        <p:spPr>
          <a:xfrm>
            <a:off x="422787" y="1356852"/>
            <a:ext cx="5525729" cy="3510116"/>
          </a:xfrm>
          <a:prstGeom prst="rect">
            <a:avLst/>
          </a:prstGeom>
        </p:spPr>
      </p:pic>
      <p:pic>
        <p:nvPicPr>
          <p:cNvPr id="17" name="Picture 16">
            <a:extLst>
              <a:ext uri="{FF2B5EF4-FFF2-40B4-BE49-F238E27FC236}">
                <a16:creationId xmlns:a16="http://schemas.microsoft.com/office/drawing/2014/main" id="{1BC70C45-98E8-9E30-1867-2A3AB8739E17}"/>
              </a:ext>
            </a:extLst>
          </p:cNvPr>
          <p:cNvPicPr>
            <a:picLocks noChangeAspect="1"/>
          </p:cNvPicPr>
          <p:nvPr/>
        </p:nvPicPr>
        <p:blipFill>
          <a:blip r:embed="rId4"/>
          <a:stretch>
            <a:fillRect/>
          </a:stretch>
        </p:blipFill>
        <p:spPr>
          <a:xfrm>
            <a:off x="6420464" y="1356853"/>
            <a:ext cx="4857136" cy="3510116"/>
          </a:xfrm>
          <a:prstGeom prst="rect">
            <a:avLst/>
          </a:prstGeom>
        </p:spPr>
      </p:pic>
    </p:spTree>
    <p:extLst>
      <p:ext uri="{BB962C8B-B14F-4D97-AF65-F5344CB8AC3E}">
        <p14:creationId xmlns:p14="http://schemas.microsoft.com/office/powerpoint/2010/main" val="2665792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4960108-54C8-3336-9F46-79574AC4C1BD}"/>
              </a:ext>
            </a:extLst>
          </p:cNvPr>
          <p:cNvSpPr>
            <a:spLocks noGrp="1"/>
          </p:cNvSpPr>
          <p:nvPr>
            <p:ph sz="half" idx="2"/>
          </p:nvPr>
        </p:nvSpPr>
        <p:spPr>
          <a:xfrm>
            <a:off x="6172199" y="550606"/>
            <a:ext cx="5597013" cy="5626357"/>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1(2) Distribution of Ordered Status</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Most of the Products are in Shipped Status and Very Few status are disputed Status</a:t>
            </a:r>
          </a:p>
          <a:p>
            <a:pPr marL="0" indent="0">
              <a:buNone/>
            </a:pPr>
            <a:endParaRPr lang="en-IN" sz="1800"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6003E468-C38E-4EEA-FD8D-49F809EEB0AC}"/>
              </a:ext>
            </a:extLst>
          </p:cNvPr>
          <p:cNvSpPr>
            <a:spLocks noGrp="1"/>
          </p:cNvSpPr>
          <p:nvPr>
            <p:ph sz="half" idx="1"/>
          </p:nvPr>
        </p:nvSpPr>
        <p:spPr>
          <a:xfrm>
            <a:off x="334963" y="550863"/>
            <a:ext cx="5684837" cy="5626100"/>
          </a:xfrm>
        </p:spPr>
        <p:txBody>
          <a:bodyPr>
            <a:normAutofit/>
          </a:bodyPr>
          <a:lstStyle/>
          <a:p>
            <a:pPr marL="0" indent="0">
              <a:buNone/>
            </a:pPr>
            <a:r>
              <a:rPr lang="en-IN" sz="1800" dirty="0">
                <a:latin typeface="Times New Roman" panose="02020603050405020304" pitchFamily="18" charset="0"/>
                <a:cs typeface="Times New Roman" panose="02020603050405020304" pitchFamily="18" charset="0"/>
              </a:rPr>
              <a:t>1(1)Products have the Highest And Lowest Quantities Ordered.</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r>
              <a:rPr lang="en-IN" sz="1800" dirty="0">
                <a:latin typeface="Times New Roman" panose="02020603050405020304" pitchFamily="18" charset="0"/>
                <a:cs typeface="Times New Roman" panose="02020603050405020304" pitchFamily="18" charset="0"/>
              </a:rPr>
              <a:t>Classic Cars is the product which has been Ordered Highly When Compared to all other Products .Vintage Cars is the order after Classic Cars.</a:t>
            </a: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7E20931B-C7D9-50FA-5487-64823C8CEEC2}"/>
              </a:ext>
            </a:extLst>
          </p:cNvPr>
          <p:cNvPicPr>
            <a:picLocks noChangeAspect="1"/>
          </p:cNvPicPr>
          <p:nvPr/>
        </p:nvPicPr>
        <p:blipFill>
          <a:blip r:embed="rId3"/>
          <a:stretch>
            <a:fillRect/>
          </a:stretch>
        </p:blipFill>
        <p:spPr>
          <a:xfrm>
            <a:off x="1094985" y="975359"/>
            <a:ext cx="4164791" cy="3849657"/>
          </a:xfrm>
          <a:prstGeom prst="rect">
            <a:avLst/>
          </a:prstGeom>
        </p:spPr>
      </p:pic>
      <p:pic>
        <p:nvPicPr>
          <p:cNvPr id="14" name="Picture 13">
            <a:extLst>
              <a:ext uri="{FF2B5EF4-FFF2-40B4-BE49-F238E27FC236}">
                <a16:creationId xmlns:a16="http://schemas.microsoft.com/office/drawing/2014/main" id="{14E9D9D2-FE55-8B30-16DC-E7B2946FF4D7}"/>
              </a:ext>
            </a:extLst>
          </p:cNvPr>
          <p:cNvPicPr>
            <a:picLocks noChangeAspect="1"/>
          </p:cNvPicPr>
          <p:nvPr/>
        </p:nvPicPr>
        <p:blipFill>
          <a:blip r:embed="rId4"/>
          <a:stretch>
            <a:fillRect/>
          </a:stretch>
        </p:blipFill>
        <p:spPr>
          <a:xfrm>
            <a:off x="6646604" y="1097279"/>
            <a:ext cx="4648201" cy="3727737"/>
          </a:xfrm>
          <a:prstGeom prst="rect">
            <a:avLst/>
          </a:prstGeom>
        </p:spPr>
      </p:pic>
    </p:spTree>
    <p:extLst>
      <p:ext uri="{BB962C8B-B14F-4D97-AF65-F5344CB8AC3E}">
        <p14:creationId xmlns:p14="http://schemas.microsoft.com/office/powerpoint/2010/main" val="1792263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1172</Words>
  <Application>Microsoft Office PowerPoint</Application>
  <PresentationFormat>Widescreen</PresentationFormat>
  <Paragraphs>294</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Times New Roman</vt:lpstr>
      <vt:lpstr>Wingdings</vt:lpstr>
      <vt:lpstr>Office Theme</vt:lpstr>
      <vt:lpstr>AUTOMOBILE SALES TREND ANALYSIS</vt:lpstr>
      <vt:lpstr>INTRODUCTION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PowerPoint Presentation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Barath S P</dc:creator>
  <cp:lastModifiedBy>Barath S P</cp:lastModifiedBy>
  <cp:revision>1</cp:revision>
  <dcterms:created xsi:type="dcterms:W3CDTF">2024-12-05T17:08:26Z</dcterms:created>
  <dcterms:modified xsi:type="dcterms:W3CDTF">2024-12-06T07:54:00Z</dcterms:modified>
</cp:coreProperties>
</file>