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06F6-737B-7425-D036-AEC31923A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3C9E4-11C3-9076-79CF-C5BBEED55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22F7-8D0C-44C7-44C3-C63B2C04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09B4-7D9F-4A9A-AEC0-29C1EA2453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EF97-DF27-0F92-7799-82E10BDF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4583-BBAF-E205-934D-316A7BAE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10B-2468-4817-B48D-C327CE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3D48-5761-5BA2-E01E-295C6EEA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EB1E4-C611-C852-3D6C-E4FC07D3E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191E-BD0C-4E7A-4831-8C251438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09B4-7D9F-4A9A-AEC0-29C1EA2453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D89DC-6132-A1F8-08D3-260E4D2B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6009-CEC1-FE4C-DADA-87E3A49C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10B-2468-4817-B48D-C327CE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6FF80-5279-B29A-1EAB-FD6A8BD26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8C976-3064-C846-7679-8B18C0747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5872-08EB-5AA1-1D34-8B91D1B6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09B4-7D9F-4A9A-AEC0-29C1EA2453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5FE76-C8C8-CE5E-9721-B15C830A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61E7-836E-854A-7A9D-428498EC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10B-2468-4817-B48D-C327CE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ACA-D22A-37EC-2792-C48226F2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6200-48C1-B550-E8E2-554E7D27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6BA8-ED5F-9BF6-8862-9FAD7A09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09B4-7D9F-4A9A-AEC0-29C1EA2453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A98F-43D0-4EB1-3649-D1056472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E7E2-4705-4C82-86DE-37D5D204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10B-2468-4817-B48D-C327CE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3B90-01CE-32A3-7390-B91A9894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8947C-CE60-860A-6BA2-27F0E853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90D8-7618-E04B-83CE-12B1E7A3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09B4-7D9F-4A9A-AEC0-29C1EA2453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D5811-9C0D-EB3F-4351-D5600352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230D-ECE5-B6CF-8072-22BAC7F8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10B-2468-4817-B48D-C327CE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4067-F22E-187F-6AA3-E51F88E5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BE05-7A87-C377-5D75-E0946DFB6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9813A-A365-E075-039B-0968790B2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05710-96F9-F63F-2F9B-47DF7417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09B4-7D9F-4A9A-AEC0-29C1EA2453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8A127-E690-F851-EB5D-19E7D24D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70CCD-1D86-CC33-53AF-620543DD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10B-2468-4817-B48D-C327CE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3EC7-8EF2-9377-2014-25AF409B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4577B-2F86-649D-808D-37266B44C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587AD-0E96-A815-5832-4E9D5FC2B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46D17-75F7-F0A0-123D-7FE32AB78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487A8-4133-893E-6E15-58D56DF1C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0B37F-10CB-8AE1-0763-2A6A4313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09B4-7D9F-4A9A-AEC0-29C1EA2453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2D068-CB8B-0D96-C271-0F107F34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7A905-3032-BF23-10EA-D3438D3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10B-2468-4817-B48D-C327CE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4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D936-71C5-DBF1-F69C-FBD33A0D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DDBA4-467B-387F-2086-6B201E38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09B4-7D9F-4A9A-AEC0-29C1EA2453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082E4-7A8D-6955-CD92-441BD906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965EB-882E-E9F1-620A-1A3DD913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10B-2468-4817-B48D-C327CE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8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657AC-D280-05AC-F15D-CFEF4C85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09B4-7D9F-4A9A-AEC0-29C1EA2453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74C35-D202-29C3-0FAE-7CDA3F96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E629-D1B5-6860-16A6-8BF65BF2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10B-2468-4817-B48D-C327CE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63C4-570D-A98D-4D7C-F0B7B32A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6FE3-3041-B8AF-3B70-941E09B8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F4C17-58FD-47F9-3A51-10F0A0CF8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C9760-77D7-CD5A-AF53-29AC2677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09B4-7D9F-4A9A-AEC0-29C1EA2453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2651B-23F4-3AD2-0A4E-91E28A65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D2C98-1A2C-BE37-3D77-79A8FC45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10B-2468-4817-B48D-C327CE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5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C850-7A3E-1D35-8753-73BF881B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F0357-BEFF-D48D-93E8-631925900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F0BD1-B2ED-3110-B0D5-7E0FDD360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DA4DF-9A83-27EE-3F67-B326D2E6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09B4-7D9F-4A9A-AEC0-29C1EA2453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F5A5F-2C92-2D6E-5F8A-C7E4F5DD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7E845-8A89-47AB-4338-DE10B335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610B-2468-4817-B48D-C327CE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4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0C22-98D0-8C06-B721-5CE992FA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D3E1-A189-D172-C6AD-71ED7763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1196-704B-E8C2-5ECF-53B7DD651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09B4-7D9F-4A9A-AEC0-29C1EA24532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7C5B-59F7-72D0-9570-340BB14B0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34483-732C-A0BA-6FEA-BAADC683B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610B-2468-4817-B48D-C327CE31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1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F713-E3DF-7A76-8604-F2C61C138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FF31B-1333-EFB3-6D91-6C0287947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Selection, Optimization, Classifier and Regression</a:t>
            </a:r>
          </a:p>
        </p:txBody>
      </p:sp>
    </p:spTree>
    <p:extLst>
      <p:ext uri="{BB962C8B-B14F-4D97-AF65-F5344CB8AC3E}">
        <p14:creationId xmlns:p14="http://schemas.microsoft.com/office/powerpoint/2010/main" val="284483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9E22-5A17-9C8C-F65A-5AD4E786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AutoML-Based Approach: Classifier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37B31D-E08F-4CB6-669E-8C241971B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03" y="1347440"/>
            <a:ext cx="5888593" cy="5510560"/>
          </a:xfrm>
        </p:spPr>
      </p:pic>
    </p:spTree>
    <p:extLst>
      <p:ext uri="{BB962C8B-B14F-4D97-AF65-F5344CB8AC3E}">
        <p14:creationId xmlns:p14="http://schemas.microsoft.com/office/powerpoint/2010/main" val="193699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9E22-5A17-9C8C-F65A-5AD4E786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AutoML-Based Approach: Classifier + TSFRESH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9EA5C2-84FD-2A0D-5609-CD30DBC44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1690688"/>
            <a:ext cx="11097681" cy="3748881"/>
          </a:xfrm>
        </p:spPr>
      </p:pic>
    </p:spTree>
    <p:extLst>
      <p:ext uri="{BB962C8B-B14F-4D97-AF65-F5344CB8AC3E}">
        <p14:creationId xmlns:p14="http://schemas.microsoft.com/office/powerpoint/2010/main" val="190411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9E22-5A17-9C8C-F65A-5AD4E786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AutoML-Based Approach 2: Classifier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48E714-567E-1819-57B8-51B091B7A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2" y="1690688"/>
            <a:ext cx="10938756" cy="4597858"/>
          </a:xfrm>
        </p:spPr>
      </p:pic>
    </p:spTree>
    <p:extLst>
      <p:ext uri="{BB962C8B-B14F-4D97-AF65-F5344CB8AC3E}">
        <p14:creationId xmlns:p14="http://schemas.microsoft.com/office/powerpoint/2010/main" val="263482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9E22-5A17-9C8C-F65A-5AD4E786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AutoML-Based Approach: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55CB11-4300-2DA5-030C-054835DAC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1853241"/>
            <a:ext cx="11525491" cy="3447422"/>
          </a:xfrm>
        </p:spPr>
      </p:pic>
    </p:spTree>
    <p:extLst>
      <p:ext uri="{BB962C8B-B14F-4D97-AF65-F5344CB8AC3E}">
        <p14:creationId xmlns:p14="http://schemas.microsoft.com/office/powerpoint/2010/main" val="59843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9E22-5A17-9C8C-F65A-5AD4E786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AutoML-Based Approach: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64982F-1696-E572-64D7-5200103F9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50" y="1314450"/>
            <a:ext cx="6471699" cy="5327531"/>
          </a:xfrm>
        </p:spPr>
      </p:pic>
    </p:spTree>
    <p:extLst>
      <p:ext uri="{BB962C8B-B14F-4D97-AF65-F5344CB8AC3E}">
        <p14:creationId xmlns:p14="http://schemas.microsoft.com/office/powerpoint/2010/main" val="357309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9E22-5A17-9C8C-F65A-5AD4E786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AutoML-Based Approach 2: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16E22D-7F74-9A10-1E0A-6D1FDA5C3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4" y="1690688"/>
            <a:ext cx="11220451" cy="3630145"/>
          </a:xfrm>
        </p:spPr>
      </p:pic>
    </p:spTree>
    <p:extLst>
      <p:ext uri="{BB962C8B-B14F-4D97-AF65-F5344CB8AC3E}">
        <p14:creationId xmlns:p14="http://schemas.microsoft.com/office/powerpoint/2010/main" val="145159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9E22-5A17-9C8C-F65A-5AD4E786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33544-26BD-FBF4-4327-E0AF27B6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go through all the possible approaches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Regression does not support multiple predictors</a:t>
            </a:r>
          </a:p>
          <a:p>
            <a:r>
              <a:rPr lang="en-US" dirty="0"/>
              <a:t>Higher accuracy can be achieved using LSTM, 1 – 1.75% greater</a:t>
            </a:r>
          </a:p>
          <a:p>
            <a:r>
              <a:rPr lang="en-US" dirty="0"/>
              <a:t>Faster than Exhaustive Method</a:t>
            </a:r>
          </a:p>
          <a:p>
            <a:r>
              <a:rPr lang="en-US" dirty="0"/>
              <a:t>Does not use Optimizers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5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4501-5F52-9A50-C73A-ED4D8415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Exhaustive Combination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8A98A-0F00-44C6-068B-062319E8F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3675"/>
            <a:ext cx="7219950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52672-9971-7DFF-40B1-363E1F05FDC8}"/>
              </a:ext>
            </a:extLst>
          </p:cNvPr>
          <p:cNvSpPr txBox="1"/>
          <p:nvPr/>
        </p:nvSpPr>
        <p:spPr>
          <a:xfrm>
            <a:off x="8272462" y="3332340"/>
            <a:ext cx="3300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Correlation</a:t>
            </a:r>
          </a:p>
          <a:p>
            <a:r>
              <a:rPr lang="en-US" sz="2400" dirty="0"/>
              <a:t>Total: 12 combinations</a:t>
            </a:r>
          </a:p>
          <a:p>
            <a:r>
              <a:rPr lang="en-US" sz="2400" dirty="0"/>
              <a:t>Both Classifier and Regression</a:t>
            </a:r>
          </a:p>
        </p:txBody>
      </p:sp>
    </p:spTree>
    <p:extLst>
      <p:ext uri="{BB962C8B-B14F-4D97-AF65-F5344CB8AC3E}">
        <p14:creationId xmlns:p14="http://schemas.microsoft.com/office/powerpoint/2010/main" val="28086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4501-5F52-9A50-C73A-ED4D8415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Exhaustive Combination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52672-9971-7DFF-40B1-363E1F05FDC8}"/>
              </a:ext>
            </a:extLst>
          </p:cNvPr>
          <p:cNvSpPr txBox="1"/>
          <p:nvPr/>
        </p:nvSpPr>
        <p:spPr>
          <a:xfrm>
            <a:off x="6096000" y="4958819"/>
            <a:ext cx="3300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XG boost</a:t>
            </a:r>
          </a:p>
          <a:p>
            <a:r>
              <a:rPr lang="en-US" sz="2400" dirty="0"/>
              <a:t>Total: 1 combination</a:t>
            </a:r>
          </a:p>
          <a:p>
            <a:r>
              <a:rPr lang="en-US" sz="2400" dirty="0"/>
              <a:t>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C38EB-CD8E-8E8B-0738-74556BBB3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34"/>
          <a:stretch/>
        </p:blipFill>
        <p:spPr>
          <a:xfrm>
            <a:off x="273085" y="1442406"/>
            <a:ext cx="4994240" cy="5349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769DBE-A418-42EA-9F80-B7FC0D83E5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5078" b="45845"/>
          <a:stretch/>
        </p:blipFill>
        <p:spPr>
          <a:xfrm>
            <a:off x="5832440" y="1442406"/>
            <a:ext cx="5257800" cy="30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7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4501-5F52-9A50-C73A-ED4D8415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Manual Method use Mafese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52672-9971-7DFF-40B1-363E1F05FDC8}"/>
              </a:ext>
            </a:extLst>
          </p:cNvPr>
          <p:cNvSpPr txBox="1"/>
          <p:nvPr/>
        </p:nvSpPr>
        <p:spPr>
          <a:xfrm>
            <a:off x="8272462" y="3332340"/>
            <a:ext cx="3300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Lasso</a:t>
            </a:r>
          </a:p>
          <a:p>
            <a:r>
              <a:rPr lang="en-US" sz="2400" dirty="0"/>
              <a:t>Total: 2 Combinations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4C8C1-0B93-7A06-8316-6F7D5B087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44"/>
          <a:stretch/>
        </p:blipFill>
        <p:spPr>
          <a:xfrm>
            <a:off x="561975" y="1821645"/>
            <a:ext cx="7710487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3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4501-5F52-9A50-C73A-ED4D8415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Manual Method use Mafese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52672-9971-7DFF-40B1-363E1F05FDC8}"/>
              </a:ext>
            </a:extLst>
          </p:cNvPr>
          <p:cNvSpPr txBox="1"/>
          <p:nvPr/>
        </p:nvSpPr>
        <p:spPr>
          <a:xfrm>
            <a:off x="8272462" y="3332340"/>
            <a:ext cx="3300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Recursive</a:t>
            </a:r>
          </a:p>
          <a:p>
            <a:r>
              <a:rPr lang="en-US" sz="2400" dirty="0"/>
              <a:t>Total: 14 Combinations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CB21B-0A97-09F1-64F2-3901942F2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2366713"/>
            <a:ext cx="74199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3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4501-5F52-9A50-C73A-ED4D8415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Manual Method use Mafese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52672-9971-7DFF-40B1-363E1F05FDC8}"/>
              </a:ext>
            </a:extLst>
          </p:cNvPr>
          <p:cNvSpPr txBox="1"/>
          <p:nvPr/>
        </p:nvSpPr>
        <p:spPr>
          <a:xfrm>
            <a:off x="8467724" y="3429000"/>
            <a:ext cx="3300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</a:t>
            </a:r>
          </a:p>
          <a:p>
            <a:r>
              <a:rPr lang="en-US" sz="2400" dirty="0"/>
              <a:t>Total: 28 Combinations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277BC-65F9-84DB-46F0-13C5EECD3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9" y="2019050"/>
            <a:ext cx="8224415" cy="3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6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4501-5F52-9A50-C73A-ED4D8415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Manual Method use Mafese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52672-9971-7DFF-40B1-363E1F05FDC8}"/>
              </a:ext>
            </a:extLst>
          </p:cNvPr>
          <p:cNvSpPr txBox="1"/>
          <p:nvPr/>
        </p:nvSpPr>
        <p:spPr>
          <a:xfrm>
            <a:off x="8767761" y="3429000"/>
            <a:ext cx="41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Metaheuristic</a:t>
            </a:r>
          </a:p>
          <a:p>
            <a:r>
              <a:rPr lang="en-US" sz="2400" dirty="0"/>
              <a:t>175+ Optimizers</a:t>
            </a:r>
          </a:p>
          <a:p>
            <a:r>
              <a:rPr lang="en-US" sz="2400" dirty="0"/>
              <a:t>Total: 2520 Combinations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6A3CE-DF9B-E65B-D609-DB5630011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6" y="1690688"/>
            <a:ext cx="86391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2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B536-A3F0-FE34-7C79-7888925E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25F97-6514-E499-344B-56EEAB47A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1443"/>
            <a:ext cx="11063288" cy="37569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0C65B-23CC-4C73-5C9F-9CEF9706FF67}"/>
              </a:ext>
            </a:extLst>
          </p:cNvPr>
          <p:cNvSpPr txBox="1"/>
          <p:nvPr/>
        </p:nvSpPr>
        <p:spPr>
          <a:xfrm>
            <a:off x="838200" y="5477212"/>
            <a:ext cx="688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Can be done using parallel processing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Total combinations - 2577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Estimated time to run - 5 days</a:t>
            </a:r>
          </a:p>
        </p:txBody>
      </p:sp>
    </p:spTree>
    <p:extLst>
      <p:ext uri="{BB962C8B-B14F-4D97-AF65-F5344CB8AC3E}">
        <p14:creationId xmlns:p14="http://schemas.microsoft.com/office/powerpoint/2010/main" val="406176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9E22-5A17-9C8C-F65A-5AD4E786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AutoML-Based Approach: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F5AD4-0952-B553-F622-35BD36D9E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39144"/>
            <a:ext cx="11243901" cy="3118644"/>
          </a:xfrm>
        </p:spPr>
      </p:pic>
    </p:spTree>
    <p:extLst>
      <p:ext uri="{BB962C8B-B14F-4D97-AF65-F5344CB8AC3E}">
        <p14:creationId xmlns:p14="http://schemas.microsoft.com/office/powerpoint/2010/main" val="325388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177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Feature Engineering</vt:lpstr>
      <vt:lpstr>Approach 1: Exhaustive Combination  </vt:lpstr>
      <vt:lpstr>Approach 1: Exhaustive Combination  </vt:lpstr>
      <vt:lpstr>Approach 1: Manual Method use Mafese</vt:lpstr>
      <vt:lpstr>Approach 1: Manual Method use Mafese</vt:lpstr>
      <vt:lpstr>Approach 1: Manual Method use Mafese</vt:lpstr>
      <vt:lpstr>Approach 1: Manual Method use Mafese</vt:lpstr>
      <vt:lpstr>Pros and Cons </vt:lpstr>
      <vt:lpstr>AutoML-Based Approach: Classifier</vt:lpstr>
      <vt:lpstr>AutoML-Based Approach: Classifier</vt:lpstr>
      <vt:lpstr>AutoML-Based Approach: Classifier + TSFRESH</vt:lpstr>
      <vt:lpstr>AutoML-Based Approach 2: Classifier</vt:lpstr>
      <vt:lpstr>AutoML-Based Approach: Regression</vt:lpstr>
      <vt:lpstr>AutoML-Based Approach: Regression</vt:lpstr>
      <vt:lpstr>AutoML-Based Approach 2: Regression</vt:lpstr>
      <vt:lpstr>Pros and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</dc:title>
  <dc:creator>user lenovo</dc:creator>
  <cp:lastModifiedBy>user lenovo</cp:lastModifiedBy>
  <cp:revision>1</cp:revision>
  <dcterms:created xsi:type="dcterms:W3CDTF">2023-06-30T05:32:56Z</dcterms:created>
  <dcterms:modified xsi:type="dcterms:W3CDTF">2023-06-30T06:00:11Z</dcterms:modified>
</cp:coreProperties>
</file>