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61" r:id="rId4"/>
    <p:sldId id="262" r:id="rId5"/>
    <p:sldId id="272" r:id="rId6"/>
    <p:sldId id="273" r:id="rId7"/>
    <p:sldId id="274" r:id="rId8"/>
    <p:sldId id="275" r:id="rId9"/>
    <p:sldId id="264" r:id="rId10"/>
    <p:sldId id="279" r:id="rId11"/>
    <p:sldId id="265" r:id="rId12"/>
    <p:sldId id="266" r:id="rId13"/>
    <p:sldId id="269" r:id="rId14"/>
    <p:sldId id="267" r:id="rId15"/>
    <p:sldId id="268" r:id="rId16"/>
    <p:sldId id="280" r:id="rId17"/>
    <p:sldId id="276" r:id="rId18"/>
  </p:sldIdLst>
  <p:sldSz cx="9144000" cy="6858000" type="screen4x3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612640-15FC-4759-A75E-932F5963212D}" v="29" dt="2025-04-22T08:01:18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ath8195@gmail.com" userId="1afed3f01becc8b1" providerId="LiveId" clId="{6C612640-15FC-4759-A75E-932F5963212D}"/>
    <pc:docChg chg="undo custSel addSld delSld modSld">
      <pc:chgData name="barath8195@gmail.com" userId="1afed3f01becc8b1" providerId="LiveId" clId="{6C612640-15FC-4759-A75E-932F5963212D}" dt="2025-04-22T09:19:56.216" v="710" actId="20577"/>
      <pc:docMkLst>
        <pc:docMk/>
      </pc:docMkLst>
      <pc:sldChg chg="addSp delSp modSp mod">
        <pc:chgData name="barath8195@gmail.com" userId="1afed3f01becc8b1" providerId="LiveId" clId="{6C612640-15FC-4759-A75E-932F5963212D}" dt="2025-04-22T09:00:15.647" v="665" actId="20577"/>
        <pc:sldMkLst>
          <pc:docMk/>
          <pc:sldMk cId="0" sldId="256"/>
        </pc:sldMkLst>
        <pc:spChg chg="mod">
          <ac:chgData name="barath8195@gmail.com" userId="1afed3f01becc8b1" providerId="LiveId" clId="{6C612640-15FC-4759-A75E-932F5963212D}" dt="2025-04-22T08:05:12.026" v="624" actId="1076"/>
          <ac:spMkLst>
            <pc:docMk/>
            <pc:sldMk cId="0" sldId="256"/>
            <ac:spMk id="13" creationId="{00000000-0000-0000-0000-000000000000}"/>
          </ac:spMkLst>
        </pc:spChg>
        <pc:spChg chg="mod">
          <ac:chgData name="barath8195@gmail.com" userId="1afed3f01becc8b1" providerId="LiveId" clId="{6C612640-15FC-4759-A75E-932F5963212D}" dt="2025-04-02T06:32:54.805" v="164"/>
          <ac:spMkLst>
            <pc:docMk/>
            <pc:sldMk cId="0" sldId="256"/>
            <ac:spMk id="14" creationId="{00000000-0000-0000-0000-000000000000}"/>
          </ac:spMkLst>
        </pc:spChg>
        <pc:spChg chg="mod">
          <ac:chgData name="barath8195@gmail.com" userId="1afed3f01becc8b1" providerId="LiveId" clId="{6C612640-15FC-4759-A75E-932F5963212D}" dt="2025-04-22T09:00:15.647" v="665" actId="20577"/>
          <ac:spMkLst>
            <pc:docMk/>
            <pc:sldMk cId="0" sldId="256"/>
            <ac:spMk id="15" creationId="{00000000-0000-0000-0000-000000000000}"/>
          </ac:spMkLst>
        </pc:spChg>
        <pc:graphicFrameChg chg="add del modGraphic">
          <ac:chgData name="barath8195@gmail.com" userId="1afed3f01becc8b1" providerId="LiveId" clId="{6C612640-15FC-4759-A75E-932F5963212D}" dt="2025-04-22T08:59:48.431" v="630" actId="27309"/>
          <ac:graphicFrameMkLst>
            <pc:docMk/>
            <pc:sldMk cId="0" sldId="256"/>
            <ac:graphicFrameMk id="3" creationId="{B2EA43C3-CF6F-DEF4-D17E-E41019389438}"/>
          </ac:graphicFrameMkLst>
        </pc:graphicFrameChg>
      </pc:sldChg>
      <pc:sldChg chg="modSp mod">
        <pc:chgData name="barath8195@gmail.com" userId="1afed3f01becc8b1" providerId="LiveId" clId="{6C612640-15FC-4759-A75E-932F5963212D}" dt="2025-04-20T15:10:26.919" v="223" actId="2711"/>
        <pc:sldMkLst>
          <pc:docMk/>
          <pc:sldMk cId="1114539340" sldId="261"/>
        </pc:sldMkLst>
        <pc:spChg chg="mod">
          <ac:chgData name="barath8195@gmail.com" userId="1afed3f01becc8b1" providerId="LiveId" clId="{6C612640-15FC-4759-A75E-932F5963212D}" dt="2025-04-20T15:10:26.919" v="223" actId="2711"/>
          <ac:spMkLst>
            <pc:docMk/>
            <pc:sldMk cId="1114539340" sldId="261"/>
            <ac:spMk id="8" creationId="{00000000-0000-0000-0000-000000000000}"/>
          </ac:spMkLst>
        </pc:spChg>
        <pc:spChg chg="mod">
          <ac:chgData name="barath8195@gmail.com" userId="1afed3f01becc8b1" providerId="LiveId" clId="{6C612640-15FC-4759-A75E-932F5963212D}" dt="2025-04-02T05:50:11.960" v="39" actId="1035"/>
          <ac:spMkLst>
            <pc:docMk/>
            <pc:sldMk cId="1114539340" sldId="261"/>
            <ac:spMk id="9" creationId="{00000000-0000-0000-0000-000000000000}"/>
          </ac:spMkLst>
        </pc:spChg>
      </pc:sldChg>
      <pc:sldChg chg="modSp mod">
        <pc:chgData name="barath8195@gmail.com" userId="1afed3f01becc8b1" providerId="LiveId" clId="{6C612640-15FC-4759-A75E-932F5963212D}" dt="2025-04-20T15:11:14.539" v="224" actId="2711"/>
        <pc:sldMkLst>
          <pc:docMk/>
          <pc:sldMk cId="1466992714" sldId="262"/>
        </pc:sldMkLst>
        <pc:spChg chg="mod">
          <ac:chgData name="barath8195@gmail.com" userId="1afed3f01becc8b1" providerId="LiveId" clId="{6C612640-15FC-4759-A75E-932F5963212D}" dt="2025-04-02T05:51:52.354" v="90" actId="20577"/>
          <ac:spMkLst>
            <pc:docMk/>
            <pc:sldMk cId="1466992714" sldId="262"/>
            <ac:spMk id="9" creationId="{00000000-0000-0000-0000-000000000000}"/>
          </ac:spMkLst>
        </pc:spChg>
        <pc:spChg chg="mod">
          <ac:chgData name="barath8195@gmail.com" userId="1afed3f01becc8b1" providerId="LiveId" clId="{6C612640-15FC-4759-A75E-932F5963212D}" dt="2025-04-20T15:11:14.539" v="224" actId="2711"/>
          <ac:spMkLst>
            <pc:docMk/>
            <pc:sldMk cId="1466992714" sldId="262"/>
            <ac:spMk id="17" creationId="{00000000-0000-0000-0000-000000000000}"/>
          </ac:spMkLst>
        </pc:spChg>
      </pc:sldChg>
      <pc:sldChg chg="delSp modSp mod">
        <pc:chgData name="barath8195@gmail.com" userId="1afed3f01becc8b1" providerId="LiveId" clId="{6C612640-15FC-4759-A75E-932F5963212D}" dt="2025-04-20T15:44:06.835" v="481" actId="478"/>
        <pc:sldMkLst>
          <pc:docMk/>
          <pc:sldMk cId="3590626107" sldId="265"/>
        </pc:sldMkLst>
      </pc:sldChg>
      <pc:sldChg chg="modSp del mod">
        <pc:chgData name="barath8195@gmail.com" userId="1afed3f01becc8b1" providerId="LiveId" clId="{6C612640-15FC-4759-A75E-932F5963212D}" dt="2025-04-20T15:03:53.051" v="187" actId="47"/>
        <pc:sldMkLst>
          <pc:docMk/>
          <pc:sldMk cId="757408559" sldId="270"/>
        </pc:sldMkLst>
      </pc:sldChg>
      <pc:sldChg chg="addSp delSp modSp new mod">
        <pc:chgData name="barath8195@gmail.com" userId="1afed3f01becc8b1" providerId="LiveId" clId="{6C612640-15FC-4759-A75E-932F5963212D}" dt="2025-04-22T09:05:13.611" v="669" actId="20577"/>
        <pc:sldMkLst>
          <pc:docMk/>
          <pc:sldMk cId="133227848" sldId="271"/>
        </pc:sldMkLst>
        <pc:spChg chg="mod">
          <ac:chgData name="barath8195@gmail.com" userId="1afed3f01becc8b1" providerId="LiveId" clId="{6C612640-15FC-4759-A75E-932F5963212D}" dt="2025-04-20T15:10:14.685" v="222" actId="2711"/>
          <ac:spMkLst>
            <pc:docMk/>
            <pc:sldMk cId="133227848" sldId="271"/>
            <ac:spMk id="2" creationId="{ECF70A0D-2880-05EE-9672-E0339A768EC4}"/>
          </ac:spMkLst>
        </pc:spChg>
        <pc:spChg chg="mod">
          <ac:chgData name="barath8195@gmail.com" userId="1afed3f01becc8b1" providerId="LiveId" clId="{6C612640-15FC-4759-A75E-932F5963212D}" dt="2025-04-22T09:05:13.611" v="669" actId="20577"/>
          <ac:spMkLst>
            <pc:docMk/>
            <pc:sldMk cId="133227848" sldId="271"/>
            <ac:spMk id="3" creationId="{FA6D557D-39F6-FAC5-44FB-072D41DA5560}"/>
          </ac:spMkLst>
        </pc:spChg>
      </pc:sldChg>
      <pc:sldChg chg="new del">
        <pc:chgData name="barath8195@gmail.com" userId="1afed3f01becc8b1" providerId="LiveId" clId="{6C612640-15FC-4759-A75E-932F5963212D}" dt="2025-04-02T05:44:41.651" v="20" actId="47"/>
        <pc:sldMkLst>
          <pc:docMk/>
          <pc:sldMk cId="1021044960" sldId="271"/>
        </pc:sldMkLst>
      </pc:sldChg>
      <pc:sldChg chg="modSp new mod">
        <pc:chgData name="barath8195@gmail.com" userId="1afed3f01becc8b1" providerId="LiveId" clId="{6C612640-15FC-4759-A75E-932F5963212D}" dt="2025-04-22T08:18:57.120" v="626" actId="1036"/>
        <pc:sldMkLst>
          <pc:docMk/>
          <pc:sldMk cId="2363738109" sldId="272"/>
        </pc:sldMkLst>
        <pc:spChg chg="mod">
          <ac:chgData name="barath8195@gmail.com" userId="1afed3f01becc8b1" providerId="LiveId" clId="{6C612640-15FC-4759-A75E-932F5963212D}" dt="2025-04-20T15:11:33.162" v="225" actId="2711"/>
          <ac:spMkLst>
            <pc:docMk/>
            <pc:sldMk cId="2363738109" sldId="272"/>
            <ac:spMk id="2" creationId="{63AF59EC-936B-3883-CD36-32F3E52B402A}"/>
          </ac:spMkLst>
        </pc:spChg>
        <pc:spChg chg="mod">
          <ac:chgData name="barath8195@gmail.com" userId="1afed3f01becc8b1" providerId="LiveId" clId="{6C612640-15FC-4759-A75E-932F5963212D}" dt="2025-04-22T08:18:57.120" v="626" actId="1036"/>
          <ac:spMkLst>
            <pc:docMk/>
            <pc:sldMk cId="2363738109" sldId="272"/>
            <ac:spMk id="3" creationId="{1B31BC59-C615-88DB-1A66-10BA9A1D2855}"/>
          </ac:spMkLst>
        </pc:spChg>
      </pc:sldChg>
      <pc:sldChg chg="addSp delSp modSp new mod">
        <pc:chgData name="barath8195@gmail.com" userId="1afed3f01becc8b1" providerId="LiveId" clId="{6C612640-15FC-4759-A75E-932F5963212D}" dt="2025-04-20T15:17:32.788" v="239" actId="27636"/>
        <pc:sldMkLst>
          <pc:docMk/>
          <pc:sldMk cId="143339474" sldId="273"/>
        </pc:sldMkLst>
        <pc:spChg chg="mod">
          <ac:chgData name="barath8195@gmail.com" userId="1afed3f01becc8b1" providerId="LiveId" clId="{6C612640-15FC-4759-A75E-932F5963212D}" dt="2025-04-20T15:17:32.788" v="239" actId="27636"/>
          <ac:spMkLst>
            <pc:docMk/>
            <pc:sldMk cId="143339474" sldId="273"/>
            <ac:spMk id="3" creationId="{8827533B-CA47-87CF-AF19-84BF28A5F3D5}"/>
          </ac:spMkLst>
        </pc:spChg>
      </pc:sldChg>
      <pc:sldChg chg="addSp delSp modSp new mod">
        <pc:chgData name="barath8195@gmail.com" userId="1afed3f01becc8b1" providerId="LiveId" clId="{6C612640-15FC-4759-A75E-932F5963212D}" dt="2025-04-20T15:38:03.107" v="437" actId="20577"/>
        <pc:sldMkLst>
          <pc:docMk/>
          <pc:sldMk cId="241876928" sldId="274"/>
        </pc:sldMkLst>
        <pc:spChg chg="mod">
          <ac:chgData name="barath8195@gmail.com" userId="1afed3f01becc8b1" providerId="LiveId" clId="{6C612640-15FC-4759-A75E-932F5963212D}" dt="2025-04-20T15:35:01.826" v="420" actId="14100"/>
          <ac:spMkLst>
            <pc:docMk/>
            <pc:sldMk cId="241876928" sldId="274"/>
            <ac:spMk id="2" creationId="{42D39E81-4136-4169-B75C-D30CF431D3C8}"/>
          </ac:spMkLst>
        </pc:spChg>
        <pc:spChg chg="add del mod">
          <ac:chgData name="barath8195@gmail.com" userId="1afed3f01becc8b1" providerId="LiveId" clId="{6C612640-15FC-4759-A75E-932F5963212D}" dt="2025-04-20T15:38:03.107" v="437" actId="20577"/>
          <ac:spMkLst>
            <pc:docMk/>
            <pc:sldMk cId="241876928" sldId="274"/>
            <ac:spMk id="6" creationId="{249387E0-2F34-9A5D-A316-B5CD6D43154A}"/>
          </ac:spMkLst>
        </pc:spChg>
      </pc:sldChg>
      <pc:sldChg chg="addSp delSp modSp new del mod">
        <pc:chgData name="barath8195@gmail.com" userId="1afed3f01becc8b1" providerId="LiveId" clId="{6C612640-15FC-4759-A75E-932F5963212D}" dt="2025-04-20T15:24:15.745" v="317" actId="47"/>
        <pc:sldMkLst>
          <pc:docMk/>
          <pc:sldMk cId="1424349174" sldId="274"/>
        </pc:sldMkLst>
      </pc:sldChg>
      <pc:sldChg chg="addSp delSp modSp new del mod">
        <pc:chgData name="barath8195@gmail.com" userId="1afed3f01becc8b1" providerId="LiveId" clId="{6C612640-15FC-4759-A75E-932F5963212D}" dt="2025-04-20T15:37:51.631" v="434" actId="47"/>
        <pc:sldMkLst>
          <pc:docMk/>
          <pc:sldMk cId="23327533" sldId="275"/>
        </pc:sldMkLst>
      </pc:sldChg>
      <pc:sldChg chg="addSp delSp modSp new mod">
        <pc:chgData name="barath8195@gmail.com" userId="1afed3f01becc8b1" providerId="LiveId" clId="{6C612640-15FC-4759-A75E-932F5963212D}" dt="2025-04-20T15:41:42.669" v="477" actId="1036"/>
        <pc:sldMkLst>
          <pc:docMk/>
          <pc:sldMk cId="1624011561" sldId="275"/>
        </pc:sldMkLst>
        <pc:spChg chg="add mod">
          <ac:chgData name="barath8195@gmail.com" userId="1afed3f01becc8b1" providerId="LiveId" clId="{6C612640-15FC-4759-A75E-932F5963212D}" dt="2025-04-20T15:41:42.669" v="477" actId="1036"/>
          <ac:spMkLst>
            <pc:docMk/>
            <pc:sldMk cId="1624011561" sldId="275"/>
            <ac:spMk id="7" creationId="{78031945-2426-D212-BFAA-612E29382C3C}"/>
          </ac:spMkLst>
        </pc:spChg>
        <pc:spChg chg="add">
          <ac:chgData name="barath8195@gmail.com" userId="1afed3f01becc8b1" providerId="LiveId" clId="{6C612640-15FC-4759-A75E-932F5963212D}" dt="2025-04-20T15:39:37.029" v="466"/>
          <ac:spMkLst>
            <pc:docMk/>
            <pc:sldMk cId="1624011561" sldId="275"/>
            <ac:spMk id="8" creationId="{707FEC24-2D16-D887-6A2A-D7AD3234941C}"/>
          </ac:spMkLst>
        </pc:spChg>
      </pc:sldChg>
      <pc:sldChg chg="delSp modSp new mod">
        <pc:chgData name="barath8195@gmail.com" userId="1afed3f01becc8b1" providerId="LiveId" clId="{6C612640-15FC-4759-A75E-932F5963212D}" dt="2025-04-20T15:47:40.842" v="515" actId="20577"/>
        <pc:sldMkLst>
          <pc:docMk/>
          <pc:sldMk cId="2839208762" sldId="276"/>
        </pc:sldMkLst>
        <pc:spChg chg="mod">
          <ac:chgData name="barath8195@gmail.com" userId="1afed3f01becc8b1" providerId="LiveId" clId="{6C612640-15FC-4759-A75E-932F5963212D}" dt="2025-04-20T15:47:40.842" v="515" actId="20577"/>
          <ac:spMkLst>
            <pc:docMk/>
            <pc:sldMk cId="2839208762" sldId="276"/>
            <ac:spMk id="2" creationId="{BB808D2D-CA71-D688-4C7F-21435DC9387B}"/>
          </ac:spMkLst>
        </pc:spChg>
      </pc:sldChg>
      <pc:sldChg chg="new del">
        <pc:chgData name="barath8195@gmail.com" userId="1afed3f01becc8b1" providerId="LiveId" clId="{6C612640-15FC-4759-A75E-932F5963212D}" dt="2025-04-22T07:52:05.942" v="517" actId="47"/>
        <pc:sldMkLst>
          <pc:docMk/>
          <pc:sldMk cId="2705916970" sldId="277"/>
        </pc:sldMkLst>
      </pc:sldChg>
      <pc:sldChg chg="addSp delSp modSp new del mod">
        <pc:chgData name="barath8195@gmail.com" userId="1afed3f01becc8b1" providerId="LiveId" clId="{6C612640-15FC-4759-A75E-932F5963212D}" dt="2025-04-22T07:59:42.331" v="528" actId="2696"/>
        <pc:sldMkLst>
          <pc:docMk/>
          <pc:sldMk cId="2952434572" sldId="277"/>
        </pc:sldMkLst>
        <pc:spChg chg="mod">
          <ac:chgData name="barath8195@gmail.com" userId="1afed3f01becc8b1" providerId="LiveId" clId="{6C612640-15FC-4759-A75E-932F5963212D}" dt="2025-04-22T07:59:09.502" v="523" actId="14100"/>
          <ac:spMkLst>
            <pc:docMk/>
            <pc:sldMk cId="2952434572" sldId="277"/>
            <ac:spMk id="2" creationId="{61B2205F-2D83-C081-A5CE-19975B220669}"/>
          </ac:spMkLst>
        </pc:spChg>
        <pc:spChg chg="del">
          <ac:chgData name="barath8195@gmail.com" userId="1afed3f01becc8b1" providerId="LiveId" clId="{6C612640-15FC-4759-A75E-932F5963212D}" dt="2025-04-22T07:57:44.809" v="519" actId="931"/>
          <ac:spMkLst>
            <pc:docMk/>
            <pc:sldMk cId="2952434572" sldId="277"/>
            <ac:spMk id="3" creationId="{7D7A3970-18D2-9D95-26D3-7A41D897C931}"/>
          </ac:spMkLst>
        </pc:spChg>
        <pc:spChg chg="add del mod">
          <ac:chgData name="barath8195@gmail.com" userId="1afed3f01becc8b1" providerId="LiveId" clId="{6C612640-15FC-4759-A75E-932F5963212D}" dt="2025-04-22T07:59:16.806" v="525" actId="478"/>
          <ac:spMkLst>
            <pc:docMk/>
            <pc:sldMk cId="2952434572" sldId="277"/>
            <ac:spMk id="6" creationId="{93B5BA5C-3661-FD42-6B6F-3050803A2A2A}"/>
          </ac:spMkLst>
        </pc:spChg>
        <pc:picChg chg="add del mod">
          <ac:chgData name="barath8195@gmail.com" userId="1afed3f01becc8b1" providerId="LiveId" clId="{6C612640-15FC-4759-A75E-932F5963212D}" dt="2025-04-22T07:59:16.806" v="525" actId="478"/>
          <ac:picMkLst>
            <pc:docMk/>
            <pc:sldMk cId="2952434572" sldId="277"/>
            <ac:picMk id="7" creationId="{741B78BE-A9B8-6E7A-F2D3-8B267A698266}"/>
          </ac:picMkLst>
        </pc:picChg>
      </pc:sldChg>
      <pc:sldChg chg="addSp delSp modSp new del mod">
        <pc:chgData name="barath8195@gmail.com" userId="1afed3f01becc8b1" providerId="LiveId" clId="{6C612640-15FC-4759-A75E-932F5963212D}" dt="2025-04-22T08:01:33.252" v="542" actId="2696"/>
        <pc:sldMkLst>
          <pc:docMk/>
          <pc:sldMk cId="198125889" sldId="278"/>
        </pc:sldMkLst>
        <pc:picChg chg="add del mod">
          <ac:chgData name="barath8195@gmail.com" userId="1afed3f01becc8b1" providerId="LiveId" clId="{6C612640-15FC-4759-A75E-932F5963212D}" dt="2025-04-22T08:00:40.171" v="536" actId="478"/>
          <ac:picMkLst>
            <pc:docMk/>
            <pc:sldMk cId="198125889" sldId="278"/>
            <ac:picMk id="4" creationId="{4789ACA1-98B7-0C25-2E14-09892B1B225E}"/>
          </ac:picMkLst>
        </pc:picChg>
        <pc:picChg chg="add mod">
          <ac:chgData name="barath8195@gmail.com" userId="1afed3f01becc8b1" providerId="LiveId" clId="{6C612640-15FC-4759-A75E-932F5963212D}" dt="2025-04-22T08:00:50.879" v="538" actId="1076"/>
          <ac:picMkLst>
            <pc:docMk/>
            <pc:sldMk cId="198125889" sldId="278"/>
            <ac:picMk id="5" creationId="{B0780401-E7DF-5D61-D8A1-F2922BC7E9F7}"/>
          </ac:picMkLst>
        </pc:picChg>
      </pc:sldChg>
      <pc:sldChg chg="addSp modSp new mod">
        <pc:chgData name="barath8195@gmail.com" userId="1afed3f01becc8b1" providerId="LiveId" clId="{6C612640-15FC-4759-A75E-932F5963212D}" dt="2025-04-22T08:01:59.223" v="555" actId="113"/>
        <pc:sldMkLst>
          <pc:docMk/>
          <pc:sldMk cId="3073244150" sldId="279"/>
        </pc:sldMkLst>
        <pc:spChg chg="mod">
          <ac:chgData name="barath8195@gmail.com" userId="1afed3f01becc8b1" providerId="LiveId" clId="{6C612640-15FC-4759-A75E-932F5963212D}" dt="2025-04-22T08:01:59.223" v="555" actId="113"/>
          <ac:spMkLst>
            <pc:docMk/>
            <pc:sldMk cId="3073244150" sldId="279"/>
            <ac:spMk id="2" creationId="{75D841C4-78AB-4B6B-4CAE-730B64008094}"/>
          </ac:spMkLst>
        </pc:spChg>
        <pc:picChg chg="add mod">
          <ac:chgData name="barath8195@gmail.com" userId="1afed3f01becc8b1" providerId="LiveId" clId="{6C612640-15FC-4759-A75E-932F5963212D}" dt="2025-04-22T08:01:24.103" v="541" actId="14100"/>
          <ac:picMkLst>
            <pc:docMk/>
            <pc:sldMk cId="3073244150" sldId="279"/>
            <ac:picMk id="5" creationId="{6D047D7C-368B-D608-BD9B-8F53110DB529}"/>
          </ac:picMkLst>
        </pc:picChg>
      </pc:sldChg>
      <pc:sldChg chg="new del">
        <pc:chgData name="barath8195@gmail.com" userId="1afed3f01becc8b1" providerId="LiveId" clId="{6C612640-15FC-4759-A75E-932F5963212D}" dt="2025-04-22T08:48:03.003" v="628" actId="47"/>
        <pc:sldMkLst>
          <pc:docMk/>
          <pc:sldMk cId="1759386061" sldId="280"/>
        </pc:sldMkLst>
      </pc:sldChg>
      <pc:sldChg chg="modSp new mod">
        <pc:chgData name="barath8195@gmail.com" userId="1afed3f01becc8b1" providerId="LiveId" clId="{6C612640-15FC-4759-A75E-932F5963212D}" dt="2025-04-22T09:19:56.216" v="710" actId="20577"/>
        <pc:sldMkLst>
          <pc:docMk/>
          <pc:sldMk cId="3239753108" sldId="280"/>
        </pc:sldMkLst>
        <pc:spChg chg="mod">
          <ac:chgData name="barath8195@gmail.com" userId="1afed3f01becc8b1" providerId="LiveId" clId="{6C612640-15FC-4759-A75E-932F5963212D}" dt="2025-04-22T09:17:37.331" v="683" actId="14100"/>
          <ac:spMkLst>
            <pc:docMk/>
            <pc:sldMk cId="3239753108" sldId="280"/>
            <ac:spMk id="2" creationId="{3ED5D97A-322A-3FCA-F3C1-755DB4A22BC7}"/>
          </ac:spMkLst>
        </pc:spChg>
        <pc:spChg chg="mod">
          <ac:chgData name="barath8195@gmail.com" userId="1afed3f01becc8b1" providerId="LiveId" clId="{6C612640-15FC-4759-A75E-932F5963212D}" dt="2025-04-22T09:19:56.216" v="710" actId="20577"/>
          <ac:spMkLst>
            <pc:docMk/>
            <pc:sldMk cId="3239753108" sldId="280"/>
            <ac:spMk id="3" creationId="{D808916A-5774-1B40-4AEA-022973061E4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405CC-EE72-4783-B9B8-4EECBB33686D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37D85-B989-4E46-ADE3-4E36A03D1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37D85-B989-4E46-ADE3-4E36A03D16C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7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A7FD-472C-47B4-AA17-7C127014295F}" type="datetime1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CS6811 - Project Work | Project Confirmation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71B5-E26D-413D-B4B2-3DA4C843F9E8}" type="datetime1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CS6811 - Project Work | Project Confirmation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DD46E-4467-496F-93AF-E3E384189B7E}" type="datetime1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CS6811 - Project Work | Project Confirmation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225B1-EBF3-41E2-8DE0-EE3C392629B6}" type="datetime1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CS6811 - Project Work | Project Confirmation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0370-1888-4083-8214-657324661AE4}" type="datetime1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CS6811 - Project Work | Project Confirmation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A603-13C4-4415-8142-2F8C9E8CAC74}" type="datetime1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CS6811 - Project Work | Project Confirmation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35E5-2FA7-494D-A2A3-86EAD09B3901}" type="datetime1">
              <a:rPr lang="en-US" smtClean="0"/>
              <a:pPr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CS6811 - Project Work | Project Confirmation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CCCAF-EDCC-4C31-8F5D-ED473F22C38B}" type="datetime1">
              <a:rPr lang="en-US" smtClean="0"/>
              <a:pPr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CS6811 - Project Work | Project Confirmation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0969-2B93-4F70-8A1D-5E2D1B85B76A}" type="datetime1">
              <a:rPr lang="en-US" smtClean="0"/>
              <a:pPr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CS6811 - Project Work | Project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BFEE9-79B8-411D-855D-51BD3B2E2233}" type="datetime1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CS6811 - Project Work | Project Confirmation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4323A-DE1E-459C-9AE1-97F5CF67B571}" type="datetime1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CS6811 - Project Work | Project Confirmation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2BFD1-2D5C-4CD8-9E5F-EA0021D641CD}" type="datetime1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CS6811 - Project Work | Project Confirmation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 b="1" dirty="0"/>
              <a:t>|  MINI Project Work</a:t>
            </a:r>
            <a:r>
              <a:rPr lang="en-US" dirty="0"/>
              <a:t>| </a:t>
            </a:r>
          </a:p>
          <a:p>
            <a:r>
              <a:rPr lang="en-US" dirty="0"/>
              <a:t>Project Confirmation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432619" y="1991032"/>
            <a:ext cx="8254181" cy="1470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Attendance System Based on Real-Time Video Processing 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5486400" y="4652843"/>
            <a:ext cx="4267200" cy="1209368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B.Barath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G.Sabaraishwaran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03435" y="4279493"/>
            <a:ext cx="3696929" cy="171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Mrs.M.Anusuya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B.E,M.B.A,M.Tech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41C4-78AB-4B6B-4CAE-730B6400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84120-5C99-0777-8BEF-86E87852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CS6811 - Project Work | Project Confirmation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F023F-7894-8FAC-FEB9-35757A04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6D047D7C-368B-D608-BD9B-8F53110DB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05" y="1727955"/>
            <a:ext cx="5997679" cy="462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4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1981201"/>
            <a:ext cx="7467599" cy="34437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beneficiaries??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Hiring Managers and Recruiters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Departments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and Organizations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 b="1" dirty="0"/>
              <a:t>MINI Project Work </a:t>
            </a:r>
            <a:r>
              <a:rPr lang="en-US" dirty="0"/>
              <a:t>| </a:t>
            </a:r>
          </a:p>
          <a:p>
            <a:r>
              <a:rPr lang="en-US" dirty="0"/>
              <a:t>Project Confirmation</a:t>
            </a:r>
          </a:p>
        </p:txBody>
      </p:sp>
    </p:spTree>
    <p:extLst>
      <p:ext uri="{BB962C8B-B14F-4D97-AF65-F5344CB8AC3E}">
        <p14:creationId xmlns:p14="http://schemas.microsoft.com/office/powerpoint/2010/main" val="3590626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574" y="2332037"/>
            <a:ext cx="7841226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errors in manual attendance marking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attendance tracking to save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security with real-time facial authentication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 b="1" dirty="0"/>
              <a:t>MINI Project Work </a:t>
            </a:r>
            <a:r>
              <a:rPr lang="en-US" dirty="0"/>
              <a:t>| </a:t>
            </a:r>
          </a:p>
          <a:p>
            <a:r>
              <a:rPr lang="en-US" dirty="0"/>
              <a:t>Project Confirmation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304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/>
              <a:t>What Problem This Project is Trying to Solve?</a:t>
            </a:r>
          </a:p>
        </p:txBody>
      </p:sp>
    </p:spTree>
    <p:extLst>
      <p:ext uri="{BB962C8B-B14F-4D97-AF65-F5344CB8AC3E}">
        <p14:creationId xmlns:p14="http://schemas.microsoft.com/office/powerpoint/2010/main" val="2869694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34" y="1939413"/>
            <a:ext cx="8373534" cy="49185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Technology Landscape: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AI-powered facial recognition integrated with real-time video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Measures: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database storage with encryption and access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Education: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programs for faculty and employees on system usage.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 b="1" dirty="0"/>
              <a:t>MINI Project Work </a:t>
            </a:r>
            <a:r>
              <a:rPr lang="en-US" dirty="0"/>
              <a:t>| </a:t>
            </a:r>
          </a:p>
          <a:p>
            <a:r>
              <a:rPr lang="en-US" dirty="0"/>
              <a:t>Project Confirmation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Scope for Viability</a:t>
            </a:r>
          </a:p>
        </p:txBody>
      </p:sp>
    </p:spTree>
    <p:extLst>
      <p:ext uri="{BB962C8B-B14F-4D97-AF65-F5344CB8AC3E}">
        <p14:creationId xmlns:p14="http://schemas.microsoft.com/office/powerpoint/2010/main" val="2980087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624012"/>
            <a:ext cx="8229599" cy="45259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there a Need to Solve it?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attendance marking is inefficient and error-prone.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attendance and identity fraud are common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attendance tracking can improve operational efficiency.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 b="1" dirty="0"/>
              <a:t>MINI Project Work </a:t>
            </a:r>
            <a:r>
              <a:rPr lang="en-US" dirty="0"/>
              <a:t>| </a:t>
            </a:r>
          </a:p>
          <a:p>
            <a:r>
              <a:rPr lang="en-US" dirty="0"/>
              <a:t>Project Confirmation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8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729" y="1830387"/>
            <a:ext cx="7733071" cy="45259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You Manage to Solve It?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 face recognition model to detect and verify individuals.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attendance recording in real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with databases for seamless attendance management.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 b="1" dirty="0"/>
              <a:t>MINI Project Work </a:t>
            </a:r>
            <a:r>
              <a:rPr lang="en-US" dirty="0"/>
              <a:t>| </a:t>
            </a:r>
          </a:p>
          <a:p>
            <a:r>
              <a:rPr lang="en-US" dirty="0"/>
              <a:t>Project Confirmation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304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3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D97A-322A-3FCA-F3C1-755DB4A2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707626" cy="1143000"/>
          </a:xfrm>
        </p:spPr>
        <p:txBody>
          <a:bodyPr>
            <a:normAutofit/>
          </a:bodyPr>
          <a:lstStyle/>
          <a:p>
            <a:r>
              <a:rPr lang="en-IN" sz="3600" dirty="0"/>
              <a:t>HARDWARE AND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8916A-5774-1B40-4AEA-02297306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Camera (Webcam or IP Camera).</a:t>
            </a:r>
          </a:p>
          <a:p>
            <a:r>
              <a:rPr lang="en-IN" dirty="0"/>
              <a:t>2. Processor/Computer.</a:t>
            </a:r>
          </a:p>
          <a:p>
            <a:r>
              <a:rPr lang="en-IN" dirty="0"/>
              <a:t>3 . Face Recognition Algorithm: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1. Display Screen (optional).</a:t>
            </a:r>
          </a:p>
          <a:p>
            <a:r>
              <a:rPr lang="en-IN" dirty="0"/>
              <a:t>2. Database System:</a:t>
            </a:r>
          </a:p>
          <a:p>
            <a:r>
              <a:rPr lang="en-IN" dirty="0"/>
              <a:t>3</a:t>
            </a:r>
            <a:r>
              <a:rPr lang="en-IN"/>
              <a:t>. </a:t>
            </a:r>
            <a:r>
              <a:rPr lang="en-IN" dirty="0"/>
              <a:t>User Interface (UI):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9EF45-550B-E677-C6F5-B36B576A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CS6811 - Project Work | Project Confirmation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A8FD4-C24F-7343-4A66-E5F87D93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53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8D2D-CA71-D688-4C7F-21435DC9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22090"/>
            <a:ext cx="8229600" cy="2418736"/>
          </a:xfrm>
        </p:spPr>
        <p:txBody>
          <a:bodyPr/>
          <a:lstStyle/>
          <a:p>
            <a:r>
              <a:rPr lang="en-IN">
                <a:latin typeface="Algerian" panose="04020705040A02060702" pitchFamily="82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Thank you</a:t>
            </a:r>
            <a:endParaRPr lang="en-IN" dirty="0">
              <a:latin typeface="Algerian" panose="04020705040A02060702" pitchFamily="82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F0A2D-FF0F-5B70-86ED-5F6B8BEB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CS6811 - Project Work | Project Confirmation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B2B6F-4753-2021-2869-94DBBD7F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0A0D-2880-05EE-9672-E0339A76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Abstarct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557D-39F6-FAC5-44FB-072D41DA5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aims develop an automated attendance system using face recognition technology.</a:t>
            </a:r>
          </a:p>
          <a:p>
            <a:r>
              <a:rPr lang="en-US" dirty="0"/>
              <a:t>It utilizes a Raspberry Pi board, camera module, and advanced image processing techniques to detect and recognize faces in real-time. Attendance data is stored in a database which is excel sheet.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4E553-990C-9F60-854C-BD1EEC5E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CS6811 - Project Work | Project Confirmation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4A743-56FC-E1A6-B9A9-37625499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87165" y="2141795"/>
            <a:ext cx="8009467" cy="35814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attendance systems rely on manual methods like roll calls or RFID cards, which are time-consuming and prone to errors. This project aims to automate attendance marking using face recognition, ensuring efficiency, accuracy, and security.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MINI Project Work </a:t>
            </a:r>
            <a:r>
              <a:rPr lang="en-US" dirty="0">
                <a:solidFill>
                  <a:schemeClr val="tx1"/>
                </a:solidFill>
              </a:rPr>
              <a:t>| </a:t>
            </a:r>
          </a:p>
          <a:p>
            <a:r>
              <a:rPr lang="en-US" dirty="0">
                <a:solidFill>
                  <a:schemeClr val="tx1"/>
                </a:solidFill>
              </a:rPr>
              <a:t>Project Confirmation</a:t>
            </a:r>
          </a:p>
        </p:txBody>
      </p:sp>
    </p:spTree>
    <p:extLst>
      <p:ext uri="{BB962C8B-B14F-4D97-AF65-F5344CB8AC3E}">
        <p14:creationId xmlns:p14="http://schemas.microsoft.com/office/powerpoint/2010/main" val="111453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23899" y="1976967"/>
            <a:ext cx="7696201" cy="44196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Automated Face Recognition for Attendance Tracking</a:t>
            </a:r>
          </a:p>
          <a:p>
            <a:pPr algn="l"/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Name: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</a:p>
          <a:p>
            <a:pPr algn="just"/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Publication date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15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2024</a:t>
            </a:r>
          </a:p>
          <a:p>
            <a:pPr algn="just"/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 Name: Xiaofeng Han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latin typeface="+mj-lt"/>
              </a:rPr>
              <a:pPr/>
              <a:t>4</a:t>
            </a:fld>
            <a:endParaRPr lang="en-US">
              <a:latin typeface="+mj-lt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723899" y="1936750"/>
            <a:ext cx="7696201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lvl="0">
              <a:defRPr lang="en-US"/>
            </a:defPPr>
            <a:lvl1pPr marL="0" lv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>
                <a:latin typeface="+mj-lt"/>
              </a:rPr>
              <a:pPr/>
              <a:t>4</a:t>
            </a:fld>
            <a:endParaRPr lang="en-US">
              <a:latin typeface="+mj-lt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 Details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 b="1" dirty="0"/>
              <a:t>MINI Project Work </a:t>
            </a:r>
            <a:r>
              <a:rPr lang="en-US" dirty="0"/>
              <a:t>| </a:t>
            </a:r>
          </a:p>
          <a:p>
            <a:r>
              <a:rPr lang="en-US" dirty="0"/>
              <a:t>Project Confirmation</a:t>
            </a:r>
          </a:p>
        </p:txBody>
      </p:sp>
    </p:spTree>
    <p:extLst>
      <p:ext uri="{BB962C8B-B14F-4D97-AF65-F5344CB8AC3E}">
        <p14:creationId xmlns:p14="http://schemas.microsoft.com/office/powerpoint/2010/main" val="146699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59EC-936B-3883-CD36-32F3E52B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PROBLEM</a:t>
            </a:r>
            <a:r>
              <a:rPr lang="en-US" sz="4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4400" b="1" dirty="0">
                <a:latin typeface="Times New Roman"/>
                <a:ea typeface="Times New Roman"/>
                <a:cs typeface="Times New Roman"/>
                <a:sym typeface="Times New Roman"/>
              </a:rPr>
              <a:t>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BC59-C615-88DB-1A66-10BA9A1D2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458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Key 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Ensuring high accuracy in varied lighting and background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Differentiating between similar faces and handling facial changes (glasses, facial hair,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Maintaining privacy and data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Reducing processing time for real-time use.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3EC03-29BF-042A-1DE4-8A995176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CS6811 - Project Work | Project Confirmation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5A06E-6CC7-1FF2-D369-2FD93012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3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7533B-CA47-87CF-AF19-84BF28A5F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3730"/>
            <a:ext cx="8229600" cy="517243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Objectives: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 a face detection and recognition system using deep learning models (e.g., OpenCV, </a:t>
            </a:r>
            <a:r>
              <a:rPr lang="en-US" dirty="0" err="1"/>
              <a:t>Dlib</a:t>
            </a:r>
            <a:r>
              <a:rPr lang="en-US" dirty="0"/>
              <a:t>, </a:t>
            </a:r>
            <a:r>
              <a:rPr lang="en-US" dirty="0" err="1"/>
              <a:t>FaceNet</a:t>
            </a:r>
            <a:r>
              <a:rPr lang="en-US" dirty="0"/>
              <a:t>).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a secure backend to store attendance data.</a:t>
            </a:r>
          </a:p>
          <a:p>
            <a:pPr>
              <a:buFont typeface="+mj-lt"/>
              <a:buAutoNum type="arabicPeriod"/>
            </a:pPr>
            <a:r>
              <a:rPr lang="en-US" dirty="0"/>
              <a:t>Design a user-friendly interface for administrators to manage users and view logs.</a:t>
            </a:r>
          </a:p>
          <a:p>
            <a:pPr>
              <a:buFont typeface="+mj-lt"/>
              <a:buAutoNum type="arabicPeriod"/>
            </a:pPr>
            <a:r>
              <a:rPr lang="en-US" dirty="0"/>
              <a:t>Ensure the system is scalable and performs well in real-world environments.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12BB2-6F3C-F6E0-23DE-2E1C7151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CS6811 - Project Work | Project Confirmation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312AD-97BE-7D0B-D20B-05195919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9E81-4136-4169-B75C-D30CF431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26" y="-314632"/>
            <a:ext cx="6253316" cy="169805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with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6CAA8-DFC9-49E8-8DF3-7C4CD4BB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CS6811 - Project Work | Project Confirmation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7E296-770D-6BD0-01A0-9411F098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9387E0-2F34-9A5D-A316-B5CD6D4315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1383424"/>
            <a:ext cx="793954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Video Processing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 continuous video feed via webcam or CCTV.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and recognize faces in real-time with minimal delay.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Face Detection and Recognition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machine learning models to detect faces from live video.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 detected faces against a database of pre-registered individuals.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 real-time variations like lighting, angles, and facial expressions.</a:t>
            </a:r>
          </a:p>
        </p:txBody>
      </p:sp>
    </p:spTree>
    <p:extLst>
      <p:ext uri="{BB962C8B-B14F-4D97-AF65-F5344CB8AC3E}">
        <p14:creationId xmlns:p14="http://schemas.microsoft.com/office/powerpoint/2010/main" val="241876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C8291-552C-E098-AD31-E0FC49BB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CS6811 - Project Work | Project Confirmation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0A117-95F5-925A-62DD-991BDB7C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031945-2426-D212-BFAA-612E2938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37418"/>
            <a:ext cx="8229600" cy="5398577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Attendance Logging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Automatically log attendance when a registered face is recognized.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Prevent duplicate attendance within a time window.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Save data to a secure local or cloud-based database.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System Efficiency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for low-latency recognition.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for multiple users simultaneously in a frame (group detection).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Scalable to classrooms, offices, or public institutions.</a:t>
            </a:r>
          </a:p>
          <a:p>
            <a:endParaRPr lang="en-I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07FEC24-2D16-D887-6A2A-D7AD32349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 log attendance when a registered face is recognized.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01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908175"/>
            <a:ext cx="6400800" cy="4419600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problem this project is trying to solve??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Efficiency in Hiring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Candidate Selection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Manual Workload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 b="1" dirty="0"/>
              <a:t>MINI Project Work </a:t>
            </a:r>
            <a:r>
              <a:rPr lang="en-US" dirty="0"/>
              <a:t>| </a:t>
            </a:r>
          </a:p>
          <a:p>
            <a:r>
              <a:rPr lang="en-US" dirty="0"/>
              <a:t>Project Confirmation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304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/>
              <a:t>Expected Outcomes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29183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751</Words>
  <Application>Microsoft Office PowerPoint</Application>
  <PresentationFormat>On-screen Show (4:3)</PresentationFormat>
  <Paragraphs>135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Algerian</vt:lpstr>
      <vt:lpstr>Arial</vt:lpstr>
      <vt:lpstr>Calibri</vt:lpstr>
      <vt:lpstr>Times New Roman</vt:lpstr>
      <vt:lpstr>Office Theme</vt:lpstr>
      <vt:lpstr>Face Recognition Attendance System Based on Real-Time Video Processing </vt:lpstr>
      <vt:lpstr>Abstarct</vt:lpstr>
      <vt:lpstr>Motivation</vt:lpstr>
      <vt:lpstr>Base Paper Details</vt:lpstr>
      <vt:lpstr>PROBLEM STATEMENT </vt:lpstr>
      <vt:lpstr>PowerPoint Presentation</vt:lpstr>
      <vt:lpstr>Scope with solutions</vt:lpstr>
      <vt:lpstr>PowerPoint Presentation</vt:lpstr>
      <vt:lpstr>PowerPoint Presentation</vt:lpstr>
      <vt:lpstr>Architecture</vt:lpstr>
      <vt:lpstr>PowerPoint Presentation</vt:lpstr>
      <vt:lpstr>PowerPoint Presentation</vt:lpstr>
      <vt:lpstr>Scope for Viability</vt:lpstr>
      <vt:lpstr>Problem Identified</vt:lpstr>
      <vt:lpstr>PowerPoint Presentation</vt:lpstr>
      <vt:lpstr>HARDWARE AND SOFTWARE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evaluator system using  Natural Language Processing</dc:title>
  <dc:creator>ZAIM ZAIF</dc:creator>
  <cp:lastModifiedBy>barath8195@gmail.com</cp:lastModifiedBy>
  <cp:revision>10</cp:revision>
  <dcterms:modified xsi:type="dcterms:W3CDTF">2025-04-22T09:19:57Z</dcterms:modified>
</cp:coreProperties>
</file>