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1"/>
  </p:notesMasterIdLst>
  <p:handoutMasterIdLst>
    <p:handoutMasterId r:id="rId12"/>
  </p:handoutMasterIdLst>
  <p:sldIdLst>
    <p:sldId id="256" r:id="rId5"/>
    <p:sldId id="264" r:id="rId6"/>
    <p:sldId id="268" r:id="rId7"/>
    <p:sldId id="265" r:id="rId8"/>
    <p:sldId id="262"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2022-09-26</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2022-09-26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6</a:t>
            </a:fld>
            <a:endParaRPr lang="en-US" dirty="0"/>
          </a:p>
        </p:txBody>
      </p:sp>
    </p:spTree>
    <p:extLst>
      <p:ext uri="{BB962C8B-B14F-4D97-AF65-F5344CB8AC3E}">
        <p14:creationId xmlns:p14="http://schemas.microsoft.com/office/powerpoint/2010/main" val="1004962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2022-09-26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2022-09-26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2022-09-26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2022-09-26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2022-09-26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2022-09-26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2022-09-26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2022-09-26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2022-09-26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2022-09-26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2022-09-26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2022-09-26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2022-09-26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2022-09-26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2022-09-26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2022-09-26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2022-09-26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2022-09-26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descr="Lightbulb">
            <a:extLst>
              <a:ext uri="{FF2B5EF4-FFF2-40B4-BE49-F238E27FC236}">
                <a16:creationId xmlns:a16="http://schemas.microsoft.com/office/drawing/2014/main" id="{AC06F95D-BA5D-4DEE-93EF-3FE3173D13FF}"/>
              </a:ext>
            </a:extLst>
          </p:cNvPr>
          <p:cNvPicPr>
            <a:picLocks noChangeAspect="1"/>
          </p:cNvPicPr>
          <p:nvPr/>
        </p:nvPicPr>
        <p:blipFill rotWithShape="1">
          <a:blip r:embed="rId5" cstate="email">
            <a:alphaModFix/>
            <a:extLst>
              <a:ext uri="{28A0092B-C50C-407E-A947-70E740481C1C}">
                <a14:useLocalDpi xmlns:a14="http://schemas.microsoft.com/office/drawing/2010/main"/>
              </a:ext>
            </a:extLst>
          </a:blip>
          <a:srcRect/>
          <a:stretch/>
        </p:blipFill>
        <p:spPr>
          <a:xfrm>
            <a:off x="3611" y="-6610"/>
            <a:ext cx="12188389" cy="6857990"/>
          </a:xfrm>
          <a:prstGeom prst="rect">
            <a:avLst/>
          </a:prstGeom>
        </p:spPr>
      </p:pic>
      <p:grpSp>
        <p:nvGrpSpPr>
          <p:cNvPr id="14" name="Group 13">
            <a:extLst>
              <a:ext uri="{FF2B5EF4-FFF2-40B4-BE49-F238E27FC236}">
                <a16:creationId xmlns:a16="http://schemas.microsoft.com/office/drawing/2014/main" id="{D44056DF-7985-4692-968A-466E9E6AF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B414A174-532A-4602-934F-9858D1D86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40B0C0C-7F94-4725-8108-62B3B7A5AE7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367EAC5B-1891-480A-A3AD-B9F6A88FA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8" name="Freeform 33">
                <a:extLst>
                  <a:ext uri="{FF2B5EF4-FFF2-40B4-BE49-F238E27FC236}">
                    <a16:creationId xmlns:a16="http://schemas.microsoft.com/office/drawing/2014/main" id="{E33FF633-15BA-464F-8F5B-26C56665F7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9" name="Freeform 34">
                <a:extLst>
                  <a:ext uri="{FF2B5EF4-FFF2-40B4-BE49-F238E27FC236}">
                    <a16:creationId xmlns:a16="http://schemas.microsoft.com/office/drawing/2014/main" id="{0C949DF6-E66B-4DB8-AB52-30CA781B4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0" name="Freeform 37">
                <a:extLst>
                  <a:ext uri="{FF2B5EF4-FFF2-40B4-BE49-F238E27FC236}">
                    <a16:creationId xmlns:a16="http://schemas.microsoft.com/office/drawing/2014/main" id="{309C2298-5EF9-4B09-8995-014F6D3BF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1" name="Freeform 35">
                <a:extLst>
                  <a:ext uri="{FF2B5EF4-FFF2-40B4-BE49-F238E27FC236}">
                    <a16:creationId xmlns:a16="http://schemas.microsoft.com/office/drawing/2014/main" id="{319B2AFC-EBFF-477C-A364-6D575BE5A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2" name="Freeform 36">
                <a:extLst>
                  <a:ext uri="{FF2B5EF4-FFF2-40B4-BE49-F238E27FC236}">
                    <a16:creationId xmlns:a16="http://schemas.microsoft.com/office/drawing/2014/main" id="{CC6B7D67-F2F8-4B07-B954-EAC9135B2B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3" name="Freeform 38">
                <a:extLst>
                  <a:ext uri="{FF2B5EF4-FFF2-40B4-BE49-F238E27FC236}">
                    <a16:creationId xmlns:a16="http://schemas.microsoft.com/office/drawing/2014/main" id="{7FF1659D-33DA-4F62-8567-A54020D2E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4" name="Freeform 39">
                <a:extLst>
                  <a:ext uri="{FF2B5EF4-FFF2-40B4-BE49-F238E27FC236}">
                    <a16:creationId xmlns:a16="http://schemas.microsoft.com/office/drawing/2014/main" id="{9110F572-DC3D-4AB3-B731-B73BD6505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5" name="Freeform 40">
                <a:extLst>
                  <a:ext uri="{FF2B5EF4-FFF2-40B4-BE49-F238E27FC236}">
                    <a16:creationId xmlns:a16="http://schemas.microsoft.com/office/drawing/2014/main" id="{A2F7D0E9-68CE-40F9-B0E9-F915103ECF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6" name="Rectangle 41">
                <a:extLst>
                  <a:ext uri="{FF2B5EF4-FFF2-40B4-BE49-F238E27FC236}">
                    <a16:creationId xmlns:a16="http://schemas.microsoft.com/office/drawing/2014/main" id="{AB69A438-1FB7-454A-A3E9-0C329643CD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27" name="Freeform 32">
                <a:extLst>
                  <a:ext uri="{FF2B5EF4-FFF2-40B4-BE49-F238E27FC236}">
                    <a16:creationId xmlns:a16="http://schemas.microsoft.com/office/drawing/2014/main" id="{E64598D0-3A2C-4570-9E7C-C52C89549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8" name="Freeform 33">
                <a:extLst>
                  <a:ext uri="{FF2B5EF4-FFF2-40B4-BE49-F238E27FC236}">
                    <a16:creationId xmlns:a16="http://schemas.microsoft.com/office/drawing/2014/main" id="{CC17CF42-8908-477B-9F36-DA1306CA01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9" name="Freeform 34">
                <a:extLst>
                  <a:ext uri="{FF2B5EF4-FFF2-40B4-BE49-F238E27FC236}">
                    <a16:creationId xmlns:a16="http://schemas.microsoft.com/office/drawing/2014/main" id="{A2457851-D4A0-404C-BF3F-99AE00B9E9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0" name="Freeform 37">
                <a:extLst>
                  <a:ext uri="{FF2B5EF4-FFF2-40B4-BE49-F238E27FC236}">
                    <a16:creationId xmlns:a16="http://schemas.microsoft.com/office/drawing/2014/main" id="{ECC300FA-EE4A-489E-9A47-79BEBF05D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1" name="Freeform 35">
                <a:extLst>
                  <a:ext uri="{FF2B5EF4-FFF2-40B4-BE49-F238E27FC236}">
                    <a16:creationId xmlns:a16="http://schemas.microsoft.com/office/drawing/2014/main" id="{0D1F26E2-902B-416B-A1DB-80DAF78D8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2" name="Freeform 36">
                <a:extLst>
                  <a:ext uri="{FF2B5EF4-FFF2-40B4-BE49-F238E27FC236}">
                    <a16:creationId xmlns:a16="http://schemas.microsoft.com/office/drawing/2014/main" id="{491346A0-BF6D-45A5-806A-2150768722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3" name="Freeform 38">
                <a:extLst>
                  <a:ext uri="{FF2B5EF4-FFF2-40B4-BE49-F238E27FC236}">
                    <a16:creationId xmlns:a16="http://schemas.microsoft.com/office/drawing/2014/main" id="{A8A5AAC9-38FD-4A03-AB91-236F2AAC62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4" name="Freeform 39">
                <a:extLst>
                  <a:ext uri="{FF2B5EF4-FFF2-40B4-BE49-F238E27FC236}">
                    <a16:creationId xmlns:a16="http://schemas.microsoft.com/office/drawing/2014/main" id="{7AD4105C-55AA-47FF-AC5D-5BCB0B78C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5" name="Freeform 40">
                <a:extLst>
                  <a:ext uri="{FF2B5EF4-FFF2-40B4-BE49-F238E27FC236}">
                    <a16:creationId xmlns:a16="http://schemas.microsoft.com/office/drawing/2014/main" id="{1C4B42B1-B112-4057-82C3-E5AF3BC7F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6" name="Rectangle 41">
                <a:extLst>
                  <a:ext uri="{FF2B5EF4-FFF2-40B4-BE49-F238E27FC236}">
                    <a16:creationId xmlns:a16="http://schemas.microsoft.com/office/drawing/2014/main" id="{C8B37395-3651-4E66-A62E-31529FABC8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grpSp>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2581275" y="2043845"/>
            <a:ext cx="6858000" cy="497708"/>
          </a:xfrm>
        </p:spPr>
        <p:txBody>
          <a:bodyPr anchor="ctr">
            <a:normAutofit fontScale="90000"/>
          </a:bodyPr>
          <a:lstStyle/>
          <a:p>
            <a:pPr algn="ctr"/>
            <a:r>
              <a:rPr lang="en-US" sz="2800" dirty="0">
                <a:solidFill>
                  <a:schemeClr val="accent4">
                    <a:lumMod val="20000"/>
                    <a:lumOff val="80000"/>
                  </a:schemeClr>
                </a:solidFill>
              </a:rPr>
              <a:t>EE3203 - Individual Project - Proposal</a:t>
            </a:r>
            <a:br>
              <a:rPr lang="en-US" dirty="0"/>
            </a:br>
            <a:endParaRPr lang="en-US" dirty="0"/>
          </a:p>
        </p:txBody>
      </p:sp>
      <p:sp>
        <p:nvSpPr>
          <p:cNvPr id="3" name="Subtitle 2">
            <a:extLst>
              <a:ext uri="{FF2B5EF4-FFF2-40B4-BE49-F238E27FC236}">
                <a16:creationId xmlns:a16="http://schemas.microsoft.com/office/drawing/2014/main" id="{1841851F-203A-4F8E-AA75-478526ABA894}"/>
              </a:ext>
            </a:extLst>
          </p:cNvPr>
          <p:cNvSpPr>
            <a:spLocks noGrp="1"/>
          </p:cNvSpPr>
          <p:nvPr>
            <p:ph type="subTitle" idx="1"/>
          </p:nvPr>
        </p:nvSpPr>
        <p:spPr>
          <a:xfrm>
            <a:off x="2783683" y="2439239"/>
            <a:ext cx="6701630" cy="1617042"/>
          </a:xfrm>
        </p:spPr>
        <p:txBody>
          <a:bodyPr>
            <a:normAutofit lnSpcReduction="10000"/>
          </a:bodyPr>
          <a:lstStyle/>
          <a:p>
            <a:pPr algn="ctr"/>
            <a:endParaRPr lang="en-US" dirty="0"/>
          </a:p>
          <a:p>
            <a:pPr algn="ctr"/>
            <a:r>
              <a:rPr lang="en-US" sz="3200" b="1" dirty="0">
                <a:solidFill>
                  <a:schemeClr val="tx1">
                    <a:lumMod val="95000"/>
                  </a:schemeClr>
                </a:solidFill>
              </a:rPr>
              <a:t>automatic power factor correction</a:t>
            </a:r>
          </a:p>
        </p:txBody>
      </p:sp>
      <p:sp>
        <p:nvSpPr>
          <p:cNvPr id="38" name="Rectangle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185875816"/>
      </p:ext>
    </p:extLst>
  </p:cSld>
  <p:clrMapOvr>
    <a:masterClrMapping/>
  </p:clrMapOvr>
  <mc:AlternateContent xmlns:mc="http://schemas.openxmlformats.org/markup-compatibility/2006" xmlns:p14="http://schemas.microsoft.com/office/powerpoint/2010/main">
    <mc:Choice Requires="p14">
      <p:transition spd="slow" p14:dur="2000" advTm="24326"/>
    </mc:Choice>
    <mc:Fallback xmlns="">
      <p:transition spd="slow" advTm="2432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9C6A90-746A-486F-ABC1-29C60B8F20F0}"/>
              </a:ext>
            </a:extLst>
          </p:cNvPr>
          <p:cNvSpPr txBox="1"/>
          <p:nvPr/>
        </p:nvSpPr>
        <p:spPr>
          <a:xfrm>
            <a:off x="1438183" y="861134"/>
            <a:ext cx="9650027" cy="1077218"/>
          </a:xfrm>
          <a:prstGeom prst="rect">
            <a:avLst/>
          </a:prstGeom>
          <a:noFill/>
        </p:spPr>
        <p:txBody>
          <a:bodyPr wrap="square" rtlCol="0">
            <a:spAutoFit/>
          </a:bodyPr>
          <a:lstStyle/>
          <a:p>
            <a:r>
              <a:rPr lang="en-US" sz="2400" dirty="0">
                <a:solidFill>
                  <a:srgbClr val="FF0000"/>
                </a:solidFill>
              </a:rPr>
              <a:t>Problem - </a:t>
            </a:r>
            <a:r>
              <a:rPr lang="en-IN" sz="2000" dirty="0"/>
              <a:t>Due to increasing use of inductive loads, the load power factor decreases considerably which increases the losses in the system. It makes commercial losses and decreases the efficiency of the system.</a:t>
            </a:r>
            <a:endParaRPr lang="en-US" sz="2000" dirty="0"/>
          </a:p>
        </p:txBody>
      </p:sp>
      <p:sp>
        <p:nvSpPr>
          <p:cNvPr id="3" name="TextBox 2">
            <a:extLst>
              <a:ext uri="{FF2B5EF4-FFF2-40B4-BE49-F238E27FC236}">
                <a16:creationId xmlns:a16="http://schemas.microsoft.com/office/drawing/2014/main" id="{7B030076-EFB0-4904-A79D-502A7DA81167}"/>
              </a:ext>
            </a:extLst>
          </p:cNvPr>
          <p:cNvSpPr txBox="1"/>
          <p:nvPr/>
        </p:nvSpPr>
        <p:spPr>
          <a:xfrm>
            <a:off x="1438184" y="2539014"/>
            <a:ext cx="9650026" cy="1077218"/>
          </a:xfrm>
          <a:prstGeom prst="rect">
            <a:avLst/>
          </a:prstGeom>
          <a:noFill/>
        </p:spPr>
        <p:txBody>
          <a:bodyPr wrap="square" rtlCol="0">
            <a:spAutoFit/>
          </a:bodyPr>
          <a:lstStyle/>
          <a:p>
            <a:r>
              <a:rPr lang="en-US" sz="2400" dirty="0">
                <a:solidFill>
                  <a:schemeClr val="accent1"/>
                </a:solidFill>
              </a:rPr>
              <a:t>Solution – </a:t>
            </a:r>
            <a:r>
              <a:rPr lang="en-US" sz="2000" dirty="0"/>
              <a:t>This project proposes to minimize the energy consumption and thus reduce the power loss in industries and establishments by making use of a number of shunt </a:t>
            </a:r>
            <a:r>
              <a:rPr lang="en-US" sz="2000" b="1" dirty="0"/>
              <a:t>capacitors</a:t>
            </a:r>
            <a:r>
              <a:rPr lang="en-US" sz="2000" dirty="0"/>
              <a:t>. This substantially reduces the electricity bill commercially.</a:t>
            </a:r>
            <a:endParaRPr lang="en-US" sz="2000" dirty="0">
              <a:solidFill>
                <a:schemeClr val="accent1"/>
              </a:solidFill>
            </a:endParaRPr>
          </a:p>
        </p:txBody>
      </p:sp>
      <p:sp>
        <p:nvSpPr>
          <p:cNvPr id="4" name="TextBox 3">
            <a:extLst>
              <a:ext uri="{FF2B5EF4-FFF2-40B4-BE49-F238E27FC236}">
                <a16:creationId xmlns:a16="http://schemas.microsoft.com/office/drawing/2014/main" id="{7E6F03F8-C67D-4EAC-B383-A7DF5C37B26B}"/>
              </a:ext>
            </a:extLst>
          </p:cNvPr>
          <p:cNvSpPr txBox="1"/>
          <p:nvPr/>
        </p:nvSpPr>
        <p:spPr>
          <a:xfrm>
            <a:off x="1438183" y="4216894"/>
            <a:ext cx="9650027" cy="1692771"/>
          </a:xfrm>
          <a:prstGeom prst="rect">
            <a:avLst/>
          </a:prstGeom>
          <a:noFill/>
        </p:spPr>
        <p:txBody>
          <a:bodyPr wrap="square" rtlCol="0">
            <a:spAutoFit/>
          </a:bodyPr>
          <a:lstStyle/>
          <a:p>
            <a:r>
              <a:rPr lang="en-US" sz="2400" dirty="0">
                <a:solidFill>
                  <a:schemeClr val="accent2"/>
                </a:solidFill>
              </a:rPr>
              <a:t>Benefits from this -  </a:t>
            </a:r>
            <a:r>
              <a:rPr lang="en-IN" sz="2000" dirty="0"/>
              <a:t>Efficiency of supply system increases</a:t>
            </a:r>
          </a:p>
          <a:p>
            <a:r>
              <a:rPr lang="en-IN" sz="2000" dirty="0"/>
              <a:t>                                  money will be saved commercially</a:t>
            </a:r>
          </a:p>
          <a:p>
            <a:r>
              <a:rPr lang="en-IN" sz="2000" dirty="0"/>
              <a:t>                                  Reactive power decreases </a:t>
            </a:r>
          </a:p>
          <a:p>
            <a:r>
              <a:rPr lang="en-IN" sz="2000" dirty="0"/>
              <a:t>                                  Transmission loss decreases</a:t>
            </a:r>
          </a:p>
          <a:p>
            <a:r>
              <a:rPr lang="en-IN" sz="2000" dirty="0"/>
              <a:t>                                  Overloading is avoided   </a:t>
            </a:r>
            <a:endParaRPr lang="en-US" sz="2000" dirty="0"/>
          </a:p>
        </p:txBody>
      </p:sp>
    </p:spTree>
    <p:extLst>
      <p:ext uri="{BB962C8B-B14F-4D97-AF65-F5344CB8AC3E}">
        <p14:creationId xmlns:p14="http://schemas.microsoft.com/office/powerpoint/2010/main" val="570448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11EB51-43E4-479C-80E9-3B44D8727847}"/>
              </a:ext>
            </a:extLst>
          </p:cNvPr>
          <p:cNvSpPr txBox="1"/>
          <p:nvPr/>
        </p:nvSpPr>
        <p:spPr>
          <a:xfrm>
            <a:off x="1879107" y="381739"/>
            <a:ext cx="8433786" cy="970843"/>
          </a:xfrm>
          <a:prstGeom prst="rect">
            <a:avLst/>
          </a:prstGeom>
          <a:noFill/>
        </p:spPr>
        <p:txBody>
          <a:bodyPr wrap="square" rtlCol="0">
            <a:spAutoFit/>
          </a:bodyPr>
          <a:lstStyle/>
          <a:p>
            <a:pPr marL="457200" marR="0" algn="ctr">
              <a:lnSpc>
                <a:spcPct val="115000"/>
              </a:lnSpc>
              <a:spcBef>
                <a:spcPts val="0"/>
              </a:spcBef>
              <a:spcAft>
                <a:spcPts val="1000"/>
              </a:spcAft>
            </a:pPr>
            <a:r>
              <a:rPr lang="en-IN" sz="2400" b="1" dirty="0">
                <a:solidFill>
                  <a:srgbClr val="FFC000"/>
                </a:solidFill>
                <a:latin typeface="Times New Roman" panose="02020603050405020304" pitchFamily="18" charset="0"/>
                <a:ea typeface="Calibri" panose="020F0502020204030204" pitchFamily="34" charset="0"/>
                <a:cs typeface="Times New Roman" panose="02020603050405020304" pitchFamily="18" charset="0"/>
              </a:rPr>
              <a:t>LITERATURE SURVEY</a:t>
            </a:r>
            <a:endParaRPr lang="en-US" sz="2400" b="1" dirty="0">
              <a:solidFill>
                <a:srgbClr val="FFC000"/>
              </a:solidFill>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Others did,</a:t>
            </a:r>
          </a:p>
        </p:txBody>
      </p:sp>
      <p:sp>
        <p:nvSpPr>
          <p:cNvPr id="3" name="TextBox 2">
            <a:extLst>
              <a:ext uri="{FF2B5EF4-FFF2-40B4-BE49-F238E27FC236}">
                <a16:creationId xmlns:a16="http://schemas.microsoft.com/office/drawing/2014/main" id="{D0CD21BB-3337-4B9F-87BF-5DECA6FDB2AC}"/>
              </a:ext>
            </a:extLst>
          </p:cNvPr>
          <p:cNvSpPr txBox="1"/>
          <p:nvPr/>
        </p:nvSpPr>
        <p:spPr>
          <a:xfrm>
            <a:off x="1553592" y="1571348"/>
            <a:ext cx="8913180" cy="4524315"/>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Power Factor Detector and Corrector” from electronicwings – this is for a house purpose only </a:t>
            </a:r>
          </a:p>
          <a:p>
            <a:pPr marL="285750" indent="-285750">
              <a:buFont typeface="Wingdings" panose="05000000000000000000" pitchFamily="2" charset="2"/>
              <a:buChar char="v"/>
            </a:pPr>
            <a:endParaRPr lang="en-US" b="1" dirty="0"/>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Research paper on “Automatic Power Factor Correction for Single Phase Domestic Loads”</a:t>
            </a:r>
          </a:p>
          <a:p>
            <a:pPr marL="285750" indent="-285750">
              <a:buFont typeface="Wingdings" panose="05000000000000000000" pitchFamily="2" charset="2"/>
              <a:buChar char="v"/>
            </a:pPr>
            <a:endParaRPr lang="en-US" b="1" dirty="0"/>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Power Factor Correction Using Arduino” from Journal of Emerging Technologies and Innovative Research </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“Commercial Power Saver Project” from nevon projects</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main adverse effects of these projects are,</a:t>
            </a:r>
          </a:p>
          <a:p>
            <a:pPr marL="285750" indent="-285750">
              <a:buFont typeface="Arial" panose="020B0604020202020204" pitchFamily="34" charset="0"/>
              <a:buChar char="•"/>
            </a:pPr>
            <a:r>
              <a:rPr lang="en-US" dirty="0"/>
              <a:t>Resonant frequency is below the line frequency  </a:t>
            </a:r>
          </a:p>
          <a:p>
            <a:pPr marL="285750" indent="-285750">
              <a:buFont typeface="Arial" panose="020B0604020202020204" pitchFamily="34" charset="0"/>
              <a:buChar char="•"/>
            </a:pPr>
            <a:r>
              <a:rPr lang="en-US" dirty="0"/>
              <a:t>Current and voltage increases</a:t>
            </a:r>
            <a:r>
              <a:rPr lang="en-US" dirty="0">
                <a:latin typeface="Times New Roman" panose="02020603050405020304" pitchFamily="18" charset="0"/>
                <a:cs typeface="Times New Roman" panose="02020603050405020304" pitchFamily="18" charset="0"/>
              </a:rPr>
              <a:t>      </a:t>
            </a:r>
            <a:endParaRPr lang="en-US" b="1" dirty="0"/>
          </a:p>
          <a:p>
            <a:endParaRPr lang="en-US" dirty="0"/>
          </a:p>
        </p:txBody>
      </p:sp>
    </p:spTree>
    <p:extLst>
      <p:ext uri="{BB962C8B-B14F-4D97-AF65-F5344CB8AC3E}">
        <p14:creationId xmlns:p14="http://schemas.microsoft.com/office/powerpoint/2010/main" val="193769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03621C-3ED8-4925-9554-225CB83D3086}"/>
              </a:ext>
            </a:extLst>
          </p:cNvPr>
          <p:cNvSpPr txBox="1"/>
          <p:nvPr/>
        </p:nvSpPr>
        <p:spPr>
          <a:xfrm>
            <a:off x="1657165" y="168676"/>
            <a:ext cx="8877670" cy="1384995"/>
          </a:xfrm>
          <a:prstGeom prst="rect">
            <a:avLst/>
          </a:prstGeom>
          <a:noFill/>
        </p:spPr>
        <p:txBody>
          <a:bodyPr wrap="square" rtlCol="0">
            <a:spAutoFit/>
          </a:bodyPr>
          <a:lstStyle/>
          <a:p>
            <a:pPr algn="ctr"/>
            <a:r>
              <a:rPr lang="en-GB" sz="3200" b="1">
                <a:solidFill>
                  <a:srgbClr val="FFC000"/>
                </a:solidFill>
                <a:latin typeface="Times New Roman" panose="02020603050405020304" pitchFamily="18" charset="0"/>
                <a:cs typeface="Times New Roman" panose="02020603050405020304" pitchFamily="18" charset="0"/>
              </a:rPr>
              <a:t>Methodology</a:t>
            </a:r>
          </a:p>
          <a:p>
            <a:pPr algn="ctr"/>
            <a:endParaRPr lang="en-GB" sz="3200" b="1">
              <a:solidFill>
                <a:srgbClr val="FFC000"/>
              </a:solidFill>
              <a:latin typeface="Times New Roman" panose="02020603050405020304" pitchFamily="18" charset="0"/>
              <a:cs typeface="Times New Roman" panose="02020603050405020304" pitchFamily="18" charset="0"/>
            </a:endParaRPr>
          </a:p>
          <a:p>
            <a:r>
              <a:rPr lang="en-GB" sz="2000">
                <a:latin typeface="Times New Roman" panose="02020603050405020304" pitchFamily="18" charset="0"/>
                <a:cs typeface="Times New Roman" panose="02020603050405020304" pitchFamily="18" charset="0"/>
              </a:rPr>
              <a:t>   I am going to do,</a:t>
            </a:r>
            <a:endParaRPr lang="en-US"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CEC5F56-5043-49BC-AF26-1756272E6D3A}"/>
              </a:ext>
            </a:extLst>
          </p:cNvPr>
          <p:cNvSpPr txBox="1"/>
          <p:nvPr/>
        </p:nvSpPr>
        <p:spPr>
          <a:xfrm>
            <a:off x="1447061" y="1864311"/>
            <a:ext cx="6334864" cy="1754326"/>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An Automatic power factor correction method – it can be used at household purpose and industry also</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Add power controller system to a load – it will help to maintain the system stable</a:t>
            </a:r>
          </a:p>
          <a:p>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7BE6D5A-4472-4590-8785-DFEA32946C35}"/>
              </a:ext>
            </a:extLst>
          </p:cNvPr>
          <p:cNvPicPr>
            <a:picLocks noChangeAspect="1"/>
          </p:cNvPicPr>
          <p:nvPr/>
        </p:nvPicPr>
        <p:blipFill>
          <a:blip r:embed="rId2"/>
          <a:stretch>
            <a:fillRect/>
          </a:stretch>
        </p:blipFill>
        <p:spPr>
          <a:xfrm>
            <a:off x="7876940" y="668487"/>
            <a:ext cx="4115035" cy="4332138"/>
          </a:xfrm>
          <a:prstGeom prst="rect">
            <a:avLst/>
          </a:prstGeom>
        </p:spPr>
      </p:pic>
      <p:sp>
        <p:nvSpPr>
          <p:cNvPr id="8" name="TextBox 7">
            <a:extLst>
              <a:ext uri="{FF2B5EF4-FFF2-40B4-BE49-F238E27FC236}">
                <a16:creationId xmlns:a16="http://schemas.microsoft.com/office/drawing/2014/main" id="{C18060B9-4F8F-4003-9101-C2026B37740B}"/>
              </a:ext>
            </a:extLst>
          </p:cNvPr>
          <p:cNvSpPr txBox="1"/>
          <p:nvPr/>
        </p:nvSpPr>
        <p:spPr>
          <a:xfrm>
            <a:off x="1287263" y="4206276"/>
            <a:ext cx="6365289" cy="2031325"/>
          </a:xfrm>
          <a:prstGeom prst="rect">
            <a:avLst/>
          </a:prstGeom>
          <a:solidFill>
            <a:schemeClr val="accent1">
              <a:lumMod val="50000"/>
            </a:schemeClr>
          </a:solidFill>
        </p:spPr>
        <p:txBody>
          <a:bodyPr wrap="square" rtlCol="0">
            <a:spAutoFit/>
          </a:bodyPr>
          <a:lstStyle/>
          <a:p>
            <a:pPr marL="285750" indent="-285750">
              <a:buFont typeface="Wingdings" panose="05000000000000000000" pitchFamily="2" charset="2"/>
              <a:buChar char="ü"/>
            </a:pPr>
            <a:r>
              <a:rPr lang="en-US" dirty="0"/>
              <a:t>Design the project and implement it as </a:t>
            </a:r>
            <a:r>
              <a:rPr lang="en-US" b="1" u="sng" dirty="0"/>
              <a:t>Simulation Method </a:t>
            </a:r>
            <a:r>
              <a:rPr lang="en-US" dirty="0"/>
              <a:t>(Unavailability of laboratory type equipment)</a:t>
            </a:r>
          </a:p>
          <a:p>
            <a:pPr marL="285750" indent="-285750">
              <a:buFont typeface="Wingdings" panose="05000000000000000000" pitchFamily="2" charset="2"/>
              <a:buChar char="ü"/>
            </a:pPr>
            <a:endParaRPr lang="en-US" dirty="0"/>
          </a:p>
          <a:p>
            <a:endParaRPr lang="en-US" dirty="0"/>
          </a:p>
          <a:p>
            <a:pPr marL="285750" indent="-285750">
              <a:buFont typeface="Wingdings" panose="05000000000000000000" pitchFamily="2" charset="2"/>
              <a:buChar char="ü"/>
            </a:pPr>
            <a:r>
              <a:rPr lang="en-US" dirty="0"/>
              <a:t>Going to have a sample small scale </a:t>
            </a:r>
            <a:r>
              <a:rPr lang="en-US" b="1" u="sng" dirty="0"/>
              <a:t>Physical Project </a:t>
            </a:r>
            <a:r>
              <a:rPr lang="en-US" dirty="0"/>
              <a:t>using Arduino + components to ensure that the project idea is correct</a:t>
            </a:r>
          </a:p>
          <a:p>
            <a:endParaRPr lang="en-US" b="1" u="sng" dirty="0"/>
          </a:p>
        </p:txBody>
      </p:sp>
    </p:spTree>
    <p:extLst>
      <p:ext uri="{BB962C8B-B14F-4D97-AF65-F5344CB8AC3E}">
        <p14:creationId xmlns:p14="http://schemas.microsoft.com/office/powerpoint/2010/main" val="588551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EFE53E0-5330-49D7-9994-172223AFE4C7}"/>
              </a:ext>
            </a:extLst>
          </p:cNvPr>
          <p:cNvGrpSpPr/>
          <p:nvPr/>
        </p:nvGrpSpPr>
        <p:grpSpPr>
          <a:xfrm>
            <a:off x="1140643" y="857839"/>
            <a:ext cx="10086681" cy="5288437"/>
            <a:chOff x="370390" y="772773"/>
            <a:chExt cx="8361059" cy="4310194"/>
          </a:xfrm>
        </p:grpSpPr>
        <p:grpSp>
          <p:nvGrpSpPr>
            <p:cNvPr id="5" name="Group 4">
              <a:extLst>
                <a:ext uri="{FF2B5EF4-FFF2-40B4-BE49-F238E27FC236}">
                  <a16:creationId xmlns:a16="http://schemas.microsoft.com/office/drawing/2014/main" id="{9193E1CD-FDAB-4881-943D-38FB48EBEB6C}"/>
                </a:ext>
              </a:extLst>
            </p:cNvPr>
            <p:cNvGrpSpPr/>
            <p:nvPr/>
          </p:nvGrpSpPr>
          <p:grpSpPr>
            <a:xfrm>
              <a:off x="370390" y="772773"/>
              <a:ext cx="8354510" cy="2308896"/>
              <a:chOff x="2349661" y="1580198"/>
              <a:chExt cx="9378395" cy="2308896"/>
            </a:xfrm>
          </p:grpSpPr>
          <p:grpSp>
            <p:nvGrpSpPr>
              <p:cNvPr id="102" name="Group 101">
                <a:extLst>
                  <a:ext uri="{FF2B5EF4-FFF2-40B4-BE49-F238E27FC236}">
                    <a16:creationId xmlns:a16="http://schemas.microsoft.com/office/drawing/2014/main" id="{759FB3DB-5BD8-434A-A3A6-5F4EEC07F2ED}"/>
                  </a:ext>
                </a:extLst>
              </p:cNvPr>
              <p:cNvGrpSpPr/>
              <p:nvPr/>
            </p:nvGrpSpPr>
            <p:grpSpPr>
              <a:xfrm>
                <a:off x="5497763" y="1580198"/>
                <a:ext cx="6230293" cy="2308896"/>
                <a:chOff x="-4333238" y="1611577"/>
                <a:chExt cx="13445743" cy="2022490"/>
              </a:xfrm>
            </p:grpSpPr>
            <p:grpSp>
              <p:nvGrpSpPr>
                <p:cNvPr id="110" name="Group 109">
                  <a:extLst>
                    <a:ext uri="{FF2B5EF4-FFF2-40B4-BE49-F238E27FC236}">
                      <a16:creationId xmlns:a16="http://schemas.microsoft.com/office/drawing/2014/main" id="{C72BA397-F5C1-40DB-A79E-738B92221B2D}"/>
                    </a:ext>
                  </a:extLst>
                </p:cNvPr>
                <p:cNvGrpSpPr/>
                <p:nvPr/>
              </p:nvGrpSpPr>
              <p:grpSpPr>
                <a:xfrm>
                  <a:off x="-4333238" y="1611577"/>
                  <a:ext cx="8615553" cy="2022490"/>
                  <a:chOff x="1697172" y="1423184"/>
                  <a:chExt cx="8615553" cy="2022490"/>
                </a:xfrm>
              </p:grpSpPr>
              <p:grpSp>
                <p:nvGrpSpPr>
                  <p:cNvPr id="147" name="Google Shape;4992;p73">
                    <a:extLst>
                      <a:ext uri="{FF2B5EF4-FFF2-40B4-BE49-F238E27FC236}">
                        <a16:creationId xmlns:a16="http://schemas.microsoft.com/office/drawing/2014/main" id="{A9B2C597-6074-4F41-8B49-78B71412D277}"/>
                      </a:ext>
                    </a:extLst>
                  </p:cNvPr>
                  <p:cNvGrpSpPr/>
                  <p:nvPr/>
                </p:nvGrpSpPr>
                <p:grpSpPr>
                  <a:xfrm>
                    <a:off x="5561324" y="1423184"/>
                    <a:ext cx="4751401" cy="2022490"/>
                    <a:chOff x="3358415" y="3361302"/>
                    <a:chExt cx="2363244" cy="1024695"/>
                  </a:xfrm>
                </p:grpSpPr>
                <p:grpSp>
                  <p:nvGrpSpPr>
                    <p:cNvPr id="177" name="Google Shape;4993;p73">
                      <a:extLst>
                        <a:ext uri="{FF2B5EF4-FFF2-40B4-BE49-F238E27FC236}">
                          <a16:creationId xmlns:a16="http://schemas.microsoft.com/office/drawing/2014/main" id="{1AFA4A5E-D49D-476F-9ED9-A948476D6491}"/>
                        </a:ext>
                      </a:extLst>
                    </p:cNvPr>
                    <p:cNvGrpSpPr/>
                    <p:nvPr/>
                  </p:nvGrpSpPr>
                  <p:grpSpPr>
                    <a:xfrm>
                      <a:off x="3358415" y="3361302"/>
                      <a:ext cx="441300" cy="1024695"/>
                      <a:chOff x="3358415" y="3361302"/>
                      <a:chExt cx="441300" cy="1024695"/>
                    </a:xfrm>
                  </p:grpSpPr>
                  <p:sp>
                    <p:nvSpPr>
                      <p:cNvPr id="206" name="Google Shape;4994;p73">
                        <a:extLst>
                          <a:ext uri="{FF2B5EF4-FFF2-40B4-BE49-F238E27FC236}">
                            <a16:creationId xmlns:a16="http://schemas.microsoft.com/office/drawing/2014/main" id="{3FEE142F-75E1-4CAB-964F-736B8FE8FB44}"/>
                          </a:ext>
                        </a:extLst>
                      </p:cNvPr>
                      <p:cNvSpPr/>
                      <p:nvPr/>
                    </p:nvSpPr>
                    <p:spPr>
                      <a:xfrm>
                        <a:off x="3358415" y="3361302"/>
                        <a:ext cx="441300" cy="136500"/>
                      </a:xfrm>
                      <a:prstGeom prst="flowChartAlternateProcess">
                        <a:avLst/>
                      </a:prstGeom>
                      <a:solidFill>
                        <a:srgbClr val="7994A9"/>
                      </a:solidFill>
                      <a:ln>
                        <a:noFill/>
                      </a:ln>
                    </p:spPr>
                    <p:txBody>
                      <a:bodyPr spcFirstLastPara="1" wrap="square" lIns="21696" tIns="21696" rIns="21696" bIns="21696" anchor="ctr" anchorCtr="0">
                        <a:noAutofit/>
                      </a:bodyPr>
                      <a:lstStyle/>
                      <a:p>
                        <a:pPr algn="ctr" defTabSz="914400">
                          <a:buClr>
                            <a:srgbClr val="000000"/>
                          </a:buClr>
                          <a:buFont typeface="Arial"/>
                          <a:buNone/>
                        </a:pPr>
                        <a:r>
                          <a:rPr lang="en-US" sz="1200" b="1" kern="0" dirty="0">
                            <a:solidFill>
                              <a:srgbClr val="000000"/>
                            </a:solidFill>
                            <a:latin typeface="Arial"/>
                            <a:cs typeface="Arial"/>
                            <a:sym typeface="Arial"/>
                          </a:rPr>
                          <a:t>05</a:t>
                        </a:r>
                        <a:endParaRPr sz="1200" b="1" kern="0" dirty="0">
                          <a:solidFill>
                            <a:srgbClr val="000000"/>
                          </a:solidFill>
                          <a:latin typeface="Arial"/>
                          <a:cs typeface="Arial"/>
                          <a:sym typeface="Arial"/>
                        </a:endParaRPr>
                      </a:p>
                    </p:txBody>
                  </p:sp>
                  <p:sp>
                    <p:nvSpPr>
                      <p:cNvPr id="207" name="Google Shape;4995;p73">
                        <a:extLst>
                          <a:ext uri="{FF2B5EF4-FFF2-40B4-BE49-F238E27FC236}">
                            <a16:creationId xmlns:a16="http://schemas.microsoft.com/office/drawing/2014/main" id="{3E27BD60-6465-49C0-BAB3-B127C3DDA55B}"/>
                          </a:ext>
                        </a:extLst>
                      </p:cNvPr>
                      <p:cNvSpPr/>
                      <p:nvPr/>
                    </p:nvSpPr>
                    <p:spPr>
                      <a:xfrm>
                        <a:off x="3358415" y="353894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208" name="Google Shape;4996;p73">
                        <a:extLst>
                          <a:ext uri="{FF2B5EF4-FFF2-40B4-BE49-F238E27FC236}">
                            <a16:creationId xmlns:a16="http://schemas.microsoft.com/office/drawing/2014/main" id="{B093E8D2-2E40-46C2-BFD5-9BC13B73B213}"/>
                          </a:ext>
                        </a:extLst>
                      </p:cNvPr>
                      <p:cNvSpPr/>
                      <p:nvPr/>
                    </p:nvSpPr>
                    <p:spPr>
                      <a:xfrm>
                        <a:off x="3358415" y="3716591"/>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209" name="Google Shape;4997;p73">
                        <a:extLst>
                          <a:ext uri="{FF2B5EF4-FFF2-40B4-BE49-F238E27FC236}">
                            <a16:creationId xmlns:a16="http://schemas.microsoft.com/office/drawing/2014/main" id="{6008BF9E-C729-4C01-823A-B20EE5B6A10A}"/>
                          </a:ext>
                        </a:extLst>
                      </p:cNvPr>
                      <p:cNvSpPr/>
                      <p:nvPr/>
                    </p:nvSpPr>
                    <p:spPr>
                      <a:xfrm>
                        <a:off x="3358415" y="389423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210" name="Google Shape;4998;p73">
                        <a:extLst>
                          <a:ext uri="{FF2B5EF4-FFF2-40B4-BE49-F238E27FC236}">
                            <a16:creationId xmlns:a16="http://schemas.microsoft.com/office/drawing/2014/main" id="{6168DA84-3121-416D-B547-55581F73727F}"/>
                          </a:ext>
                        </a:extLst>
                      </p:cNvPr>
                      <p:cNvSpPr/>
                      <p:nvPr/>
                    </p:nvSpPr>
                    <p:spPr>
                      <a:xfrm>
                        <a:off x="3358415" y="407186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211" name="Google Shape;4999;p73">
                        <a:extLst>
                          <a:ext uri="{FF2B5EF4-FFF2-40B4-BE49-F238E27FC236}">
                            <a16:creationId xmlns:a16="http://schemas.microsoft.com/office/drawing/2014/main" id="{7FFE5DC4-D2A7-4F33-BA04-A1729902E299}"/>
                          </a:ext>
                        </a:extLst>
                      </p:cNvPr>
                      <p:cNvSpPr/>
                      <p:nvPr/>
                    </p:nvSpPr>
                    <p:spPr>
                      <a:xfrm>
                        <a:off x="3358415" y="4249497"/>
                        <a:ext cx="441300" cy="136500"/>
                      </a:xfrm>
                      <a:prstGeom prst="flowChartAlternateProcess">
                        <a:avLst/>
                      </a:prstGeom>
                      <a:solidFill>
                        <a:schemeClr val="accent1"/>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grpSp>
                <p:grpSp>
                  <p:nvGrpSpPr>
                    <p:cNvPr id="178" name="Google Shape;5000;p73">
                      <a:extLst>
                        <a:ext uri="{FF2B5EF4-FFF2-40B4-BE49-F238E27FC236}">
                          <a16:creationId xmlns:a16="http://schemas.microsoft.com/office/drawing/2014/main" id="{96939C49-FA15-4928-8779-ABAC16088C5D}"/>
                        </a:ext>
                      </a:extLst>
                    </p:cNvPr>
                    <p:cNvGrpSpPr/>
                    <p:nvPr/>
                  </p:nvGrpSpPr>
                  <p:grpSpPr>
                    <a:xfrm>
                      <a:off x="3838901" y="3361302"/>
                      <a:ext cx="441300" cy="1024695"/>
                      <a:chOff x="3838901" y="3361302"/>
                      <a:chExt cx="441300" cy="1024695"/>
                    </a:xfrm>
                  </p:grpSpPr>
                  <p:sp>
                    <p:nvSpPr>
                      <p:cNvPr id="200" name="Google Shape;5001;p73">
                        <a:extLst>
                          <a:ext uri="{FF2B5EF4-FFF2-40B4-BE49-F238E27FC236}">
                            <a16:creationId xmlns:a16="http://schemas.microsoft.com/office/drawing/2014/main" id="{0EA12BC0-9334-494A-BFAA-CA51FF7DEA98}"/>
                          </a:ext>
                        </a:extLst>
                      </p:cNvPr>
                      <p:cNvSpPr/>
                      <p:nvPr/>
                    </p:nvSpPr>
                    <p:spPr>
                      <a:xfrm>
                        <a:off x="3838901" y="3361302"/>
                        <a:ext cx="441300" cy="136500"/>
                      </a:xfrm>
                      <a:prstGeom prst="flowChartAlternateProcess">
                        <a:avLst/>
                      </a:prstGeom>
                      <a:solidFill>
                        <a:srgbClr val="7994A9"/>
                      </a:solidFill>
                      <a:ln>
                        <a:noFill/>
                      </a:ln>
                    </p:spPr>
                    <p:txBody>
                      <a:bodyPr spcFirstLastPara="1" wrap="square" lIns="21696" tIns="21696" rIns="21696" bIns="21696" anchor="ctr" anchorCtr="0">
                        <a:noAutofit/>
                      </a:bodyPr>
                      <a:lstStyle/>
                      <a:p>
                        <a:pPr algn="ctr" defTabSz="914400">
                          <a:buClr>
                            <a:srgbClr val="000000"/>
                          </a:buClr>
                          <a:buFont typeface="Arial"/>
                          <a:buNone/>
                        </a:pPr>
                        <a:r>
                          <a:rPr lang="en-US" sz="1200" b="1" kern="0" dirty="0">
                            <a:solidFill>
                              <a:srgbClr val="000000"/>
                            </a:solidFill>
                            <a:latin typeface="Arial"/>
                            <a:cs typeface="Arial"/>
                            <a:sym typeface="Arial"/>
                          </a:rPr>
                          <a:t>06</a:t>
                        </a:r>
                        <a:endParaRPr sz="1200" b="1" kern="0" dirty="0">
                          <a:solidFill>
                            <a:srgbClr val="000000"/>
                          </a:solidFill>
                          <a:latin typeface="Arial"/>
                          <a:cs typeface="Arial"/>
                          <a:sym typeface="Arial"/>
                        </a:endParaRPr>
                      </a:p>
                    </p:txBody>
                  </p:sp>
                  <p:sp>
                    <p:nvSpPr>
                      <p:cNvPr id="201" name="Google Shape;5002;p73">
                        <a:extLst>
                          <a:ext uri="{FF2B5EF4-FFF2-40B4-BE49-F238E27FC236}">
                            <a16:creationId xmlns:a16="http://schemas.microsoft.com/office/drawing/2014/main" id="{AB946928-689B-4B6A-A92C-2B986A250ED5}"/>
                          </a:ext>
                        </a:extLst>
                      </p:cNvPr>
                      <p:cNvSpPr/>
                      <p:nvPr/>
                    </p:nvSpPr>
                    <p:spPr>
                      <a:xfrm>
                        <a:off x="3838901" y="353894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202" name="Google Shape;5003;p73">
                        <a:extLst>
                          <a:ext uri="{FF2B5EF4-FFF2-40B4-BE49-F238E27FC236}">
                            <a16:creationId xmlns:a16="http://schemas.microsoft.com/office/drawing/2014/main" id="{16DEF819-257F-4D40-9955-67D8BCA6F61F}"/>
                          </a:ext>
                        </a:extLst>
                      </p:cNvPr>
                      <p:cNvSpPr/>
                      <p:nvPr/>
                    </p:nvSpPr>
                    <p:spPr>
                      <a:xfrm>
                        <a:off x="3838901" y="3716591"/>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203" name="Google Shape;5004;p73">
                        <a:extLst>
                          <a:ext uri="{FF2B5EF4-FFF2-40B4-BE49-F238E27FC236}">
                            <a16:creationId xmlns:a16="http://schemas.microsoft.com/office/drawing/2014/main" id="{FF0F1834-9D6B-4797-B457-DAB06D1C9561}"/>
                          </a:ext>
                        </a:extLst>
                      </p:cNvPr>
                      <p:cNvSpPr/>
                      <p:nvPr/>
                    </p:nvSpPr>
                    <p:spPr>
                      <a:xfrm>
                        <a:off x="3838901" y="389423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204" name="Google Shape;5005;p73">
                        <a:extLst>
                          <a:ext uri="{FF2B5EF4-FFF2-40B4-BE49-F238E27FC236}">
                            <a16:creationId xmlns:a16="http://schemas.microsoft.com/office/drawing/2014/main" id="{13AE1CBF-A5A5-406A-97FF-3D939FF1879E}"/>
                          </a:ext>
                        </a:extLst>
                      </p:cNvPr>
                      <p:cNvSpPr/>
                      <p:nvPr/>
                    </p:nvSpPr>
                    <p:spPr>
                      <a:xfrm>
                        <a:off x="3838901" y="407186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205" name="Google Shape;5006;p73">
                        <a:extLst>
                          <a:ext uri="{FF2B5EF4-FFF2-40B4-BE49-F238E27FC236}">
                            <a16:creationId xmlns:a16="http://schemas.microsoft.com/office/drawing/2014/main" id="{C706C55D-F4FB-496B-844D-7EB114B13A78}"/>
                          </a:ext>
                        </a:extLst>
                      </p:cNvPr>
                      <p:cNvSpPr/>
                      <p:nvPr/>
                    </p:nvSpPr>
                    <p:spPr>
                      <a:xfrm>
                        <a:off x="3838901" y="424949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grpSp>
                <p:grpSp>
                  <p:nvGrpSpPr>
                    <p:cNvPr id="179" name="Google Shape;5007;p73">
                      <a:extLst>
                        <a:ext uri="{FF2B5EF4-FFF2-40B4-BE49-F238E27FC236}">
                          <a16:creationId xmlns:a16="http://schemas.microsoft.com/office/drawing/2014/main" id="{B86AED8A-5841-4D78-AA69-06B714161607}"/>
                        </a:ext>
                      </a:extLst>
                    </p:cNvPr>
                    <p:cNvGrpSpPr/>
                    <p:nvPr/>
                  </p:nvGrpSpPr>
                  <p:grpSpPr>
                    <a:xfrm>
                      <a:off x="4319387" y="3361302"/>
                      <a:ext cx="441300" cy="1024695"/>
                      <a:chOff x="4319387" y="3361302"/>
                      <a:chExt cx="441300" cy="1024695"/>
                    </a:xfrm>
                  </p:grpSpPr>
                  <p:sp>
                    <p:nvSpPr>
                      <p:cNvPr id="194" name="Google Shape;5008;p73">
                        <a:extLst>
                          <a:ext uri="{FF2B5EF4-FFF2-40B4-BE49-F238E27FC236}">
                            <a16:creationId xmlns:a16="http://schemas.microsoft.com/office/drawing/2014/main" id="{FC62A043-EDBF-4426-8A80-3FFCED2A60C0}"/>
                          </a:ext>
                        </a:extLst>
                      </p:cNvPr>
                      <p:cNvSpPr/>
                      <p:nvPr/>
                    </p:nvSpPr>
                    <p:spPr>
                      <a:xfrm>
                        <a:off x="4319387" y="3361302"/>
                        <a:ext cx="441300" cy="136500"/>
                      </a:xfrm>
                      <a:prstGeom prst="flowChartAlternateProcess">
                        <a:avLst/>
                      </a:prstGeom>
                      <a:solidFill>
                        <a:srgbClr val="7994A9"/>
                      </a:solidFill>
                      <a:ln>
                        <a:noFill/>
                      </a:ln>
                    </p:spPr>
                    <p:txBody>
                      <a:bodyPr spcFirstLastPara="1" wrap="square" lIns="21696" tIns="21696" rIns="21696" bIns="21696" anchor="ctr" anchorCtr="0">
                        <a:noAutofit/>
                      </a:bodyPr>
                      <a:lstStyle/>
                      <a:p>
                        <a:pPr algn="ctr" defTabSz="914400">
                          <a:buClr>
                            <a:srgbClr val="000000"/>
                          </a:buClr>
                          <a:buFont typeface="Arial"/>
                          <a:buNone/>
                        </a:pPr>
                        <a:r>
                          <a:rPr lang="en-US" sz="1200" b="1" kern="0" dirty="0">
                            <a:solidFill>
                              <a:srgbClr val="000000"/>
                            </a:solidFill>
                            <a:latin typeface="Arial"/>
                            <a:cs typeface="Arial"/>
                            <a:sym typeface="Arial"/>
                          </a:rPr>
                          <a:t>07</a:t>
                        </a:r>
                        <a:endParaRPr sz="1200" b="1" kern="0" dirty="0">
                          <a:solidFill>
                            <a:srgbClr val="000000"/>
                          </a:solidFill>
                          <a:latin typeface="Arial"/>
                          <a:cs typeface="Arial"/>
                          <a:sym typeface="Arial"/>
                        </a:endParaRPr>
                      </a:p>
                    </p:txBody>
                  </p:sp>
                  <p:sp>
                    <p:nvSpPr>
                      <p:cNvPr id="195" name="Google Shape;5009;p73">
                        <a:extLst>
                          <a:ext uri="{FF2B5EF4-FFF2-40B4-BE49-F238E27FC236}">
                            <a16:creationId xmlns:a16="http://schemas.microsoft.com/office/drawing/2014/main" id="{072904D7-5754-487A-A9D9-75EDC20C8CE9}"/>
                          </a:ext>
                        </a:extLst>
                      </p:cNvPr>
                      <p:cNvSpPr/>
                      <p:nvPr/>
                    </p:nvSpPr>
                    <p:spPr>
                      <a:xfrm>
                        <a:off x="4319387" y="353894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96" name="Google Shape;5010;p73">
                        <a:extLst>
                          <a:ext uri="{FF2B5EF4-FFF2-40B4-BE49-F238E27FC236}">
                            <a16:creationId xmlns:a16="http://schemas.microsoft.com/office/drawing/2014/main" id="{AED113CA-E0F0-445B-86D9-BEB4DE5D3AEB}"/>
                          </a:ext>
                        </a:extLst>
                      </p:cNvPr>
                      <p:cNvSpPr/>
                      <p:nvPr/>
                    </p:nvSpPr>
                    <p:spPr>
                      <a:xfrm>
                        <a:off x="4319387" y="3716591"/>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97" name="Google Shape;5011;p73">
                        <a:extLst>
                          <a:ext uri="{FF2B5EF4-FFF2-40B4-BE49-F238E27FC236}">
                            <a16:creationId xmlns:a16="http://schemas.microsoft.com/office/drawing/2014/main" id="{3D4775EE-818D-46E5-AF91-94C7E18F1158}"/>
                          </a:ext>
                        </a:extLst>
                      </p:cNvPr>
                      <p:cNvSpPr/>
                      <p:nvPr/>
                    </p:nvSpPr>
                    <p:spPr>
                      <a:xfrm>
                        <a:off x="4319387" y="389423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98" name="Google Shape;5012;p73">
                        <a:extLst>
                          <a:ext uri="{FF2B5EF4-FFF2-40B4-BE49-F238E27FC236}">
                            <a16:creationId xmlns:a16="http://schemas.microsoft.com/office/drawing/2014/main" id="{F03A1CBC-0E1F-44CF-A2D2-441B99CBFC08}"/>
                          </a:ext>
                        </a:extLst>
                      </p:cNvPr>
                      <p:cNvSpPr/>
                      <p:nvPr/>
                    </p:nvSpPr>
                    <p:spPr>
                      <a:xfrm>
                        <a:off x="4319387" y="407186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99" name="Google Shape;5013;p73">
                        <a:extLst>
                          <a:ext uri="{FF2B5EF4-FFF2-40B4-BE49-F238E27FC236}">
                            <a16:creationId xmlns:a16="http://schemas.microsoft.com/office/drawing/2014/main" id="{672A7F18-AED8-4924-B84E-9D44F8A686B1}"/>
                          </a:ext>
                        </a:extLst>
                      </p:cNvPr>
                      <p:cNvSpPr/>
                      <p:nvPr/>
                    </p:nvSpPr>
                    <p:spPr>
                      <a:xfrm>
                        <a:off x="4319387" y="424949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grpSp>
                <p:grpSp>
                  <p:nvGrpSpPr>
                    <p:cNvPr id="180" name="Google Shape;5014;p73">
                      <a:extLst>
                        <a:ext uri="{FF2B5EF4-FFF2-40B4-BE49-F238E27FC236}">
                          <a16:creationId xmlns:a16="http://schemas.microsoft.com/office/drawing/2014/main" id="{45128265-D7A5-4E5B-80E4-B3CB7008F52C}"/>
                        </a:ext>
                      </a:extLst>
                    </p:cNvPr>
                    <p:cNvGrpSpPr/>
                    <p:nvPr/>
                  </p:nvGrpSpPr>
                  <p:grpSpPr>
                    <a:xfrm>
                      <a:off x="4799873" y="3361302"/>
                      <a:ext cx="441300" cy="1024695"/>
                      <a:chOff x="4799873" y="3361302"/>
                      <a:chExt cx="441300" cy="1024695"/>
                    </a:xfrm>
                  </p:grpSpPr>
                  <p:sp>
                    <p:nvSpPr>
                      <p:cNvPr id="188" name="Google Shape;5015;p73">
                        <a:extLst>
                          <a:ext uri="{FF2B5EF4-FFF2-40B4-BE49-F238E27FC236}">
                            <a16:creationId xmlns:a16="http://schemas.microsoft.com/office/drawing/2014/main" id="{243DC249-5191-49AB-89CD-84EBBB29B5B3}"/>
                          </a:ext>
                        </a:extLst>
                      </p:cNvPr>
                      <p:cNvSpPr/>
                      <p:nvPr/>
                    </p:nvSpPr>
                    <p:spPr>
                      <a:xfrm>
                        <a:off x="4799873" y="3361302"/>
                        <a:ext cx="441300" cy="136500"/>
                      </a:xfrm>
                      <a:prstGeom prst="flowChartAlternateProcess">
                        <a:avLst/>
                      </a:prstGeom>
                      <a:solidFill>
                        <a:srgbClr val="7994A9"/>
                      </a:solidFill>
                      <a:ln>
                        <a:noFill/>
                      </a:ln>
                    </p:spPr>
                    <p:txBody>
                      <a:bodyPr spcFirstLastPara="1" wrap="square" lIns="21696" tIns="21696" rIns="21696" bIns="21696" anchor="ctr" anchorCtr="0">
                        <a:noAutofit/>
                      </a:bodyPr>
                      <a:lstStyle/>
                      <a:p>
                        <a:pPr algn="ctr" defTabSz="914400">
                          <a:buClr>
                            <a:srgbClr val="000000"/>
                          </a:buClr>
                          <a:buFont typeface="Arial"/>
                          <a:buNone/>
                        </a:pPr>
                        <a:r>
                          <a:rPr lang="en-US" sz="1200" b="1" kern="0" dirty="0">
                            <a:solidFill>
                              <a:srgbClr val="000000"/>
                            </a:solidFill>
                            <a:latin typeface="Arial"/>
                            <a:cs typeface="Arial"/>
                            <a:sym typeface="Arial"/>
                          </a:rPr>
                          <a:t>08</a:t>
                        </a:r>
                        <a:endParaRPr sz="1200" b="1" kern="0" dirty="0">
                          <a:solidFill>
                            <a:srgbClr val="000000"/>
                          </a:solidFill>
                          <a:latin typeface="Arial"/>
                          <a:cs typeface="Arial"/>
                          <a:sym typeface="Arial"/>
                        </a:endParaRPr>
                      </a:p>
                    </p:txBody>
                  </p:sp>
                  <p:sp>
                    <p:nvSpPr>
                      <p:cNvPr id="189" name="Google Shape;5016;p73">
                        <a:extLst>
                          <a:ext uri="{FF2B5EF4-FFF2-40B4-BE49-F238E27FC236}">
                            <a16:creationId xmlns:a16="http://schemas.microsoft.com/office/drawing/2014/main" id="{0142941D-2ED8-4943-84FF-59C679BC4381}"/>
                          </a:ext>
                        </a:extLst>
                      </p:cNvPr>
                      <p:cNvSpPr/>
                      <p:nvPr/>
                    </p:nvSpPr>
                    <p:spPr>
                      <a:xfrm>
                        <a:off x="4799873" y="353894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90" name="Google Shape;5017;p73">
                        <a:extLst>
                          <a:ext uri="{FF2B5EF4-FFF2-40B4-BE49-F238E27FC236}">
                            <a16:creationId xmlns:a16="http://schemas.microsoft.com/office/drawing/2014/main" id="{071F6594-A330-43EC-94C9-DC2985831344}"/>
                          </a:ext>
                        </a:extLst>
                      </p:cNvPr>
                      <p:cNvSpPr/>
                      <p:nvPr/>
                    </p:nvSpPr>
                    <p:spPr>
                      <a:xfrm>
                        <a:off x="4799873" y="3716591"/>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91" name="Google Shape;5018;p73">
                        <a:extLst>
                          <a:ext uri="{FF2B5EF4-FFF2-40B4-BE49-F238E27FC236}">
                            <a16:creationId xmlns:a16="http://schemas.microsoft.com/office/drawing/2014/main" id="{826BFA04-A109-4E2B-98BD-5ED6A0041715}"/>
                          </a:ext>
                        </a:extLst>
                      </p:cNvPr>
                      <p:cNvSpPr/>
                      <p:nvPr/>
                    </p:nvSpPr>
                    <p:spPr>
                      <a:xfrm>
                        <a:off x="4799873" y="389423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92" name="Google Shape;5019;p73">
                        <a:extLst>
                          <a:ext uri="{FF2B5EF4-FFF2-40B4-BE49-F238E27FC236}">
                            <a16:creationId xmlns:a16="http://schemas.microsoft.com/office/drawing/2014/main" id="{447D79BD-BA4C-4A63-B0D6-476921D147FA}"/>
                          </a:ext>
                        </a:extLst>
                      </p:cNvPr>
                      <p:cNvSpPr/>
                      <p:nvPr/>
                    </p:nvSpPr>
                    <p:spPr>
                      <a:xfrm>
                        <a:off x="4799873" y="407186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93" name="Google Shape;5020;p73">
                        <a:extLst>
                          <a:ext uri="{FF2B5EF4-FFF2-40B4-BE49-F238E27FC236}">
                            <a16:creationId xmlns:a16="http://schemas.microsoft.com/office/drawing/2014/main" id="{71787CC4-F33E-4144-9FC7-9780716E1F71}"/>
                          </a:ext>
                        </a:extLst>
                      </p:cNvPr>
                      <p:cNvSpPr/>
                      <p:nvPr/>
                    </p:nvSpPr>
                    <p:spPr>
                      <a:xfrm>
                        <a:off x="4799873" y="424949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grpSp>
                <p:grpSp>
                  <p:nvGrpSpPr>
                    <p:cNvPr id="181" name="Google Shape;5021;p73">
                      <a:extLst>
                        <a:ext uri="{FF2B5EF4-FFF2-40B4-BE49-F238E27FC236}">
                          <a16:creationId xmlns:a16="http://schemas.microsoft.com/office/drawing/2014/main" id="{42330F4C-9338-457A-A261-C9E37DCBB951}"/>
                        </a:ext>
                      </a:extLst>
                    </p:cNvPr>
                    <p:cNvGrpSpPr/>
                    <p:nvPr/>
                  </p:nvGrpSpPr>
                  <p:grpSpPr>
                    <a:xfrm>
                      <a:off x="5280360" y="3361302"/>
                      <a:ext cx="441300" cy="1024695"/>
                      <a:chOff x="5280360" y="3361302"/>
                      <a:chExt cx="441300" cy="1024695"/>
                    </a:xfrm>
                  </p:grpSpPr>
                  <p:sp>
                    <p:nvSpPr>
                      <p:cNvPr id="182" name="Google Shape;5022;p73">
                        <a:extLst>
                          <a:ext uri="{FF2B5EF4-FFF2-40B4-BE49-F238E27FC236}">
                            <a16:creationId xmlns:a16="http://schemas.microsoft.com/office/drawing/2014/main" id="{7AE21B40-22F7-4487-ADB0-F015B8E62B65}"/>
                          </a:ext>
                        </a:extLst>
                      </p:cNvPr>
                      <p:cNvSpPr/>
                      <p:nvPr/>
                    </p:nvSpPr>
                    <p:spPr>
                      <a:xfrm>
                        <a:off x="5280360" y="3361302"/>
                        <a:ext cx="441300" cy="136500"/>
                      </a:xfrm>
                      <a:prstGeom prst="flowChartAlternateProcess">
                        <a:avLst/>
                      </a:prstGeom>
                      <a:solidFill>
                        <a:srgbClr val="7994A9"/>
                      </a:solidFill>
                      <a:ln>
                        <a:noFill/>
                      </a:ln>
                    </p:spPr>
                    <p:txBody>
                      <a:bodyPr spcFirstLastPara="1" wrap="square" lIns="21696" tIns="21696" rIns="21696" bIns="21696" anchor="ctr" anchorCtr="0">
                        <a:noAutofit/>
                      </a:bodyPr>
                      <a:lstStyle/>
                      <a:p>
                        <a:pPr algn="ctr" defTabSz="914400">
                          <a:buClr>
                            <a:srgbClr val="000000"/>
                          </a:buClr>
                          <a:buFont typeface="Arial"/>
                          <a:buNone/>
                        </a:pPr>
                        <a:r>
                          <a:rPr lang="en-US" sz="1200" b="1" kern="0" dirty="0">
                            <a:solidFill>
                              <a:srgbClr val="000000"/>
                            </a:solidFill>
                            <a:latin typeface="Arial"/>
                            <a:cs typeface="Arial"/>
                            <a:sym typeface="Arial"/>
                          </a:rPr>
                          <a:t>09</a:t>
                        </a:r>
                        <a:endParaRPr sz="1200" b="1" kern="0" dirty="0">
                          <a:solidFill>
                            <a:srgbClr val="000000"/>
                          </a:solidFill>
                          <a:latin typeface="Arial"/>
                          <a:cs typeface="Arial"/>
                          <a:sym typeface="Arial"/>
                        </a:endParaRPr>
                      </a:p>
                    </p:txBody>
                  </p:sp>
                  <p:sp>
                    <p:nvSpPr>
                      <p:cNvPr id="183" name="Google Shape;5023;p73">
                        <a:extLst>
                          <a:ext uri="{FF2B5EF4-FFF2-40B4-BE49-F238E27FC236}">
                            <a16:creationId xmlns:a16="http://schemas.microsoft.com/office/drawing/2014/main" id="{E57CA714-012C-45F9-917C-E7262D757BF2}"/>
                          </a:ext>
                        </a:extLst>
                      </p:cNvPr>
                      <p:cNvSpPr/>
                      <p:nvPr/>
                    </p:nvSpPr>
                    <p:spPr>
                      <a:xfrm>
                        <a:off x="5280360" y="353894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84" name="Google Shape;5024;p73">
                        <a:extLst>
                          <a:ext uri="{FF2B5EF4-FFF2-40B4-BE49-F238E27FC236}">
                            <a16:creationId xmlns:a16="http://schemas.microsoft.com/office/drawing/2014/main" id="{7528152E-28F1-4B7D-BD6D-3B573F7C4E56}"/>
                          </a:ext>
                        </a:extLst>
                      </p:cNvPr>
                      <p:cNvSpPr/>
                      <p:nvPr/>
                    </p:nvSpPr>
                    <p:spPr>
                      <a:xfrm>
                        <a:off x="5280360" y="3716591"/>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85" name="Google Shape;5025;p73">
                        <a:extLst>
                          <a:ext uri="{FF2B5EF4-FFF2-40B4-BE49-F238E27FC236}">
                            <a16:creationId xmlns:a16="http://schemas.microsoft.com/office/drawing/2014/main" id="{0F84D319-6FE0-47F5-8DFD-DBBCBAD5F528}"/>
                          </a:ext>
                        </a:extLst>
                      </p:cNvPr>
                      <p:cNvSpPr/>
                      <p:nvPr/>
                    </p:nvSpPr>
                    <p:spPr>
                      <a:xfrm>
                        <a:off x="5280360" y="389423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86" name="Google Shape;5026;p73">
                        <a:extLst>
                          <a:ext uri="{FF2B5EF4-FFF2-40B4-BE49-F238E27FC236}">
                            <a16:creationId xmlns:a16="http://schemas.microsoft.com/office/drawing/2014/main" id="{A4A733B8-12D3-4590-9319-AD5EF746EDA3}"/>
                          </a:ext>
                        </a:extLst>
                      </p:cNvPr>
                      <p:cNvSpPr/>
                      <p:nvPr/>
                    </p:nvSpPr>
                    <p:spPr>
                      <a:xfrm>
                        <a:off x="5280360" y="407186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87" name="Google Shape;5027;p73">
                        <a:extLst>
                          <a:ext uri="{FF2B5EF4-FFF2-40B4-BE49-F238E27FC236}">
                            <a16:creationId xmlns:a16="http://schemas.microsoft.com/office/drawing/2014/main" id="{D3FFC71B-046E-47A7-A20D-48B025F9F09A}"/>
                          </a:ext>
                        </a:extLst>
                      </p:cNvPr>
                      <p:cNvSpPr/>
                      <p:nvPr/>
                    </p:nvSpPr>
                    <p:spPr>
                      <a:xfrm>
                        <a:off x="5280360" y="424949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grpSp>
              </p:grpSp>
              <p:grpSp>
                <p:nvGrpSpPr>
                  <p:cNvPr id="148" name="Google Shape;4992;p73">
                    <a:extLst>
                      <a:ext uri="{FF2B5EF4-FFF2-40B4-BE49-F238E27FC236}">
                        <a16:creationId xmlns:a16="http://schemas.microsoft.com/office/drawing/2014/main" id="{0F77D0AB-F17D-4A4D-BA48-67C399D13F41}"/>
                      </a:ext>
                    </a:extLst>
                  </p:cNvPr>
                  <p:cNvGrpSpPr/>
                  <p:nvPr/>
                </p:nvGrpSpPr>
                <p:grpSpPr>
                  <a:xfrm>
                    <a:off x="1697172" y="1423184"/>
                    <a:ext cx="3785366" cy="2022490"/>
                    <a:chOff x="3838901" y="3361302"/>
                    <a:chExt cx="1882759" cy="1024695"/>
                  </a:xfrm>
                </p:grpSpPr>
                <p:grpSp>
                  <p:nvGrpSpPr>
                    <p:cNvPr id="149" name="Google Shape;5000;p73">
                      <a:extLst>
                        <a:ext uri="{FF2B5EF4-FFF2-40B4-BE49-F238E27FC236}">
                          <a16:creationId xmlns:a16="http://schemas.microsoft.com/office/drawing/2014/main" id="{B5214488-EDCD-4269-9F0C-C9A1EA8BA2E2}"/>
                        </a:ext>
                      </a:extLst>
                    </p:cNvPr>
                    <p:cNvGrpSpPr/>
                    <p:nvPr/>
                  </p:nvGrpSpPr>
                  <p:grpSpPr>
                    <a:xfrm>
                      <a:off x="3838901" y="3361302"/>
                      <a:ext cx="441300" cy="1024695"/>
                      <a:chOff x="3838901" y="3361302"/>
                      <a:chExt cx="441300" cy="1024695"/>
                    </a:xfrm>
                  </p:grpSpPr>
                  <p:sp>
                    <p:nvSpPr>
                      <p:cNvPr id="171" name="Google Shape;5001;p73">
                        <a:extLst>
                          <a:ext uri="{FF2B5EF4-FFF2-40B4-BE49-F238E27FC236}">
                            <a16:creationId xmlns:a16="http://schemas.microsoft.com/office/drawing/2014/main" id="{83969B07-E10A-4342-AAD0-0C141A8191D6}"/>
                          </a:ext>
                        </a:extLst>
                      </p:cNvPr>
                      <p:cNvSpPr/>
                      <p:nvPr/>
                    </p:nvSpPr>
                    <p:spPr>
                      <a:xfrm>
                        <a:off x="3838901" y="3361302"/>
                        <a:ext cx="441300" cy="136500"/>
                      </a:xfrm>
                      <a:prstGeom prst="flowChartAlternateProcess">
                        <a:avLst/>
                      </a:prstGeom>
                      <a:solidFill>
                        <a:srgbClr val="7994A9"/>
                      </a:solidFill>
                      <a:ln>
                        <a:noFill/>
                      </a:ln>
                    </p:spPr>
                    <p:txBody>
                      <a:bodyPr spcFirstLastPara="1" wrap="square" lIns="21696" tIns="21696" rIns="21696" bIns="21696" anchor="ctr" anchorCtr="0">
                        <a:noAutofit/>
                      </a:bodyPr>
                      <a:lstStyle/>
                      <a:p>
                        <a:pPr algn="ctr" defTabSz="914400">
                          <a:buClr>
                            <a:srgbClr val="000000"/>
                          </a:buClr>
                          <a:buFont typeface="Arial"/>
                          <a:buNone/>
                        </a:pPr>
                        <a:r>
                          <a:rPr lang="en-US" sz="1200" b="1" kern="0" dirty="0">
                            <a:solidFill>
                              <a:srgbClr val="000000"/>
                            </a:solidFill>
                            <a:latin typeface="Arial"/>
                            <a:cs typeface="Arial"/>
                            <a:sym typeface="Arial"/>
                          </a:rPr>
                          <a:t>01</a:t>
                        </a:r>
                        <a:endParaRPr sz="1200" b="1" kern="0" dirty="0">
                          <a:solidFill>
                            <a:srgbClr val="000000"/>
                          </a:solidFill>
                          <a:latin typeface="Arial"/>
                          <a:cs typeface="Arial"/>
                          <a:sym typeface="Arial"/>
                        </a:endParaRPr>
                      </a:p>
                    </p:txBody>
                  </p:sp>
                  <p:sp>
                    <p:nvSpPr>
                      <p:cNvPr id="172" name="Google Shape;5002;p73">
                        <a:extLst>
                          <a:ext uri="{FF2B5EF4-FFF2-40B4-BE49-F238E27FC236}">
                            <a16:creationId xmlns:a16="http://schemas.microsoft.com/office/drawing/2014/main" id="{F0284336-AF18-4A0D-93E3-74ACD84B1D28}"/>
                          </a:ext>
                        </a:extLst>
                      </p:cNvPr>
                      <p:cNvSpPr/>
                      <p:nvPr/>
                    </p:nvSpPr>
                    <p:spPr>
                      <a:xfrm>
                        <a:off x="3838901" y="3538947"/>
                        <a:ext cx="441300" cy="136500"/>
                      </a:xfrm>
                      <a:prstGeom prst="flowChartAlternateProcess">
                        <a:avLst/>
                      </a:prstGeom>
                      <a:solidFill>
                        <a:schemeClr val="tx1"/>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73" name="Google Shape;5003;p73">
                        <a:extLst>
                          <a:ext uri="{FF2B5EF4-FFF2-40B4-BE49-F238E27FC236}">
                            <a16:creationId xmlns:a16="http://schemas.microsoft.com/office/drawing/2014/main" id="{BBF54FAC-5C08-484C-99DD-B970FDC1DFBC}"/>
                          </a:ext>
                        </a:extLst>
                      </p:cNvPr>
                      <p:cNvSpPr/>
                      <p:nvPr/>
                    </p:nvSpPr>
                    <p:spPr>
                      <a:xfrm>
                        <a:off x="3838901" y="3716591"/>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74" name="Google Shape;5004;p73">
                        <a:extLst>
                          <a:ext uri="{FF2B5EF4-FFF2-40B4-BE49-F238E27FC236}">
                            <a16:creationId xmlns:a16="http://schemas.microsoft.com/office/drawing/2014/main" id="{73B8D162-C1E7-4607-B7CD-DCF77046F541}"/>
                          </a:ext>
                        </a:extLst>
                      </p:cNvPr>
                      <p:cNvSpPr/>
                      <p:nvPr/>
                    </p:nvSpPr>
                    <p:spPr>
                      <a:xfrm>
                        <a:off x="3838901" y="389423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75" name="Google Shape;5005;p73">
                        <a:extLst>
                          <a:ext uri="{FF2B5EF4-FFF2-40B4-BE49-F238E27FC236}">
                            <a16:creationId xmlns:a16="http://schemas.microsoft.com/office/drawing/2014/main" id="{25EEE9EE-061E-411A-995E-363C42AF7C41}"/>
                          </a:ext>
                        </a:extLst>
                      </p:cNvPr>
                      <p:cNvSpPr/>
                      <p:nvPr/>
                    </p:nvSpPr>
                    <p:spPr>
                      <a:xfrm>
                        <a:off x="3838901" y="407186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76" name="Google Shape;5006;p73">
                        <a:extLst>
                          <a:ext uri="{FF2B5EF4-FFF2-40B4-BE49-F238E27FC236}">
                            <a16:creationId xmlns:a16="http://schemas.microsoft.com/office/drawing/2014/main" id="{5D94E2F4-5A73-4DA5-98E8-D26BF5BC570C}"/>
                          </a:ext>
                        </a:extLst>
                      </p:cNvPr>
                      <p:cNvSpPr/>
                      <p:nvPr/>
                    </p:nvSpPr>
                    <p:spPr>
                      <a:xfrm>
                        <a:off x="3838901" y="424949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grpSp>
                <p:grpSp>
                  <p:nvGrpSpPr>
                    <p:cNvPr id="150" name="Google Shape;5007;p73">
                      <a:extLst>
                        <a:ext uri="{FF2B5EF4-FFF2-40B4-BE49-F238E27FC236}">
                          <a16:creationId xmlns:a16="http://schemas.microsoft.com/office/drawing/2014/main" id="{EB2EEEBF-668A-4C88-B55B-DC3DFD86A929}"/>
                        </a:ext>
                      </a:extLst>
                    </p:cNvPr>
                    <p:cNvGrpSpPr/>
                    <p:nvPr/>
                  </p:nvGrpSpPr>
                  <p:grpSpPr>
                    <a:xfrm>
                      <a:off x="4319387" y="3361302"/>
                      <a:ext cx="441300" cy="1024695"/>
                      <a:chOff x="4319387" y="3361302"/>
                      <a:chExt cx="441300" cy="1024695"/>
                    </a:xfrm>
                  </p:grpSpPr>
                  <p:sp>
                    <p:nvSpPr>
                      <p:cNvPr id="165" name="Google Shape;5008;p73">
                        <a:extLst>
                          <a:ext uri="{FF2B5EF4-FFF2-40B4-BE49-F238E27FC236}">
                            <a16:creationId xmlns:a16="http://schemas.microsoft.com/office/drawing/2014/main" id="{AB5E9554-AB49-4875-A24E-29F79CE30CF6}"/>
                          </a:ext>
                        </a:extLst>
                      </p:cNvPr>
                      <p:cNvSpPr/>
                      <p:nvPr/>
                    </p:nvSpPr>
                    <p:spPr>
                      <a:xfrm>
                        <a:off x="4319387" y="3361302"/>
                        <a:ext cx="441300" cy="136500"/>
                      </a:xfrm>
                      <a:prstGeom prst="flowChartAlternateProcess">
                        <a:avLst/>
                      </a:prstGeom>
                      <a:solidFill>
                        <a:srgbClr val="7994A9"/>
                      </a:solidFill>
                      <a:ln>
                        <a:noFill/>
                      </a:ln>
                    </p:spPr>
                    <p:txBody>
                      <a:bodyPr spcFirstLastPara="1" wrap="square" lIns="21696" tIns="21696" rIns="21696" bIns="21696" anchor="ctr" anchorCtr="0">
                        <a:noAutofit/>
                      </a:bodyPr>
                      <a:lstStyle/>
                      <a:p>
                        <a:pPr algn="ctr" defTabSz="914400">
                          <a:buClr>
                            <a:srgbClr val="000000"/>
                          </a:buClr>
                          <a:buFont typeface="Arial"/>
                          <a:buNone/>
                        </a:pPr>
                        <a:r>
                          <a:rPr lang="en-US" sz="1200" b="1" kern="0" dirty="0">
                            <a:solidFill>
                              <a:srgbClr val="000000"/>
                            </a:solidFill>
                            <a:latin typeface="Arial"/>
                            <a:cs typeface="Arial"/>
                            <a:sym typeface="Arial"/>
                          </a:rPr>
                          <a:t>02</a:t>
                        </a:r>
                        <a:endParaRPr sz="1200" b="1" kern="0" dirty="0">
                          <a:solidFill>
                            <a:srgbClr val="000000"/>
                          </a:solidFill>
                          <a:latin typeface="Arial"/>
                          <a:cs typeface="Arial"/>
                          <a:sym typeface="Arial"/>
                        </a:endParaRPr>
                      </a:p>
                    </p:txBody>
                  </p:sp>
                  <p:sp>
                    <p:nvSpPr>
                      <p:cNvPr id="166" name="Google Shape;5009;p73">
                        <a:extLst>
                          <a:ext uri="{FF2B5EF4-FFF2-40B4-BE49-F238E27FC236}">
                            <a16:creationId xmlns:a16="http://schemas.microsoft.com/office/drawing/2014/main" id="{50CCEBB6-AC7D-44BD-B165-BE884C1F32EE}"/>
                          </a:ext>
                        </a:extLst>
                      </p:cNvPr>
                      <p:cNvSpPr/>
                      <p:nvPr/>
                    </p:nvSpPr>
                    <p:spPr>
                      <a:xfrm>
                        <a:off x="4319387" y="353894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67" name="Google Shape;5010;p73">
                        <a:extLst>
                          <a:ext uri="{FF2B5EF4-FFF2-40B4-BE49-F238E27FC236}">
                            <a16:creationId xmlns:a16="http://schemas.microsoft.com/office/drawing/2014/main" id="{00D259C3-60A4-4B5D-B2EB-4B5AB773F896}"/>
                          </a:ext>
                        </a:extLst>
                      </p:cNvPr>
                      <p:cNvSpPr/>
                      <p:nvPr/>
                    </p:nvSpPr>
                    <p:spPr>
                      <a:xfrm>
                        <a:off x="4319387" y="3716591"/>
                        <a:ext cx="441300" cy="136500"/>
                      </a:xfrm>
                      <a:prstGeom prst="flowChartAlternateProcess">
                        <a:avLst/>
                      </a:prstGeom>
                      <a:solidFill>
                        <a:schemeClr val="tx1"/>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68" name="Google Shape;5011;p73">
                        <a:extLst>
                          <a:ext uri="{FF2B5EF4-FFF2-40B4-BE49-F238E27FC236}">
                            <a16:creationId xmlns:a16="http://schemas.microsoft.com/office/drawing/2014/main" id="{BA5E2D08-B80A-411B-81D0-B8AFBEFDA712}"/>
                          </a:ext>
                        </a:extLst>
                      </p:cNvPr>
                      <p:cNvSpPr/>
                      <p:nvPr/>
                    </p:nvSpPr>
                    <p:spPr>
                      <a:xfrm>
                        <a:off x="4319387" y="389423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69" name="Google Shape;5012;p73">
                        <a:extLst>
                          <a:ext uri="{FF2B5EF4-FFF2-40B4-BE49-F238E27FC236}">
                            <a16:creationId xmlns:a16="http://schemas.microsoft.com/office/drawing/2014/main" id="{BCA78CCD-F5AF-4B4E-B5CE-21BF0ADDF643}"/>
                          </a:ext>
                        </a:extLst>
                      </p:cNvPr>
                      <p:cNvSpPr/>
                      <p:nvPr/>
                    </p:nvSpPr>
                    <p:spPr>
                      <a:xfrm>
                        <a:off x="4319387" y="407186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70" name="Google Shape;5013;p73">
                        <a:extLst>
                          <a:ext uri="{FF2B5EF4-FFF2-40B4-BE49-F238E27FC236}">
                            <a16:creationId xmlns:a16="http://schemas.microsoft.com/office/drawing/2014/main" id="{E0E323F0-649C-427E-A676-54731AEDF14B}"/>
                          </a:ext>
                        </a:extLst>
                      </p:cNvPr>
                      <p:cNvSpPr/>
                      <p:nvPr/>
                    </p:nvSpPr>
                    <p:spPr>
                      <a:xfrm>
                        <a:off x="4319387" y="424949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grpSp>
                <p:grpSp>
                  <p:nvGrpSpPr>
                    <p:cNvPr id="151" name="Google Shape;5014;p73">
                      <a:extLst>
                        <a:ext uri="{FF2B5EF4-FFF2-40B4-BE49-F238E27FC236}">
                          <a16:creationId xmlns:a16="http://schemas.microsoft.com/office/drawing/2014/main" id="{A40B2802-CE72-4A36-9874-F2A5A909467F}"/>
                        </a:ext>
                      </a:extLst>
                    </p:cNvPr>
                    <p:cNvGrpSpPr/>
                    <p:nvPr/>
                  </p:nvGrpSpPr>
                  <p:grpSpPr>
                    <a:xfrm>
                      <a:off x="4799873" y="3361302"/>
                      <a:ext cx="441300" cy="1024695"/>
                      <a:chOff x="4799873" y="3361302"/>
                      <a:chExt cx="441300" cy="1024695"/>
                    </a:xfrm>
                  </p:grpSpPr>
                  <p:sp>
                    <p:nvSpPr>
                      <p:cNvPr id="159" name="Google Shape;5015;p73">
                        <a:extLst>
                          <a:ext uri="{FF2B5EF4-FFF2-40B4-BE49-F238E27FC236}">
                            <a16:creationId xmlns:a16="http://schemas.microsoft.com/office/drawing/2014/main" id="{34BA3A2C-65E6-4837-8DE1-62BEEAB62D69}"/>
                          </a:ext>
                        </a:extLst>
                      </p:cNvPr>
                      <p:cNvSpPr/>
                      <p:nvPr/>
                    </p:nvSpPr>
                    <p:spPr>
                      <a:xfrm>
                        <a:off x="4799873" y="3361302"/>
                        <a:ext cx="441300" cy="136500"/>
                      </a:xfrm>
                      <a:prstGeom prst="flowChartAlternateProcess">
                        <a:avLst/>
                      </a:prstGeom>
                      <a:solidFill>
                        <a:srgbClr val="7994A9"/>
                      </a:solidFill>
                      <a:ln>
                        <a:noFill/>
                      </a:ln>
                    </p:spPr>
                    <p:txBody>
                      <a:bodyPr spcFirstLastPara="1" wrap="square" lIns="21696" tIns="21696" rIns="21696" bIns="21696" anchor="ctr" anchorCtr="0">
                        <a:noAutofit/>
                      </a:bodyPr>
                      <a:lstStyle/>
                      <a:p>
                        <a:pPr algn="ctr" defTabSz="914400">
                          <a:buClr>
                            <a:srgbClr val="000000"/>
                          </a:buClr>
                          <a:buFont typeface="Arial"/>
                          <a:buNone/>
                        </a:pPr>
                        <a:r>
                          <a:rPr lang="en-US" sz="1200" b="1" kern="0" dirty="0">
                            <a:solidFill>
                              <a:srgbClr val="000000"/>
                            </a:solidFill>
                            <a:latin typeface="Arial"/>
                            <a:cs typeface="Arial"/>
                            <a:sym typeface="Arial"/>
                          </a:rPr>
                          <a:t>03</a:t>
                        </a:r>
                        <a:endParaRPr sz="1200" b="1" kern="0" dirty="0">
                          <a:solidFill>
                            <a:srgbClr val="000000"/>
                          </a:solidFill>
                          <a:latin typeface="Arial"/>
                          <a:cs typeface="Arial"/>
                          <a:sym typeface="Arial"/>
                        </a:endParaRPr>
                      </a:p>
                    </p:txBody>
                  </p:sp>
                  <p:sp>
                    <p:nvSpPr>
                      <p:cNvPr id="160" name="Google Shape;5016;p73">
                        <a:extLst>
                          <a:ext uri="{FF2B5EF4-FFF2-40B4-BE49-F238E27FC236}">
                            <a16:creationId xmlns:a16="http://schemas.microsoft.com/office/drawing/2014/main" id="{B16ED33E-1646-42AA-9D0F-99B9EB141AB9}"/>
                          </a:ext>
                        </a:extLst>
                      </p:cNvPr>
                      <p:cNvSpPr/>
                      <p:nvPr/>
                    </p:nvSpPr>
                    <p:spPr>
                      <a:xfrm>
                        <a:off x="4799873" y="353894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61" name="Google Shape;5017;p73">
                        <a:extLst>
                          <a:ext uri="{FF2B5EF4-FFF2-40B4-BE49-F238E27FC236}">
                            <a16:creationId xmlns:a16="http://schemas.microsoft.com/office/drawing/2014/main" id="{F2587026-4ECB-428F-9F1F-6328208AAB93}"/>
                          </a:ext>
                        </a:extLst>
                      </p:cNvPr>
                      <p:cNvSpPr/>
                      <p:nvPr/>
                    </p:nvSpPr>
                    <p:spPr>
                      <a:xfrm>
                        <a:off x="4799873" y="3716591"/>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62" name="Google Shape;5018;p73">
                        <a:extLst>
                          <a:ext uri="{FF2B5EF4-FFF2-40B4-BE49-F238E27FC236}">
                            <a16:creationId xmlns:a16="http://schemas.microsoft.com/office/drawing/2014/main" id="{B052F173-F9C6-4B0D-BE4C-DA56FD3F888E}"/>
                          </a:ext>
                        </a:extLst>
                      </p:cNvPr>
                      <p:cNvSpPr/>
                      <p:nvPr/>
                    </p:nvSpPr>
                    <p:spPr>
                      <a:xfrm>
                        <a:off x="4799873" y="3894236"/>
                        <a:ext cx="441300" cy="136500"/>
                      </a:xfrm>
                      <a:prstGeom prst="flowChartAlternateProcess">
                        <a:avLst/>
                      </a:prstGeom>
                      <a:solidFill>
                        <a:schemeClr val="tx1"/>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63" name="Google Shape;5019;p73">
                        <a:extLst>
                          <a:ext uri="{FF2B5EF4-FFF2-40B4-BE49-F238E27FC236}">
                            <a16:creationId xmlns:a16="http://schemas.microsoft.com/office/drawing/2014/main" id="{D3931198-7A85-40E5-9ECA-AF3D7636FA77}"/>
                          </a:ext>
                        </a:extLst>
                      </p:cNvPr>
                      <p:cNvSpPr/>
                      <p:nvPr/>
                    </p:nvSpPr>
                    <p:spPr>
                      <a:xfrm>
                        <a:off x="4799873" y="407186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64" name="Google Shape;5020;p73">
                        <a:extLst>
                          <a:ext uri="{FF2B5EF4-FFF2-40B4-BE49-F238E27FC236}">
                            <a16:creationId xmlns:a16="http://schemas.microsoft.com/office/drawing/2014/main" id="{CDCB844E-9F20-4F14-9981-7FC9D66B02CF}"/>
                          </a:ext>
                        </a:extLst>
                      </p:cNvPr>
                      <p:cNvSpPr/>
                      <p:nvPr/>
                    </p:nvSpPr>
                    <p:spPr>
                      <a:xfrm>
                        <a:off x="4799873" y="424949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grpSp>
                <p:grpSp>
                  <p:nvGrpSpPr>
                    <p:cNvPr id="152" name="Google Shape;5021;p73">
                      <a:extLst>
                        <a:ext uri="{FF2B5EF4-FFF2-40B4-BE49-F238E27FC236}">
                          <a16:creationId xmlns:a16="http://schemas.microsoft.com/office/drawing/2014/main" id="{54681CCC-9C4C-466A-AD5E-0AB5BBAC49CA}"/>
                        </a:ext>
                      </a:extLst>
                    </p:cNvPr>
                    <p:cNvGrpSpPr/>
                    <p:nvPr/>
                  </p:nvGrpSpPr>
                  <p:grpSpPr>
                    <a:xfrm>
                      <a:off x="5280360" y="3361302"/>
                      <a:ext cx="441300" cy="1024695"/>
                      <a:chOff x="5280360" y="3361302"/>
                      <a:chExt cx="441300" cy="1024695"/>
                    </a:xfrm>
                  </p:grpSpPr>
                  <p:sp>
                    <p:nvSpPr>
                      <p:cNvPr id="153" name="Google Shape;5022;p73">
                        <a:extLst>
                          <a:ext uri="{FF2B5EF4-FFF2-40B4-BE49-F238E27FC236}">
                            <a16:creationId xmlns:a16="http://schemas.microsoft.com/office/drawing/2014/main" id="{95DBF8FB-DB7C-4991-85DC-8771498501AC}"/>
                          </a:ext>
                        </a:extLst>
                      </p:cNvPr>
                      <p:cNvSpPr/>
                      <p:nvPr/>
                    </p:nvSpPr>
                    <p:spPr>
                      <a:xfrm>
                        <a:off x="5280360" y="3361302"/>
                        <a:ext cx="441300" cy="136500"/>
                      </a:xfrm>
                      <a:prstGeom prst="flowChartAlternateProcess">
                        <a:avLst/>
                      </a:prstGeom>
                      <a:solidFill>
                        <a:srgbClr val="7994A9"/>
                      </a:solidFill>
                      <a:ln>
                        <a:noFill/>
                      </a:ln>
                    </p:spPr>
                    <p:txBody>
                      <a:bodyPr spcFirstLastPara="1" wrap="square" lIns="21696" tIns="21696" rIns="21696" bIns="21696" anchor="ctr" anchorCtr="0">
                        <a:noAutofit/>
                      </a:bodyPr>
                      <a:lstStyle/>
                      <a:p>
                        <a:pPr algn="ctr" defTabSz="914400">
                          <a:buClr>
                            <a:srgbClr val="000000"/>
                          </a:buClr>
                          <a:buFont typeface="Arial"/>
                          <a:buNone/>
                        </a:pPr>
                        <a:r>
                          <a:rPr lang="en-US" sz="1200" b="1" kern="0" dirty="0">
                            <a:solidFill>
                              <a:srgbClr val="000000"/>
                            </a:solidFill>
                            <a:latin typeface="Arial"/>
                            <a:cs typeface="Arial"/>
                            <a:sym typeface="Arial"/>
                          </a:rPr>
                          <a:t>04</a:t>
                        </a:r>
                        <a:endParaRPr sz="1200" b="1" kern="0" dirty="0">
                          <a:solidFill>
                            <a:srgbClr val="000000"/>
                          </a:solidFill>
                          <a:latin typeface="Arial"/>
                          <a:cs typeface="Arial"/>
                          <a:sym typeface="Arial"/>
                        </a:endParaRPr>
                      </a:p>
                    </p:txBody>
                  </p:sp>
                  <p:sp>
                    <p:nvSpPr>
                      <p:cNvPr id="154" name="Google Shape;5023;p73">
                        <a:extLst>
                          <a:ext uri="{FF2B5EF4-FFF2-40B4-BE49-F238E27FC236}">
                            <a16:creationId xmlns:a16="http://schemas.microsoft.com/office/drawing/2014/main" id="{93766C30-0574-44E7-90E2-EDEF47177669}"/>
                          </a:ext>
                        </a:extLst>
                      </p:cNvPr>
                      <p:cNvSpPr/>
                      <p:nvPr/>
                    </p:nvSpPr>
                    <p:spPr>
                      <a:xfrm>
                        <a:off x="5280360" y="353894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55" name="Google Shape;5024;p73">
                        <a:extLst>
                          <a:ext uri="{FF2B5EF4-FFF2-40B4-BE49-F238E27FC236}">
                            <a16:creationId xmlns:a16="http://schemas.microsoft.com/office/drawing/2014/main" id="{0E0B5DF8-37D7-4E8D-80AE-7552A66BBDF3}"/>
                          </a:ext>
                        </a:extLst>
                      </p:cNvPr>
                      <p:cNvSpPr/>
                      <p:nvPr/>
                    </p:nvSpPr>
                    <p:spPr>
                      <a:xfrm>
                        <a:off x="5280360" y="3716591"/>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56" name="Google Shape;5025;p73">
                        <a:extLst>
                          <a:ext uri="{FF2B5EF4-FFF2-40B4-BE49-F238E27FC236}">
                            <a16:creationId xmlns:a16="http://schemas.microsoft.com/office/drawing/2014/main" id="{F4AF4C98-7FB3-4F1D-B5B5-920D84F77AD5}"/>
                          </a:ext>
                        </a:extLst>
                      </p:cNvPr>
                      <p:cNvSpPr/>
                      <p:nvPr/>
                    </p:nvSpPr>
                    <p:spPr>
                      <a:xfrm>
                        <a:off x="5280360" y="389423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57" name="Google Shape;5026;p73">
                        <a:extLst>
                          <a:ext uri="{FF2B5EF4-FFF2-40B4-BE49-F238E27FC236}">
                            <a16:creationId xmlns:a16="http://schemas.microsoft.com/office/drawing/2014/main" id="{4480D15B-B9BE-4F34-AC91-BDD9723234F3}"/>
                          </a:ext>
                        </a:extLst>
                      </p:cNvPr>
                      <p:cNvSpPr/>
                      <p:nvPr/>
                    </p:nvSpPr>
                    <p:spPr>
                      <a:xfrm>
                        <a:off x="5280360" y="4071866"/>
                        <a:ext cx="441300" cy="136500"/>
                      </a:xfrm>
                      <a:prstGeom prst="flowChartAlternateProcess">
                        <a:avLst/>
                      </a:prstGeom>
                      <a:solidFill>
                        <a:schemeClr val="accent1"/>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58" name="Google Shape;5027;p73">
                        <a:extLst>
                          <a:ext uri="{FF2B5EF4-FFF2-40B4-BE49-F238E27FC236}">
                            <a16:creationId xmlns:a16="http://schemas.microsoft.com/office/drawing/2014/main" id="{09FC9289-45CF-47E6-A564-3673EC182662}"/>
                          </a:ext>
                        </a:extLst>
                      </p:cNvPr>
                      <p:cNvSpPr/>
                      <p:nvPr/>
                    </p:nvSpPr>
                    <p:spPr>
                      <a:xfrm>
                        <a:off x="5280360" y="424949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grpSp>
              </p:grpSp>
            </p:grpSp>
            <p:grpSp>
              <p:nvGrpSpPr>
                <p:cNvPr id="111" name="Google Shape;4992;p73">
                  <a:extLst>
                    <a:ext uri="{FF2B5EF4-FFF2-40B4-BE49-F238E27FC236}">
                      <a16:creationId xmlns:a16="http://schemas.microsoft.com/office/drawing/2014/main" id="{1FB918C2-E802-4F5D-A192-E8BABE970009}"/>
                    </a:ext>
                  </a:extLst>
                </p:cNvPr>
                <p:cNvGrpSpPr/>
                <p:nvPr/>
              </p:nvGrpSpPr>
              <p:grpSpPr>
                <a:xfrm>
                  <a:off x="4361104" y="1611577"/>
                  <a:ext cx="4751401" cy="2022490"/>
                  <a:chOff x="3358415" y="3361302"/>
                  <a:chExt cx="2363244" cy="1024695"/>
                </a:xfrm>
              </p:grpSpPr>
              <p:grpSp>
                <p:nvGrpSpPr>
                  <p:cNvPr id="112" name="Google Shape;4993;p73">
                    <a:extLst>
                      <a:ext uri="{FF2B5EF4-FFF2-40B4-BE49-F238E27FC236}">
                        <a16:creationId xmlns:a16="http://schemas.microsoft.com/office/drawing/2014/main" id="{8F373490-4415-4912-A50A-9AB9C8244460}"/>
                      </a:ext>
                    </a:extLst>
                  </p:cNvPr>
                  <p:cNvGrpSpPr/>
                  <p:nvPr/>
                </p:nvGrpSpPr>
                <p:grpSpPr>
                  <a:xfrm>
                    <a:off x="3358415" y="3361302"/>
                    <a:ext cx="441300" cy="1024695"/>
                    <a:chOff x="3358415" y="3361302"/>
                    <a:chExt cx="441300" cy="1024695"/>
                  </a:xfrm>
                </p:grpSpPr>
                <p:sp>
                  <p:nvSpPr>
                    <p:cNvPr id="141" name="Google Shape;4994;p73">
                      <a:extLst>
                        <a:ext uri="{FF2B5EF4-FFF2-40B4-BE49-F238E27FC236}">
                          <a16:creationId xmlns:a16="http://schemas.microsoft.com/office/drawing/2014/main" id="{3213C8D8-CF42-4E97-AE73-335C884EA9D1}"/>
                        </a:ext>
                      </a:extLst>
                    </p:cNvPr>
                    <p:cNvSpPr/>
                    <p:nvPr/>
                  </p:nvSpPr>
                  <p:spPr>
                    <a:xfrm>
                      <a:off x="3358415" y="3361302"/>
                      <a:ext cx="441300" cy="136500"/>
                    </a:xfrm>
                    <a:prstGeom prst="flowChartAlternateProcess">
                      <a:avLst/>
                    </a:prstGeom>
                    <a:solidFill>
                      <a:srgbClr val="7994A9"/>
                    </a:solidFill>
                    <a:ln>
                      <a:noFill/>
                    </a:ln>
                  </p:spPr>
                  <p:txBody>
                    <a:bodyPr spcFirstLastPara="1" wrap="square" lIns="21696" tIns="21696" rIns="21696" bIns="21696" anchor="ctr" anchorCtr="0">
                      <a:noAutofit/>
                    </a:bodyPr>
                    <a:lstStyle/>
                    <a:p>
                      <a:pPr algn="ctr" defTabSz="914400">
                        <a:buClr>
                          <a:srgbClr val="000000"/>
                        </a:buClr>
                        <a:buFont typeface="Arial"/>
                        <a:buNone/>
                      </a:pPr>
                      <a:r>
                        <a:rPr lang="en-US" sz="1200" b="1" kern="0" dirty="0">
                          <a:solidFill>
                            <a:srgbClr val="000000"/>
                          </a:solidFill>
                          <a:latin typeface="Arial"/>
                          <a:cs typeface="Arial"/>
                          <a:sym typeface="Arial"/>
                        </a:rPr>
                        <a:t>10</a:t>
                      </a:r>
                      <a:endParaRPr sz="1200" b="1" kern="0" dirty="0">
                        <a:solidFill>
                          <a:srgbClr val="000000"/>
                        </a:solidFill>
                        <a:latin typeface="Arial"/>
                        <a:cs typeface="Arial"/>
                        <a:sym typeface="Arial"/>
                      </a:endParaRPr>
                    </a:p>
                  </p:txBody>
                </p:sp>
                <p:sp>
                  <p:nvSpPr>
                    <p:cNvPr id="142" name="Google Shape;4995;p73">
                      <a:extLst>
                        <a:ext uri="{FF2B5EF4-FFF2-40B4-BE49-F238E27FC236}">
                          <a16:creationId xmlns:a16="http://schemas.microsoft.com/office/drawing/2014/main" id="{CCA8C8E6-C93F-412F-9807-E28AD73A26D0}"/>
                        </a:ext>
                      </a:extLst>
                    </p:cNvPr>
                    <p:cNvSpPr/>
                    <p:nvPr/>
                  </p:nvSpPr>
                  <p:spPr>
                    <a:xfrm>
                      <a:off x="3358415" y="353894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43" name="Google Shape;4996;p73">
                      <a:extLst>
                        <a:ext uri="{FF2B5EF4-FFF2-40B4-BE49-F238E27FC236}">
                          <a16:creationId xmlns:a16="http://schemas.microsoft.com/office/drawing/2014/main" id="{ECC9FE21-4F61-482B-AD17-BF106EC707A9}"/>
                        </a:ext>
                      </a:extLst>
                    </p:cNvPr>
                    <p:cNvSpPr/>
                    <p:nvPr/>
                  </p:nvSpPr>
                  <p:spPr>
                    <a:xfrm>
                      <a:off x="3358415" y="3716591"/>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44" name="Google Shape;4997;p73">
                      <a:extLst>
                        <a:ext uri="{FF2B5EF4-FFF2-40B4-BE49-F238E27FC236}">
                          <a16:creationId xmlns:a16="http://schemas.microsoft.com/office/drawing/2014/main" id="{2B0ECEB1-AE53-4237-8ACA-8BF0E0A50094}"/>
                        </a:ext>
                      </a:extLst>
                    </p:cNvPr>
                    <p:cNvSpPr/>
                    <p:nvPr/>
                  </p:nvSpPr>
                  <p:spPr>
                    <a:xfrm>
                      <a:off x="3358415" y="389423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45" name="Google Shape;4998;p73">
                      <a:extLst>
                        <a:ext uri="{FF2B5EF4-FFF2-40B4-BE49-F238E27FC236}">
                          <a16:creationId xmlns:a16="http://schemas.microsoft.com/office/drawing/2014/main" id="{997E1EBB-7AED-41DA-B50B-E313C9D1C5E1}"/>
                        </a:ext>
                      </a:extLst>
                    </p:cNvPr>
                    <p:cNvSpPr/>
                    <p:nvPr/>
                  </p:nvSpPr>
                  <p:spPr>
                    <a:xfrm>
                      <a:off x="3358415" y="407186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46" name="Google Shape;4999;p73">
                      <a:extLst>
                        <a:ext uri="{FF2B5EF4-FFF2-40B4-BE49-F238E27FC236}">
                          <a16:creationId xmlns:a16="http://schemas.microsoft.com/office/drawing/2014/main" id="{E7E11484-7C7E-4BF8-A2FA-0C46F34AA540}"/>
                        </a:ext>
                      </a:extLst>
                    </p:cNvPr>
                    <p:cNvSpPr/>
                    <p:nvPr/>
                  </p:nvSpPr>
                  <p:spPr>
                    <a:xfrm>
                      <a:off x="3358415" y="424949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grpSp>
              <p:grpSp>
                <p:nvGrpSpPr>
                  <p:cNvPr id="113" name="Google Shape;5000;p73">
                    <a:extLst>
                      <a:ext uri="{FF2B5EF4-FFF2-40B4-BE49-F238E27FC236}">
                        <a16:creationId xmlns:a16="http://schemas.microsoft.com/office/drawing/2014/main" id="{E5960995-8FC2-46DC-97AA-663422588696}"/>
                      </a:ext>
                    </a:extLst>
                  </p:cNvPr>
                  <p:cNvGrpSpPr/>
                  <p:nvPr/>
                </p:nvGrpSpPr>
                <p:grpSpPr>
                  <a:xfrm>
                    <a:off x="3838901" y="3361302"/>
                    <a:ext cx="441300" cy="1024695"/>
                    <a:chOff x="3838901" y="3361302"/>
                    <a:chExt cx="441300" cy="1024695"/>
                  </a:xfrm>
                </p:grpSpPr>
                <p:sp>
                  <p:nvSpPr>
                    <p:cNvPr id="135" name="Google Shape;5001;p73">
                      <a:extLst>
                        <a:ext uri="{FF2B5EF4-FFF2-40B4-BE49-F238E27FC236}">
                          <a16:creationId xmlns:a16="http://schemas.microsoft.com/office/drawing/2014/main" id="{F0C061E6-470C-4CAE-A5C7-2EF80D135E02}"/>
                        </a:ext>
                      </a:extLst>
                    </p:cNvPr>
                    <p:cNvSpPr/>
                    <p:nvPr/>
                  </p:nvSpPr>
                  <p:spPr>
                    <a:xfrm>
                      <a:off x="3838901" y="3361302"/>
                      <a:ext cx="441300" cy="136500"/>
                    </a:xfrm>
                    <a:prstGeom prst="flowChartAlternateProcess">
                      <a:avLst/>
                    </a:prstGeom>
                    <a:solidFill>
                      <a:srgbClr val="7994A9"/>
                    </a:solidFill>
                    <a:ln>
                      <a:noFill/>
                    </a:ln>
                  </p:spPr>
                  <p:txBody>
                    <a:bodyPr spcFirstLastPara="1" wrap="square" lIns="21696" tIns="21696" rIns="21696" bIns="21696" anchor="ctr" anchorCtr="0">
                      <a:noAutofit/>
                    </a:bodyPr>
                    <a:lstStyle/>
                    <a:p>
                      <a:pPr algn="ctr" defTabSz="914400">
                        <a:buClr>
                          <a:srgbClr val="000000"/>
                        </a:buClr>
                        <a:buFont typeface="Arial"/>
                        <a:buNone/>
                      </a:pPr>
                      <a:r>
                        <a:rPr lang="en-US" sz="1200" b="1" kern="0" dirty="0">
                          <a:solidFill>
                            <a:srgbClr val="000000"/>
                          </a:solidFill>
                          <a:latin typeface="Arial"/>
                          <a:cs typeface="Arial"/>
                          <a:sym typeface="Arial"/>
                        </a:rPr>
                        <a:t>11</a:t>
                      </a:r>
                      <a:endParaRPr sz="1200" b="1" kern="0" dirty="0">
                        <a:solidFill>
                          <a:srgbClr val="000000"/>
                        </a:solidFill>
                        <a:latin typeface="Arial"/>
                        <a:cs typeface="Arial"/>
                        <a:sym typeface="Arial"/>
                      </a:endParaRPr>
                    </a:p>
                  </p:txBody>
                </p:sp>
                <p:sp>
                  <p:nvSpPr>
                    <p:cNvPr id="136" name="Google Shape;5002;p73">
                      <a:extLst>
                        <a:ext uri="{FF2B5EF4-FFF2-40B4-BE49-F238E27FC236}">
                          <a16:creationId xmlns:a16="http://schemas.microsoft.com/office/drawing/2014/main" id="{6BA587A8-923C-4DD8-B2DC-57ADC5A04688}"/>
                        </a:ext>
                      </a:extLst>
                    </p:cNvPr>
                    <p:cNvSpPr/>
                    <p:nvPr/>
                  </p:nvSpPr>
                  <p:spPr>
                    <a:xfrm>
                      <a:off x="3838901" y="353894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37" name="Google Shape;5003;p73">
                      <a:extLst>
                        <a:ext uri="{FF2B5EF4-FFF2-40B4-BE49-F238E27FC236}">
                          <a16:creationId xmlns:a16="http://schemas.microsoft.com/office/drawing/2014/main" id="{A3B029AB-5D6C-4539-B544-04933A11ED2C}"/>
                        </a:ext>
                      </a:extLst>
                    </p:cNvPr>
                    <p:cNvSpPr/>
                    <p:nvPr/>
                  </p:nvSpPr>
                  <p:spPr>
                    <a:xfrm>
                      <a:off x="3838901" y="3716591"/>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38" name="Google Shape;5004;p73">
                      <a:extLst>
                        <a:ext uri="{FF2B5EF4-FFF2-40B4-BE49-F238E27FC236}">
                          <a16:creationId xmlns:a16="http://schemas.microsoft.com/office/drawing/2014/main" id="{64FAAD4F-B491-422A-917C-0D79D96B27FA}"/>
                        </a:ext>
                      </a:extLst>
                    </p:cNvPr>
                    <p:cNvSpPr/>
                    <p:nvPr/>
                  </p:nvSpPr>
                  <p:spPr>
                    <a:xfrm>
                      <a:off x="3838901" y="389423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39" name="Google Shape;5005;p73">
                      <a:extLst>
                        <a:ext uri="{FF2B5EF4-FFF2-40B4-BE49-F238E27FC236}">
                          <a16:creationId xmlns:a16="http://schemas.microsoft.com/office/drawing/2014/main" id="{C0FBECEE-1574-4CCC-8EA0-58DEA33DEE81}"/>
                        </a:ext>
                      </a:extLst>
                    </p:cNvPr>
                    <p:cNvSpPr/>
                    <p:nvPr/>
                  </p:nvSpPr>
                  <p:spPr>
                    <a:xfrm>
                      <a:off x="3838901" y="407186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40" name="Google Shape;5006;p73">
                      <a:extLst>
                        <a:ext uri="{FF2B5EF4-FFF2-40B4-BE49-F238E27FC236}">
                          <a16:creationId xmlns:a16="http://schemas.microsoft.com/office/drawing/2014/main" id="{08858444-486D-443B-9817-C8507C420721}"/>
                        </a:ext>
                      </a:extLst>
                    </p:cNvPr>
                    <p:cNvSpPr/>
                    <p:nvPr/>
                  </p:nvSpPr>
                  <p:spPr>
                    <a:xfrm>
                      <a:off x="3838901" y="424949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grpSp>
              <p:grpSp>
                <p:nvGrpSpPr>
                  <p:cNvPr id="114" name="Google Shape;5007;p73">
                    <a:extLst>
                      <a:ext uri="{FF2B5EF4-FFF2-40B4-BE49-F238E27FC236}">
                        <a16:creationId xmlns:a16="http://schemas.microsoft.com/office/drawing/2014/main" id="{1825FF6C-4BC8-4CA9-82DB-7A03565DA1E9}"/>
                      </a:ext>
                    </a:extLst>
                  </p:cNvPr>
                  <p:cNvGrpSpPr/>
                  <p:nvPr/>
                </p:nvGrpSpPr>
                <p:grpSpPr>
                  <a:xfrm>
                    <a:off x="4319387" y="3361302"/>
                    <a:ext cx="441300" cy="1024695"/>
                    <a:chOff x="4319387" y="3361302"/>
                    <a:chExt cx="441300" cy="1024695"/>
                  </a:xfrm>
                </p:grpSpPr>
                <p:sp>
                  <p:nvSpPr>
                    <p:cNvPr id="129" name="Google Shape;5008;p73">
                      <a:extLst>
                        <a:ext uri="{FF2B5EF4-FFF2-40B4-BE49-F238E27FC236}">
                          <a16:creationId xmlns:a16="http://schemas.microsoft.com/office/drawing/2014/main" id="{22DC5A31-57BE-424C-BD57-CA7B9724B249}"/>
                        </a:ext>
                      </a:extLst>
                    </p:cNvPr>
                    <p:cNvSpPr/>
                    <p:nvPr/>
                  </p:nvSpPr>
                  <p:spPr>
                    <a:xfrm>
                      <a:off x="4319387" y="3361302"/>
                      <a:ext cx="441300" cy="136500"/>
                    </a:xfrm>
                    <a:prstGeom prst="flowChartAlternateProcess">
                      <a:avLst/>
                    </a:prstGeom>
                    <a:solidFill>
                      <a:srgbClr val="7994A9"/>
                    </a:solidFill>
                    <a:ln>
                      <a:noFill/>
                    </a:ln>
                  </p:spPr>
                  <p:txBody>
                    <a:bodyPr spcFirstLastPara="1" wrap="square" lIns="21696" tIns="21696" rIns="21696" bIns="21696" anchor="ctr" anchorCtr="0">
                      <a:noAutofit/>
                    </a:bodyPr>
                    <a:lstStyle/>
                    <a:p>
                      <a:pPr algn="ctr" defTabSz="914400">
                        <a:buClr>
                          <a:srgbClr val="000000"/>
                        </a:buClr>
                        <a:buFont typeface="Arial"/>
                        <a:buNone/>
                      </a:pPr>
                      <a:r>
                        <a:rPr lang="en-US" sz="1200" b="1" kern="0" dirty="0">
                          <a:solidFill>
                            <a:srgbClr val="000000"/>
                          </a:solidFill>
                          <a:latin typeface="Arial"/>
                          <a:cs typeface="Arial"/>
                          <a:sym typeface="Arial"/>
                        </a:rPr>
                        <a:t>12</a:t>
                      </a:r>
                      <a:endParaRPr sz="1200" b="1" kern="0" dirty="0">
                        <a:solidFill>
                          <a:srgbClr val="000000"/>
                        </a:solidFill>
                        <a:latin typeface="Arial"/>
                        <a:cs typeface="Arial"/>
                        <a:sym typeface="Arial"/>
                      </a:endParaRPr>
                    </a:p>
                  </p:txBody>
                </p:sp>
                <p:sp>
                  <p:nvSpPr>
                    <p:cNvPr id="130" name="Google Shape;5009;p73">
                      <a:extLst>
                        <a:ext uri="{FF2B5EF4-FFF2-40B4-BE49-F238E27FC236}">
                          <a16:creationId xmlns:a16="http://schemas.microsoft.com/office/drawing/2014/main" id="{8E2B9E08-5D01-46F6-9322-667C132CB0C4}"/>
                        </a:ext>
                      </a:extLst>
                    </p:cNvPr>
                    <p:cNvSpPr/>
                    <p:nvPr/>
                  </p:nvSpPr>
                  <p:spPr>
                    <a:xfrm>
                      <a:off x="4319387" y="353894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31" name="Google Shape;5010;p73">
                      <a:extLst>
                        <a:ext uri="{FF2B5EF4-FFF2-40B4-BE49-F238E27FC236}">
                          <a16:creationId xmlns:a16="http://schemas.microsoft.com/office/drawing/2014/main" id="{39889431-8AB2-4B34-9CBE-FB3CD3AA1BEB}"/>
                        </a:ext>
                      </a:extLst>
                    </p:cNvPr>
                    <p:cNvSpPr/>
                    <p:nvPr/>
                  </p:nvSpPr>
                  <p:spPr>
                    <a:xfrm>
                      <a:off x="4319387" y="3716591"/>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32" name="Google Shape;5011;p73">
                      <a:extLst>
                        <a:ext uri="{FF2B5EF4-FFF2-40B4-BE49-F238E27FC236}">
                          <a16:creationId xmlns:a16="http://schemas.microsoft.com/office/drawing/2014/main" id="{21A41DA3-2FF0-4DB5-8612-2ED15B4767F1}"/>
                        </a:ext>
                      </a:extLst>
                    </p:cNvPr>
                    <p:cNvSpPr/>
                    <p:nvPr/>
                  </p:nvSpPr>
                  <p:spPr>
                    <a:xfrm>
                      <a:off x="4319387" y="389423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33" name="Google Shape;5012;p73">
                      <a:extLst>
                        <a:ext uri="{FF2B5EF4-FFF2-40B4-BE49-F238E27FC236}">
                          <a16:creationId xmlns:a16="http://schemas.microsoft.com/office/drawing/2014/main" id="{76618138-CD53-4D59-B00E-1727499A1AC4}"/>
                        </a:ext>
                      </a:extLst>
                    </p:cNvPr>
                    <p:cNvSpPr/>
                    <p:nvPr/>
                  </p:nvSpPr>
                  <p:spPr>
                    <a:xfrm>
                      <a:off x="4319387" y="407186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34" name="Google Shape;5013;p73">
                      <a:extLst>
                        <a:ext uri="{FF2B5EF4-FFF2-40B4-BE49-F238E27FC236}">
                          <a16:creationId xmlns:a16="http://schemas.microsoft.com/office/drawing/2014/main" id="{E539FC6B-60BC-4C62-A5EB-23C05529B265}"/>
                        </a:ext>
                      </a:extLst>
                    </p:cNvPr>
                    <p:cNvSpPr/>
                    <p:nvPr/>
                  </p:nvSpPr>
                  <p:spPr>
                    <a:xfrm>
                      <a:off x="4319387" y="424949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grpSp>
              <p:grpSp>
                <p:nvGrpSpPr>
                  <p:cNvPr id="115" name="Google Shape;5014;p73">
                    <a:extLst>
                      <a:ext uri="{FF2B5EF4-FFF2-40B4-BE49-F238E27FC236}">
                        <a16:creationId xmlns:a16="http://schemas.microsoft.com/office/drawing/2014/main" id="{F16C79E7-6A24-457A-B01E-6AD40376F76F}"/>
                      </a:ext>
                    </a:extLst>
                  </p:cNvPr>
                  <p:cNvGrpSpPr/>
                  <p:nvPr/>
                </p:nvGrpSpPr>
                <p:grpSpPr>
                  <a:xfrm>
                    <a:off x="4799873" y="3361302"/>
                    <a:ext cx="441300" cy="1024695"/>
                    <a:chOff x="4799873" y="3361302"/>
                    <a:chExt cx="441300" cy="1024695"/>
                  </a:xfrm>
                </p:grpSpPr>
                <p:sp>
                  <p:nvSpPr>
                    <p:cNvPr id="123" name="Google Shape;5015;p73">
                      <a:extLst>
                        <a:ext uri="{FF2B5EF4-FFF2-40B4-BE49-F238E27FC236}">
                          <a16:creationId xmlns:a16="http://schemas.microsoft.com/office/drawing/2014/main" id="{886C7886-F4D1-45ED-856D-473487A94B05}"/>
                        </a:ext>
                      </a:extLst>
                    </p:cNvPr>
                    <p:cNvSpPr/>
                    <p:nvPr/>
                  </p:nvSpPr>
                  <p:spPr>
                    <a:xfrm>
                      <a:off x="4799873" y="3361302"/>
                      <a:ext cx="441300" cy="136500"/>
                    </a:xfrm>
                    <a:prstGeom prst="flowChartAlternateProcess">
                      <a:avLst/>
                    </a:prstGeom>
                    <a:solidFill>
                      <a:srgbClr val="7994A9"/>
                    </a:solidFill>
                    <a:ln>
                      <a:noFill/>
                    </a:ln>
                  </p:spPr>
                  <p:txBody>
                    <a:bodyPr spcFirstLastPara="1" wrap="square" lIns="21696" tIns="21696" rIns="21696" bIns="21696" anchor="ctr" anchorCtr="0">
                      <a:noAutofit/>
                    </a:bodyPr>
                    <a:lstStyle/>
                    <a:p>
                      <a:pPr algn="ctr" defTabSz="914400">
                        <a:buClr>
                          <a:srgbClr val="000000"/>
                        </a:buClr>
                        <a:buFont typeface="Arial"/>
                        <a:buNone/>
                      </a:pPr>
                      <a:r>
                        <a:rPr lang="en-US" sz="1200" b="1" kern="0" dirty="0">
                          <a:solidFill>
                            <a:srgbClr val="000000"/>
                          </a:solidFill>
                          <a:latin typeface="Arial"/>
                          <a:cs typeface="Arial"/>
                          <a:sym typeface="Arial"/>
                        </a:rPr>
                        <a:t>13</a:t>
                      </a:r>
                      <a:endParaRPr sz="1200" b="1" kern="0" dirty="0">
                        <a:solidFill>
                          <a:srgbClr val="000000"/>
                        </a:solidFill>
                        <a:latin typeface="Arial"/>
                        <a:cs typeface="Arial"/>
                        <a:sym typeface="Arial"/>
                      </a:endParaRPr>
                    </a:p>
                  </p:txBody>
                </p:sp>
                <p:sp>
                  <p:nvSpPr>
                    <p:cNvPr id="124" name="Google Shape;5016;p73">
                      <a:extLst>
                        <a:ext uri="{FF2B5EF4-FFF2-40B4-BE49-F238E27FC236}">
                          <a16:creationId xmlns:a16="http://schemas.microsoft.com/office/drawing/2014/main" id="{AEE01A7F-C831-4305-B8E4-6FE5859E16AB}"/>
                        </a:ext>
                      </a:extLst>
                    </p:cNvPr>
                    <p:cNvSpPr/>
                    <p:nvPr/>
                  </p:nvSpPr>
                  <p:spPr>
                    <a:xfrm>
                      <a:off x="4799873" y="353894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25" name="Google Shape;5017;p73">
                      <a:extLst>
                        <a:ext uri="{FF2B5EF4-FFF2-40B4-BE49-F238E27FC236}">
                          <a16:creationId xmlns:a16="http://schemas.microsoft.com/office/drawing/2014/main" id="{8B6393AF-2FF0-4CCA-BE37-7FB71ED79FE0}"/>
                        </a:ext>
                      </a:extLst>
                    </p:cNvPr>
                    <p:cNvSpPr/>
                    <p:nvPr/>
                  </p:nvSpPr>
                  <p:spPr>
                    <a:xfrm>
                      <a:off x="4799873" y="3716591"/>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26" name="Google Shape;5018;p73">
                      <a:extLst>
                        <a:ext uri="{FF2B5EF4-FFF2-40B4-BE49-F238E27FC236}">
                          <a16:creationId xmlns:a16="http://schemas.microsoft.com/office/drawing/2014/main" id="{9C0FDF1C-E641-4C50-9AD2-1581D9B47498}"/>
                        </a:ext>
                      </a:extLst>
                    </p:cNvPr>
                    <p:cNvSpPr/>
                    <p:nvPr/>
                  </p:nvSpPr>
                  <p:spPr>
                    <a:xfrm>
                      <a:off x="4799873" y="389423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27" name="Google Shape;5019;p73">
                      <a:extLst>
                        <a:ext uri="{FF2B5EF4-FFF2-40B4-BE49-F238E27FC236}">
                          <a16:creationId xmlns:a16="http://schemas.microsoft.com/office/drawing/2014/main" id="{7D793E3C-E596-447B-8A6C-5F242F89494F}"/>
                        </a:ext>
                      </a:extLst>
                    </p:cNvPr>
                    <p:cNvSpPr/>
                    <p:nvPr/>
                  </p:nvSpPr>
                  <p:spPr>
                    <a:xfrm>
                      <a:off x="4799873" y="407186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28" name="Google Shape;5020;p73">
                      <a:extLst>
                        <a:ext uri="{FF2B5EF4-FFF2-40B4-BE49-F238E27FC236}">
                          <a16:creationId xmlns:a16="http://schemas.microsoft.com/office/drawing/2014/main" id="{C8C42758-CD96-48A8-866B-AFB8700F337B}"/>
                        </a:ext>
                      </a:extLst>
                    </p:cNvPr>
                    <p:cNvSpPr/>
                    <p:nvPr/>
                  </p:nvSpPr>
                  <p:spPr>
                    <a:xfrm>
                      <a:off x="4799873" y="424949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grpSp>
              <p:grpSp>
                <p:nvGrpSpPr>
                  <p:cNvPr id="116" name="Google Shape;5021;p73">
                    <a:extLst>
                      <a:ext uri="{FF2B5EF4-FFF2-40B4-BE49-F238E27FC236}">
                        <a16:creationId xmlns:a16="http://schemas.microsoft.com/office/drawing/2014/main" id="{FDE5D0BE-A1ED-44A1-A10F-46B5C62664B5}"/>
                      </a:ext>
                    </a:extLst>
                  </p:cNvPr>
                  <p:cNvGrpSpPr/>
                  <p:nvPr/>
                </p:nvGrpSpPr>
                <p:grpSpPr>
                  <a:xfrm>
                    <a:off x="5280360" y="3361302"/>
                    <a:ext cx="441300" cy="1024695"/>
                    <a:chOff x="5280360" y="3361302"/>
                    <a:chExt cx="441300" cy="1024695"/>
                  </a:xfrm>
                </p:grpSpPr>
                <p:sp>
                  <p:nvSpPr>
                    <p:cNvPr id="117" name="Google Shape;5022;p73">
                      <a:extLst>
                        <a:ext uri="{FF2B5EF4-FFF2-40B4-BE49-F238E27FC236}">
                          <a16:creationId xmlns:a16="http://schemas.microsoft.com/office/drawing/2014/main" id="{3ACE39E5-09DF-4201-9924-558AD055B183}"/>
                        </a:ext>
                      </a:extLst>
                    </p:cNvPr>
                    <p:cNvSpPr/>
                    <p:nvPr/>
                  </p:nvSpPr>
                  <p:spPr>
                    <a:xfrm>
                      <a:off x="5280360" y="3361302"/>
                      <a:ext cx="441300" cy="136500"/>
                    </a:xfrm>
                    <a:prstGeom prst="flowChartAlternateProcess">
                      <a:avLst/>
                    </a:prstGeom>
                    <a:solidFill>
                      <a:srgbClr val="7994A9"/>
                    </a:solidFill>
                    <a:ln>
                      <a:noFill/>
                    </a:ln>
                  </p:spPr>
                  <p:txBody>
                    <a:bodyPr spcFirstLastPara="1" wrap="square" lIns="21696" tIns="21696" rIns="21696" bIns="21696" anchor="ctr" anchorCtr="0">
                      <a:noAutofit/>
                    </a:bodyPr>
                    <a:lstStyle/>
                    <a:p>
                      <a:pPr algn="ctr" defTabSz="914400">
                        <a:buClr>
                          <a:srgbClr val="000000"/>
                        </a:buClr>
                        <a:buFont typeface="Arial"/>
                        <a:buNone/>
                      </a:pPr>
                      <a:r>
                        <a:rPr lang="en-US" sz="1200" b="1" kern="0" dirty="0">
                          <a:solidFill>
                            <a:srgbClr val="000000"/>
                          </a:solidFill>
                          <a:latin typeface="Arial"/>
                          <a:cs typeface="Arial"/>
                          <a:sym typeface="Arial"/>
                        </a:rPr>
                        <a:t>14</a:t>
                      </a:r>
                      <a:endParaRPr sz="1200" b="1" kern="0" dirty="0">
                        <a:solidFill>
                          <a:srgbClr val="000000"/>
                        </a:solidFill>
                        <a:latin typeface="Arial"/>
                        <a:cs typeface="Arial"/>
                        <a:sym typeface="Arial"/>
                      </a:endParaRPr>
                    </a:p>
                  </p:txBody>
                </p:sp>
                <p:sp>
                  <p:nvSpPr>
                    <p:cNvPr id="118" name="Google Shape;5023;p73">
                      <a:extLst>
                        <a:ext uri="{FF2B5EF4-FFF2-40B4-BE49-F238E27FC236}">
                          <a16:creationId xmlns:a16="http://schemas.microsoft.com/office/drawing/2014/main" id="{1C87C8D3-C4F1-4117-8165-EBE5C92582F1}"/>
                        </a:ext>
                      </a:extLst>
                    </p:cNvPr>
                    <p:cNvSpPr/>
                    <p:nvPr/>
                  </p:nvSpPr>
                  <p:spPr>
                    <a:xfrm>
                      <a:off x="5280360" y="353894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19" name="Google Shape;5024;p73">
                      <a:extLst>
                        <a:ext uri="{FF2B5EF4-FFF2-40B4-BE49-F238E27FC236}">
                          <a16:creationId xmlns:a16="http://schemas.microsoft.com/office/drawing/2014/main" id="{E2711E98-A805-4CEE-AF2A-E5A993FB15D0}"/>
                        </a:ext>
                      </a:extLst>
                    </p:cNvPr>
                    <p:cNvSpPr/>
                    <p:nvPr/>
                  </p:nvSpPr>
                  <p:spPr>
                    <a:xfrm>
                      <a:off x="5280360" y="3716591"/>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20" name="Google Shape;5025;p73">
                      <a:extLst>
                        <a:ext uri="{FF2B5EF4-FFF2-40B4-BE49-F238E27FC236}">
                          <a16:creationId xmlns:a16="http://schemas.microsoft.com/office/drawing/2014/main" id="{CB1531C2-B17D-46DE-9C57-EC05A010E4A6}"/>
                        </a:ext>
                      </a:extLst>
                    </p:cNvPr>
                    <p:cNvSpPr/>
                    <p:nvPr/>
                  </p:nvSpPr>
                  <p:spPr>
                    <a:xfrm>
                      <a:off x="5280360" y="389423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21" name="Google Shape;5026;p73">
                      <a:extLst>
                        <a:ext uri="{FF2B5EF4-FFF2-40B4-BE49-F238E27FC236}">
                          <a16:creationId xmlns:a16="http://schemas.microsoft.com/office/drawing/2014/main" id="{4FD83D43-2A0E-42F1-B36A-FADAA09740CE}"/>
                        </a:ext>
                      </a:extLst>
                    </p:cNvPr>
                    <p:cNvSpPr/>
                    <p:nvPr/>
                  </p:nvSpPr>
                  <p:spPr>
                    <a:xfrm>
                      <a:off x="5280360" y="407186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22" name="Google Shape;5027;p73">
                      <a:extLst>
                        <a:ext uri="{FF2B5EF4-FFF2-40B4-BE49-F238E27FC236}">
                          <a16:creationId xmlns:a16="http://schemas.microsoft.com/office/drawing/2014/main" id="{FD623818-BC85-44D3-B6F0-C08717253426}"/>
                        </a:ext>
                      </a:extLst>
                    </p:cNvPr>
                    <p:cNvSpPr/>
                    <p:nvPr/>
                  </p:nvSpPr>
                  <p:spPr>
                    <a:xfrm>
                      <a:off x="5280360" y="424949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grpSp>
            </p:grpSp>
          </p:grpSp>
          <p:grpSp>
            <p:nvGrpSpPr>
              <p:cNvPr id="103" name="Group 102">
                <a:extLst>
                  <a:ext uri="{FF2B5EF4-FFF2-40B4-BE49-F238E27FC236}">
                    <a16:creationId xmlns:a16="http://schemas.microsoft.com/office/drawing/2014/main" id="{503BF8C0-DECF-400A-9640-57FFC0D47E0C}"/>
                  </a:ext>
                </a:extLst>
              </p:cNvPr>
              <p:cNvGrpSpPr/>
              <p:nvPr/>
            </p:nvGrpSpPr>
            <p:grpSpPr>
              <a:xfrm>
                <a:off x="2349661" y="1580198"/>
                <a:ext cx="3108367" cy="2308896"/>
                <a:chOff x="1510095" y="1611577"/>
                <a:chExt cx="441829" cy="2022490"/>
              </a:xfrm>
            </p:grpSpPr>
            <p:sp>
              <p:nvSpPr>
                <p:cNvPr id="104" name="Google Shape;4994;p73">
                  <a:extLst>
                    <a:ext uri="{FF2B5EF4-FFF2-40B4-BE49-F238E27FC236}">
                      <a16:creationId xmlns:a16="http://schemas.microsoft.com/office/drawing/2014/main" id="{476686DC-02B1-4FF9-B6A8-A4B144BEA7D3}"/>
                    </a:ext>
                  </a:extLst>
                </p:cNvPr>
                <p:cNvSpPr/>
                <p:nvPr/>
              </p:nvSpPr>
              <p:spPr>
                <a:xfrm>
                  <a:off x="1510095" y="1611577"/>
                  <a:ext cx="441829" cy="269417"/>
                </a:xfrm>
                <a:prstGeom prst="flowChartAlternateProcess">
                  <a:avLst/>
                </a:prstGeom>
                <a:solidFill>
                  <a:srgbClr val="7994A9"/>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dirty="0">
                    <a:solidFill>
                      <a:srgbClr val="000000"/>
                    </a:solidFill>
                    <a:latin typeface="Arial"/>
                    <a:cs typeface="Arial"/>
                    <a:sym typeface="Arial"/>
                  </a:endParaRPr>
                </a:p>
              </p:txBody>
            </p:sp>
            <p:sp>
              <p:nvSpPr>
                <p:cNvPr id="105" name="Google Shape;4995;p73">
                  <a:extLst>
                    <a:ext uri="{FF2B5EF4-FFF2-40B4-BE49-F238E27FC236}">
                      <a16:creationId xmlns:a16="http://schemas.microsoft.com/office/drawing/2014/main" id="{02C6FD03-9E50-41D4-921C-3A4E283560E1}"/>
                    </a:ext>
                  </a:extLst>
                </p:cNvPr>
                <p:cNvSpPr/>
                <p:nvPr/>
              </p:nvSpPr>
              <p:spPr>
                <a:xfrm>
                  <a:off x="1510095" y="1962204"/>
                  <a:ext cx="441829" cy="269417"/>
                </a:xfrm>
                <a:prstGeom prst="flowChartAlternateProcess">
                  <a:avLst/>
                </a:prstGeom>
                <a:solidFill>
                  <a:srgbClr val="E3E9ED"/>
                </a:solidFill>
                <a:ln>
                  <a:noFill/>
                </a:ln>
              </p:spPr>
              <p:txBody>
                <a:bodyPr spcFirstLastPara="1" wrap="square" lIns="21696" tIns="21696" rIns="21696" bIns="21696" anchor="ctr" anchorCtr="0">
                  <a:noAutofit/>
                </a:bodyPr>
                <a:lstStyle/>
                <a:p>
                  <a:pPr defTabSz="914400">
                    <a:buClr>
                      <a:srgbClr val="000000"/>
                    </a:buClr>
                    <a:buFont typeface="Arial"/>
                    <a:buNone/>
                  </a:pPr>
                  <a:endParaRPr sz="1200" b="1" kern="0" dirty="0">
                    <a:solidFill>
                      <a:srgbClr val="000000"/>
                    </a:solidFill>
                    <a:latin typeface="Arial"/>
                    <a:cs typeface="Arial"/>
                    <a:sym typeface="Arial"/>
                  </a:endParaRPr>
                </a:p>
              </p:txBody>
            </p:sp>
            <p:sp>
              <p:nvSpPr>
                <p:cNvPr id="106" name="Google Shape;4996;p73">
                  <a:extLst>
                    <a:ext uri="{FF2B5EF4-FFF2-40B4-BE49-F238E27FC236}">
                      <a16:creationId xmlns:a16="http://schemas.microsoft.com/office/drawing/2014/main" id="{54E5E8F2-81BC-4100-A929-0996AA5A61C8}"/>
                    </a:ext>
                  </a:extLst>
                </p:cNvPr>
                <p:cNvSpPr/>
                <p:nvPr/>
              </p:nvSpPr>
              <p:spPr>
                <a:xfrm>
                  <a:off x="1510095" y="2312828"/>
                  <a:ext cx="441829" cy="269417"/>
                </a:xfrm>
                <a:prstGeom prst="flowChartAlternateProcess">
                  <a:avLst/>
                </a:prstGeom>
                <a:solidFill>
                  <a:srgbClr val="E3E9ED"/>
                </a:solidFill>
                <a:ln>
                  <a:noFill/>
                </a:ln>
              </p:spPr>
              <p:txBody>
                <a:bodyPr spcFirstLastPara="1" wrap="square" lIns="21696" tIns="21696" rIns="21696" bIns="21696" anchor="ctr" anchorCtr="0">
                  <a:noAutofit/>
                </a:bodyPr>
                <a:lstStyle/>
                <a:p>
                  <a:pPr defTabSz="914400">
                    <a:buClr>
                      <a:srgbClr val="000000"/>
                    </a:buClr>
                    <a:buFont typeface="Arial"/>
                    <a:buNone/>
                  </a:pPr>
                  <a:endParaRPr sz="1200" b="1" kern="0" dirty="0">
                    <a:solidFill>
                      <a:srgbClr val="000000"/>
                    </a:solidFill>
                    <a:latin typeface="Arial"/>
                    <a:cs typeface="Arial"/>
                    <a:sym typeface="Arial"/>
                  </a:endParaRPr>
                </a:p>
              </p:txBody>
            </p:sp>
            <p:sp>
              <p:nvSpPr>
                <p:cNvPr id="107" name="Google Shape;4997;p73">
                  <a:extLst>
                    <a:ext uri="{FF2B5EF4-FFF2-40B4-BE49-F238E27FC236}">
                      <a16:creationId xmlns:a16="http://schemas.microsoft.com/office/drawing/2014/main" id="{7526C1C3-4502-448C-B528-BB6B08904DAD}"/>
                    </a:ext>
                  </a:extLst>
                </p:cNvPr>
                <p:cNvSpPr/>
                <p:nvPr/>
              </p:nvSpPr>
              <p:spPr>
                <a:xfrm>
                  <a:off x="1510095" y="2663455"/>
                  <a:ext cx="441829" cy="269417"/>
                </a:xfrm>
                <a:prstGeom prst="flowChartAlternateProcess">
                  <a:avLst/>
                </a:prstGeom>
                <a:solidFill>
                  <a:srgbClr val="E3E9ED"/>
                </a:solidFill>
                <a:ln>
                  <a:noFill/>
                </a:ln>
              </p:spPr>
              <p:txBody>
                <a:bodyPr spcFirstLastPara="1" wrap="square" lIns="21696" tIns="21696" rIns="21696" bIns="21696" anchor="ctr" anchorCtr="0">
                  <a:noAutofit/>
                </a:bodyPr>
                <a:lstStyle/>
                <a:p>
                  <a:pPr defTabSz="914400">
                    <a:buClr>
                      <a:srgbClr val="000000"/>
                    </a:buClr>
                    <a:buFont typeface="Arial"/>
                    <a:buNone/>
                  </a:pPr>
                  <a:endParaRPr sz="1200" b="1" kern="0" dirty="0">
                    <a:solidFill>
                      <a:srgbClr val="000000"/>
                    </a:solidFill>
                    <a:latin typeface="Arial"/>
                    <a:cs typeface="Arial"/>
                    <a:sym typeface="Arial"/>
                  </a:endParaRPr>
                </a:p>
              </p:txBody>
            </p:sp>
            <p:sp>
              <p:nvSpPr>
                <p:cNvPr id="108" name="Google Shape;4998;p73">
                  <a:extLst>
                    <a:ext uri="{FF2B5EF4-FFF2-40B4-BE49-F238E27FC236}">
                      <a16:creationId xmlns:a16="http://schemas.microsoft.com/office/drawing/2014/main" id="{AEDB863B-1CC2-405D-B0A4-E72C38D3EC9C}"/>
                    </a:ext>
                  </a:extLst>
                </p:cNvPr>
                <p:cNvSpPr/>
                <p:nvPr/>
              </p:nvSpPr>
              <p:spPr>
                <a:xfrm>
                  <a:off x="1510095" y="3014051"/>
                  <a:ext cx="441829" cy="269417"/>
                </a:xfrm>
                <a:prstGeom prst="flowChartAlternateProcess">
                  <a:avLst/>
                </a:prstGeom>
                <a:solidFill>
                  <a:srgbClr val="E3E9ED"/>
                </a:solidFill>
                <a:ln>
                  <a:noFill/>
                </a:ln>
              </p:spPr>
              <p:txBody>
                <a:bodyPr spcFirstLastPara="1" wrap="square" lIns="21696" tIns="21696" rIns="21696" bIns="21696" anchor="ctr" anchorCtr="0">
                  <a:noAutofit/>
                </a:bodyPr>
                <a:lstStyle/>
                <a:p>
                  <a:pPr defTabSz="914400">
                    <a:buClr>
                      <a:srgbClr val="000000"/>
                    </a:buClr>
                    <a:buFont typeface="Arial"/>
                    <a:buNone/>
                  </a:pPr>
                  <a:r>
                    <a:rPr lang="en-US" sz="1200" b="1" kern="0" dirty="0">
                      <a:solidFill>
                        <a:srgbClr val="000000"/>
                      </a:solidFill>
                      <a:latin typeface="Arial"/>
                      <a:cs typeface="Arial"/>
                      <a:sym typeface="Arial"/>
                    </a:rPr>
                    <a:t>Project Proposal and Planning</a:t>
                  </a:r>
                  <a:endParaRPr sz="1200" b="1" kern="0" dirty="0">
                    <a:solidFill>
                      <a:srgbClr val="000000"/>
                    </a:solidFill>
                    <a:latin typeface="Arial"/>
                    <a:cs typeface="Arial"/>
                    <a:sym typeface="Arial"/>
                  </a:endParaRPr>
                </a:p>
              </p:txBody>
            </p:sp>
            <p:sp>
              <p:nvSpPr>
                <p:cNvPr id="109" name="Google Shape;4999;p73">
                  <a:extLst>
                    <a:ext uri="{FF2B5EF4-FFF2-40B4-BE49-F238E27FC236}">
                      <a16:creationId xmlns:a16="http://schemas.microsoft.com/office/drawing/2014/main" id="{65CFEB64-6507-47F6-8AAB-13EF6960B88E}"/>
                    </a:ext>
                  </a:extLst>
                </p:cNvPr>
                <p:cNvSpPr/>
                <p:nvPr/>
              </p:nvSpPr>
              <p:spPr>
                <a:xfrm>
                  <a:off x="1510095" y="3364650"/>
                  <a:ext cx="441829" cy="269417"/>
                </a:xfrm>
                <a:prstGeom prst="flowChartAlternateProcess">
                  <a:avLst/>
                </a:prstGeom>
                <a:solidFill>
                  <a:srgbClr val="E3E9ED"/>
                </a:solidFill>
                <a:ln>
                  <a:noFill/>
                </a:ln>
              </p:spPr>
              <p:txBody>
                <a:bodyPr spcFirstLastPara="1" wrap="square" lIns="21696" tIns="21696" rIns="21696" bIns="21696" anchor="ctr" anchorCtr="0">
                  <a:noAutofit/>
                </a:bodyPr>
                <a:lstStyle/>
                <a:p>
                  <a:pPr defTabSz="914400">
                    <a:buClr>
                      <a:srgbClr val="000000"/>
                    </a:buClr>
                    <a:buFont typeface="Arial"/>
                    <a:buNone/>
                  </a:pPr>
                  <a:r>
                    <a:rPr lang="en-US" sz="1200" b="1" kern="0" dirty="0">
                      <a:solidFill>
                        <a:srgbClr val="000000"/>
                      </a:solidFill>
                      <a:latin typeface="Arial"/>
                      <a:cs typeface="Arial"/>
                      <a:sym typeface="Arial"/>
                    </a:rPr>
                    <a:t>Installation and Gathering</a:t>
                  </a:r>
                  <a:endParaRPr sz="1200" b="1" kern="0" dirty="0">
                    <a:solidFill>
                      <a:srgbClr val="000000"/>
                    </a:solidFill>
                    <a:latin typeface="Arial"/>
                    <a:cs typeface="Arial"/>
                    <a:sym typeface="Arial"/>
                  </a:endParaRPr>
                </a:p>
              </p:txBody>
            </p:sp>
          </p:grpSp>
        </p:grpSp>
        <p:grpSp>
          <p:nvGrpSpPr>
            <p:cNvPr id="6" name="Group 5">
              <a:extLst>
                <a:ext uri="{FF2B5EF4-FFF2-40B4-BE49-F238E27FC236}">
                  <a16:creationId xmlns:a16="http://schemas.microsoft.com/office/drawing/2014/main" id="{93E84EA5-3789-4465-A433-3616D0A9E0FA}"/>
                </a:ext>
              </a:extLst>
            </p:cNvPr>
            <p:cNvGrpSpPr/>
            <p:nvPr/>
          </p:nvGrpSpPr>
          <p:grpSpPr>
            <a:xfrm>
              <a:off x="376938" y="3174347"/>
              <a:ext cx="8354511" cy="1908620"/>
              <a:chOff x="2349661" y="1980475"/>
              <a:chExt cx="9378396" cy="1908620"/>
            </a:xfrm>
          </p:grpSpPr>
          <p:grpSp>
            <p:nvGrpSpPr>
              <p:cNvPr id="7" name="Group 6">
                <a:extLst>
                  <a:ext uri="{FF2B5EF4-FFF2-40B4-BE49-F238E27FC236}">
                    <a16:creationId xmlns:a16="http://schemas.microsoft.com/office/drawing/2014/main" id="{41F2B1E5-E368-41B5-BEB4-DCC908A5164A}"/>
                  </a:ext>
                </a:extLst>
              </p:cNvPr>
              <p:cNvGrpSpPr/>
              <p:nvPr/>
            </p:nvGrpSpPr>
            <p:grpSpPr>
              <a:xfrm>
                <a:off x="5497763" y="1980475"/>
                <a:ext cx="6230294" cy="1908617"/>
                <a:chOff x="-4333238" y="1962201"/>
                <a:chExt cx="13445745" cy="1671863"/>
              </a:xfrm>
            </p:grpSpPr>
            <p:grpSp>
              <p:nvGrpSpPr>
                <p:cNvPr id="14" name="Group 13">
                  <a:extLst>
                    <a:ext uri="{FF2B5EF4-FFF2-40B4-BE49-F238E27FC236}">
                      <a16:creationId xmlns:a16="http://schemas.microsoft.com/office/drawing/2014/main" id="{40E34364-B6A1-48C7-B4CD-59496818465F}"/>
                    </a:ext>
                  </a:extLst>
                </p:cNvPr>
                <p:cNvGrpSpPr/>
                <p:nvPr/>
              </p:nvGrpSpPr>
              <p:grpSpPr>
                <a:xfrm>
                  <a:off x="-4333238" y="1962201"/>
                  <a:ext cx="8615555" cy="1671863"/>
                  <a:chOff x="1697172" y="1773808"/>
                  <a:chExt cx="8615555" cy="1671863"/>
                </a:xfrm>
              </p:grpSpPr>
              <p:grpSp>
                <p:nvGrpSpPr>
                  <p:cNvPr id="46" name="Google Shape;4992;p73">
                    <a:extLst>
                      <a:ext uri="{FF2B5EF4-FFF2-40B4-BE49-F238E27FC236}">
                        <a16:creationId xmlns:a16="http://schemas.microsoft.com/office/drawing/2014/main" id="{7DFE6C05-BF7B-4D75-8A08-1838B96E171C}"/>
                      </a:ext>
                    </a:extLst>
                  </p:cNvPr>
                  <p:cNvGrpSpPr/>
                  <p:nvPr/>
                </p:nvGrpSpPr>
                <p:grpSpPr>
                  <a:xfrm>
                    <a:off x="5561324" y="1773808"/>
                    <a:ext cx="4751403" cy="1671863"/>
                    <a:chOff x="3358415" y="3538947"/>
                    <a:chExt cx="2363245" cy="847050"/>
                  </a:xfrm>
                </p:grpSpPr>
                <p:grpSp>
                  <p:nvGrpSpPr>
                    <p:cNvPr id="72" name="Google Shape;4993;p73">
                      <a:extLst>
                        <a:ext uri="{FF2B5EF4-FFF2-40B4-BE49-F238E27FC236}">
                          <a16:creationId xmlns:a16="http://schemas.microsoft.com/office/drawing/2014/main" id="{8846553D-F367-4E4B-BA18-9708807538FC}"/>
                        </a:ext>
                      </a:extLst>
                    </p:cNvPr>
                    <p:cNvGrpSpPr/>
                    <p:nvPr/>
                  </p:nvGrpSpPr>
                  <p:grpSpPr>
                    <a:xfrm>
                      <a:off x="3358415" y="3538947"/>
                      <a:ext cx="441300" cy="847050"/>
                      <a:chOff x="3358415" y="3538947"/>
                      <a:chExt cx="441300" cy="847050"/>
                    </a:xfrm>
                  </p:grpSpPr>
                  <p:sp>
                    <p:nvSpPr>
                      <p:cNvPr id="97" name="Google Shape;4995;p73">
                        <a:extLst>
                          <a:ext uri="{FF2B5EF4-FFF2-40B4-BE49-F238E27FC236}">
                            <a16:creationId xmlns:a16="http://schemas.microsoft.com/office/drawing/2014/main" id="{BE5E0D7B-7295-44BE-B87B-DE4826F7FE15}"/>
                          </a:ext>
                        </a:extLst>
                      </p:cNvPr>
                      <p:cNvSpPr/>
                      <p:nvPr/>
                    </p:nvSpPr>
                    <p:spPr>
                      <a:xfrm>
                        <a:off x="3358415" y="353894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98" name="Google Shape;4996;p73">
                        <a:extLst>
                          <a:ext uri="{FF2B5EF4-FFF2-40B4-BE49-F238E27FC236}">
                            <a16:creationId xmlns:a16="http://schemas.microsoft.com/office/drawing/2014/main" id="{54D025A0-B6C5-4A54-9C26-F6F89249546E}"/>
                          </a:ext>
                        </a:extLst>
                      </p:cNvPr>
                      <p:cNvSpPr/>
                      <p:nvPr/>
                    </p:nvSpPr>
                    <p:spPr>
                      <a:xfrm>
                        <a:off x="3358415" y="3716591"/>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99" name="Google Shape;4997;p73">
                        <a:extLst>
                          <a:ext uri="{FF2B5EF4-FFF2-40B4-BE49-F238E27FC236}">
                            <a16:creationId xmlns:a16="http://schemas.microsoft.com/office/drawing/2014/main" id="{7840B9EE-9D16-4E66-9C9F-7686181E9BD3}"/>
                          </a:ext>
                        </a:extLst>
                      </p:cNvPr>
                      <p:cNvSpPr/>
                      <p:nvPr/>
                    </p:nvSpPr>
                    <p:spPr>
                      <a:xfrm>
                        <a:off x="3358415" y="389423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00" name="Google Shape;4998;p73">
                        <a:extLst>
                          <a:ext uri="{FF2B5EF4-FFF2-40B4-BE49-F238E27FC236}">
                            <a16:creationId xmlns:a16="http://schemas.microsoft.com/office/drawing/2014/main" id="{34663FFF-C6D5-4AF9-B2B2-A39E89239710}"/>
                          </a:ext>
                        </a:extLst>
                      </p:cNvPr>
                      <p:cNvSpPr/>
                      <p:nvPr/>
                    </p:nvSpPr>
                    <p:spPr>
                      <a:xfrm>
                        <a:off x="3358415" y="407186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101" name="Google Shape;4999;p73">
                        <a:extLst>
                          <a:ext uri="{FF2B5EF4-FFF2-40B4-BE49-F238E27FC236}">
                            <a16:creationId xmlns:a16="http://schemas.microsoft.com/office/drawing/2014/main" id="{7DFCE7A5-5397-46EC-ABFE-BBB02142ADD6}"/>
                          </a:ext>
                        </a:extLst>
                      </p:cNvPr>
                      <p:cNvSpPr/>
                      <p:nvPr/>
                    </p:nvSpPr>
                    <p:spPr>
                      <a:xfrm>
                        <a:off x="3358415" y="424949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grpSp>
                <p:grpSp>
                  <p:nvGrpSpPr>
                    <p:cNvPr id="73" name="Google Shape;5000;p73">
                      <a:extLst>
                        <a:ext uri="{FF2B5EF4-FFF2-40B4-BE49-F238E27FC236}">
                          <a16:creationId xmlns:a16="http://schemas.microsoft.com/office/drawing/2014/main" id="{F1E905EE-6B18-46A8-B803-3A1380DAFF2D}"/>
                        </a:ext>
                      </a:extLst>
                    </p:cNvPr>
                    <p:cNvGrpSpPr/>
                    <p:nvPr/>
                  </p:nvGrpSpPr>
                  <p:grpSpPr>
                    <a:xfrm>
                      <a:off x="3838901" y="3538947"/>
                      <a:ext cx="441300" cy="847050"/>
                      <a:chOff x="3838901" y="3538947"/>
                      <a:chExt cx="441300" cy="847050"/>
                    </a:xfrm>
                  </p:grpSpPr>
                  <p:sp>
                    <p:nvSpPr>
                      <p:cNvPr id="92" name="Google Shape;5002;p73">
                        <a:extLst>
                          <a:ext uri="{FF2B5EF4-FFF2-40B4-BE49-F238E27FC236}">
                            <a16:creationId xmlns:a16="http://schemas.microsoft.com/office/drawing/2014/main" id="{9A146C61-9822-4DC9-8693-11B510666622}"/>
                          </a:ext>
                        </a:extLst>
                      </p:cNvPr>
                      <p:cNvSpPr/>
                      <p:nvPr/>
                    </p:nvSpPr>
                    <p:spPr>
                      <a:xfrm>
                        <a:off x="3838901" y="3538947"/>
                        <a:ext cx="441300" cy="136500"/>
                      </a:xfrm>
                      <a:prstGeom prst="flowChartAlternateProcess">
                        <a:avLst/>
                      </a:prstGeom>
                      <a:solidFill>
                        <a:schemeClr val="accent1"/>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93" name="Google Shape;5003;p73">
                        <a:extLst>
                          <a:ext uri="{FF2B5EF4-FFF2-40B4-BE49-F238E27FC236}">
                            <a16:creationId xmlns:a16="http://schemas.microsoft.com/office/drawing/2014/main" id="{898D686F-1CA1-49B2-B16F-DD4A4E1C132B}"/>
                          </a:ext>
                        </a:extLst>
                      </p:cNvPr>
                      <p:cNvSpPr/>
                      <p:nvPr/>
                    </p:nvSpPr>
                    <p:spPr>
                      <a:xfrm>
                        <a:off x="3838901" y="3716591"/>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94" name="Google Shape;5004;p73">
                        <a:extLst>
                          <a:ext uri="{FF2B5EF4-FFF2-40B4-BE49-F238E27FC236}">
                            <a16:creationId xmlns:a16="http://schemas.microsoft.com/office/drawing/2014/main" id="{2E3BCA0C-3530-44EC-B76D-162B23AA3895}"/>
                          </a:ext>
                        </a:extLst>
                      </p:cNvPr>
                      <p:cNvSpPr/>
                      <p:nvPr/>
                    </p:nvSpPr>
                    <p:spPr>
                      <a:xfrm>
                        <a:off x="3838901" y="389423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95" name="Google Shape;5005;p73">
                        <a:extLst>
                          <a:ext uri="{FF2B5EF4-FFF2-40B4-BE49-F238E27FC236}">
                            <a16:creationId xmlns:a16="http://schemas.microsoft.com/office/drawing/2014/main" id="{A62FDB5F-3A79-412F-89B7-E9FF56D1EB5D}"/>
                          </a:ext>
                        </a:extLst>
                      </p:cNvPr>
                      <p:cNvSpPr/>
                      <p:nvPr/>
                    </p:nvSpPr>
                    <p:spPr>
                      <a:xfrm>
                        <a:off x="3838901" y="407186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96" name="Google Shape;5006;p73">
                        <a:extLst>
                          <a:ext uri="{FF2B5EF4-FFF2-40B4-BE49-F238E27FC236}">
                            <a16:creationId xmlns:a16="http://schemas.microsoft.com/office/drawing/2014/main" id="{AA8D156E-D516-440A-B51B-7046E044EAB4}"/>
                          </a:ext>
                        </a:extLst>
                      </p:cNvPr>
                      <p:cNvSpPr/>
                      <p:nvPr/>
                    </p:nvSpPr>
                    <p:spPr>
                      <a:xfrm>
                        <a:off x="3838901" y="424949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grpSp>
                <p:grpSp>
                  <p:nvGrpSpPr>
                    <p:cNvPr id="74" name="Google Shape;5007;p73">
                      <a:extLst>
                        <a:ext uri="{FF2B5EF4-FFF2-40B4-BE49-F238E27FC236}">
                          <a16:creationId xmlns:a16="http://schemas.microsoft.com/office/drawing/2014/main" id="{158BBBA0-CA4A-4314-A860-D0A7D38F61FF}"/>
                        </a:ext>
                      </a:extLst>
                    </p:cNvPr>
                    <p:cNvGrpSpPr/>
                    <p:nvPr/>
                  </p:nvGrpSpPr>
                  <p:grpSpPr>
                    <a:xfrm>
                      <a:off x="4319387" y="3538947"/>
                      <a:ext cx="441300" cy="847050"/>
                      <a:chOff x="4319387" y="3538947"/>
                      <a:chExt cx="441300" cy="847050"/>
                    </a:xfrm>
                  </p:grpSpPr>
                  <p:sp>
                    <p:nvSpPr>
                      <p:cNvPr id="87" name="Google Shape;5009;p73">
                        <a:extLst>
                          <a:ext uri="{FF2B5EF4-FFF2-40B4-BE49-F238E27FC236}">
                            <a16:creationId xmlns:a16="http://schemas.microsoft.com/office/drawing/2014/main" id="{6D00DB97-AB1F-4E56-B6B5-85D455E257B4}"/>
                          </a:ext>
                        </a:extLst>
                      </p:cNvPr>
                      <p:cNvSpPr/>
                      <p:nvPr/>
                    </p:nvSpPr>
                    <p:spPr>
                      <a:xfrm>
                        <a:off x="4319387" y="3538947"/>
                        <a:ext cx="441300" cy="136500"/>
                      </a:xfrm>
                      <a:prstGeom prst="flowChartAlternateProcess">
                        <a:avLst/>
                      </a:prstGeom>
                      <a:solidFill>
                        <a:schemeClr val="accent1"/>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88" name="Google Shape;5010;p73">
                        <a:extLst>
                          <a:ext uri="{FF2B5EF4-FFF2-40B4-BE49-F238E27FC236}">
                            <a16:creationId xmlns:a16="http://schemas.microsoft.com/office/drawing/2014/main" id="{7C64DC42-C7A1-422D-BCD0-17FF2290A14B}"/>
                          </a:ext>
                        </a:extLst>
                      </p:cNvPr>
                      <p:cNvSpPr/>
                      <p:nvPr/>
                    </p:nvSpPr>
                    <p:spPr>
                      <a:xfrm>
                        <a:off x="4319387" y="3716591"/>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89" name="Google Shape;5011;p73">
                        <a:extLst>
                          <a:ext uri="{FF2B5EF4-FFF2-40B4-BE49-F238E27FC236}">
                            <a16:creationId xmlns:a16="http://schemas.microsoft.com/office/drawing/2014/main" id="{434E379A-C8A5-4667-BBD8-D29E4AACE38D}"/>
                          </a:ext>
                        </a:extLst>
                      </p:cNvPr>
                      <p:cNvSpPr/>
                      <p:nvPr/>
                    </p:nvSpPr>
                    <p:spPr>
                      <a:xfrm>
                        <a:off x="4319387" y="389423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90" name="Google Shape;5012;p73">
                        <a:extLst>
                          <a:ext uri="{FF2B5EF4-FFF2-40B4-BE49-F238E27FC236}">
                            <a16:creationId xmlns:a16="http://schemas.microsoft.com/office/drawing/2014/main" id="{2A9E4697-0196-4202-8AB0-CD80BA4C8950}"/>
                          </a:ext>
                        </a:extLst>
                      </p:cNvPr>
                      <p:cNvSpPr/>
                      <p:nvPr/>
                    </p:nvSpPr>
                    <p:spPr>
                      <a:xfrm>
                        <a:off x="4319387" y="407186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91" name="Google Shape;5013;p73">
                        <a:extLst>
                          <a:ext uri="{FF2B5EF4-FFF2-40B4-BE49-F238E27FC236}">
                            <a16:creationId xmlns:a16="http://schemas.microsoft.com/office/drawing/2014/main" id="{6344ED4E-2AB9-4137-B658-02217A014BAC}"/>
                          </a:ext>
                        </a:extLst>
                      </p:cNvPr>
                      <p:cNvSpPr/>
                      <p:nvPr/>
                    </p:nvSpPr>
                    <p:spPr>
                      <a:xfrm>
                        <a:off x="4319387" y="424949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grpSp>
                <p:grpSp>
                  <p:nvGrpSpPr>
                    <p:cNvPr id="75" name="Google Shape;5014;p73">
                      <a:extLst>
                        <a:ext uri="{FF2B5EF4-FFF2-40B4-BE49-F238E27FC236}">
                          <a16:creationId xmlns:a16="http://schemas.microsoft.com/office/drawing/2014/main" id="{9D7A0EF0-F2D0-4243-85C7-2D74D0DFCEC9}"/>
                        </a:ext>
                      </a:extLst>
                    </p:cNvPr>
                    <p:cNvGrpSpPr/>
                    <p:nvPr/>
                  </p:nvGrpSpPr>
                  <p:grpSpPr>
                    <a:xfrm>
                      <a:off x="4799873" y="3538947"/>
                      <a:ext cx="441300" cy="847050"/>
                      <a:chOff x="4799873" y="3538947"/>
                      <a:chExt cx="441300" cy="847050"/>
                    </a:xfrm>
                  </p:grpSpPr>
                  <p:sp>
                    <p:nvSpPr>
                      <p:cNvPr id="82" name="Google Shape;5016;p73">
                        <a:extLst>
                          <a:ext uri="{FF2B5EF4-FFF2-40B4-BE49-F238E27FC236}">
                            <a16:creationId xmlns:a16="http://schemas.microsoft.com/office/drawing/2014/main" id="{5F529E39-76CC-4DB0-BEF2-E4BDC5478EA1}"/>
                          </a:ext>
                        </a:extLst>
                      </p:cNvPr>
                      <p:cNvSpPr/>
                      <p:nvPr/>
                    </p:nvSpPr>
                    <p:spPr>
                      <a:xfrm>
                        <a:off x="4799873" y="3538947"/>
                        <a:ext cx="441300" cy="136500"/>
                      </a:xfrm>
                      <a:prstGeom prst="flowChartAlternateProcess">
                        <a:avLst/>
                      </a:prstGeom>
                      <a:solidFill>
                        <a:schemeClr val="accent1"/>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83" name="Google Shape;5017;p73">
                        <a:extLst>
                          <a:ext uri="{FF2B5EF4-FFF2-40B4-BE49-F238E27FC236}">
                            <a16:creationId xmlns:a16="http://schemas.microsoft.com/office/drawing/2014/main" id="{E2D959FE-917E-4361-B4C5-2F8EDA628078}"/>
                          </a:ext>
                        </a:extLst>
                      </p:cNvPr>
                      <p:cNvSpPr/>
                      <p:nvPr/>
                    </p:nvSpPr>
                    <p:spPr>
                      <a:xfrm>
                        <a:off x="4799873" y="3716591"/>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84" name="Google Shape;5018;p73">
                        <a:extLst>
                          <a:ext uri="{FF2B5EF4-FFF2-40B4-BE49-F238E27FC236}">
                            <a16:creationId xmlns:a16="http://schemas.microsoft.com/office/drawing/2014/main" id="{A9BA7291-C31C-4512-B402-04E3B0086E09}"/>
                          </a:ext>
                        </a:extLst>
                      </p:cNvPr>
                      <p:cNvSpPr/>
                      <p:nvPr/>
                    </p:nvSpPr>
                    <p:spPr>
                      <a:xfrm>
                        <a:off x="4799873" y="389423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85" name="Google Shape;5019;p73">
                        <a:extLst>
                          <a:ext uri="{FF2B5EF4-FFF2-40B4-BE49-F238E27FC236}">
                            <a16:creationId xmlns:a16="http://schemas.microsoft.com/office/drawing/2014/main" id="{0279B818-2040-42EB-A4F6-1893F8B03AC0}"/>
                          </a:ext>
                        </a:extLst>
                      </p:cNvPr>
                      <p:cNvSpPr/>
                      <p:nvPr/>
                    </p:nvSpPr>
                    <p:spPr>
                      <a:xfrm>
                        <a:off x="4799873" y="407186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86" name="Google Shape;5020;p73">
                        <a:extLst>
                          <a:ext uri="{FF2B5EF4-FFF2-40B4-BE49-F238E27FC236}">
                            <a16:creationId xmlns:a16="http://schemas.microsoft.com/office/drawing/2014/main" id="{2B0F829B-3CBB-400D-A948-D6497CDF4461}"/>
                          </a:ext>
                        </a:extLst>
                      </p:cNvPr>
                      <p:cNvSpPr/>
                      <p:nvPr/>
                    </p:nvSpPr>
                    <p:spPr>
                      <a:xfrm>
                        <a:off x="4799873" y="424949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grpSp>
                <p:grpSp>
                  <p:nvGrpSpPr>
                    <p:cNvPr id="76" name="Google Shape;5021;p73">
                      <a:extLst>
                        <a:ext uri="{FF2B5EF4-FFF2-40B4-BE49-F238E27FC236}">
                          <a16:creationId xmlns:a16="http://schemas.microsoft.com/office/drawing/2014/main" id="{07457A91-FCA7-41D1-8CC6-DEEB6433804F}"/>
                        </a:ext>
                      </a:extLst>
                    </p:cNvPr>
                    <p:cNvGrpSpPr/>
                    <p:nvPr/>
                  </p:nvGrpSpPr>
                  <p:grpSpPr>
                    <a:xfrm>
                      <a:off x="5280360" y="3538947"/>
                      <a:ext cx="441300" cy="847050"/>
                      <a:chOff x="5280360" y="3538947"/>
                      <a:chExt cx="441300" cy="847050"/>
                    </a:xfrm>
                  </p:grpSpPr>
                  <p:sp>
                    <p:nvSpPr>
                      <p:cNvPr id="77" name="Google Shape;5023;p73">
                        <a:extLst>
                          <a:ext uri="{FF2B5EF4-FFF2-40B4-BE49-F238E27FC236}">
                            <a16:creationId xmlns:a16="http://schemas.microsoft.com/office/drawing/2014/main" id="{A602E6D5-E38E-477F-A9AC-B669DE02B23A}"/>
                          </a:ext>
                        </a:extLst>
                      </p:cNvPr>
                      <p:cNvSpPr/>
                      <p:nvPr/>
                    </p:nvSpPr>
                    <p:spPr>
                      <a:xfrm>
                        <a:off x="5280360" y="353894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78" name="Google Shape;5024;p73">
                        <a:extLst>
                          <a:ext uri="{FF2B5EF4-FFF2-40B4-BE49-F238E27FC236}">
                            <a16:creationId xmlns:a16="http://schemas.microsoft.com/office/drawing/2014/main" id="{B0822126-4422-45CF-8B72-F3426C7B51E6}"/>
                          </a:ext>
                        </a:extLst>
                      </p:cNvPr>
                      <p:cNvSpPr/>
                      <p:nvPr/>
                    </p:nvSpPr>
                    <p:spPr>
                      <a:xfrm>
                        <a:off x="5280360" y="3716591"/>
                        <a:ext cx="441300" cy="136500"/>
                      </a:xfrm>
                      <a:prstGeom prst="flowChartAlternateProcess">
                        <a:avLst/>
                      </a:prstGeom>
                      <a:solidFill>
                        <a:schemeClr val="accent1"/>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79" name="Google Shape;5025;p73">
                        <a:extLst>
                          <a:ext uri="{FF2B5EF4-FFF2-40B4-BE49-F238E27FC236}">
                            <a16:creationId xmlns:a16="http://schemas.microsoft.com/office/drawing/2014/main" id="{241EA1D9-E566-4AF7-BE01-3E16995798B5}"/>
                          </a:ext>
                        </a:extLst>
                      </p:cNvPr>
                      <p:cNvSpPr/>
                      <p:nvPr/>
                    </p:nvSpPr>
                    <p:spPr>
                      <a:xfrm>
                        <a:off x="5280360" y="389423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80" name="Google Shape;5026;p73">
                        <a:extLst>
                          <a:ext uri="{FF2B5EF4-FFF2-40B4-BE49-F238E27FC236}">
                            <a16:creationId xmlns:a16="http://schemas.microsoft.com/office/drawing/2014/main" id="{1F125C05-C879-45D3-82AC-2059F3856910}"/>
                          </a:ext>
                        </a:extLst>
                      </p:cNvPr>
                      <p:cNvSpPr/>
                      <p:nvPr/>
                    </p:nvSpPr>
                    <p:spPr>
                      <a:xfrm>
                        <a:off x="5280360" y="407186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81" name="Google Shape;5027;p73">
                        <a:extLst>
                          <a:ext uri="{FF2B5EF4-FFF2-40B4-BE49-F238E27FC236}">
                            <a16:creationId xmlns:a16="http://schemas.microsoft.com/office/drawing/2014/main" id="{9739412C-6920-4AE1-9FA4-756CDD39DEE0}"/>
                          </a:ext>
                        </a:extLst>
                      </p:cNvPr>
                      <p:cNvSpPr/>
                      <p:nvPr/>
                    </p:nvSpPr>
                    <p:spPr>
                      <a:xfrm>
                        <a:off x="5280360" y="424949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grpSp>
              </p:grpSp>
              <p:grpSp>
                <p:nvGrpSpPr>
                  <p:cNvPr id="47" name="Google Shape;4992;p73">
                    <a:extLst>
                      <a:ext uri="{FF2B5EF4-FFF2-40B4-BE49-F238E27FC236}">
                        <a16:creationId xmlns:a16="http://schemas.microsoft.com/office/drawing/2014/main" id="{974D91B5-674E-4F28-BC5B-74ADF59C395E}"/>
                      </a:ext>
                    </a:extLst>
                  </p:cNvPr>
                  <p:cNvGrpSpPr/>
                  <p:nvPr/>
                </p:nvGrpSpPr>
                <p:grpSpPr>
                  <a:xfrm>
                    <a:off x="1697172" y="1773808"/>
                    <a:ext cx="3785366" cy="1671863"/>
                    <a:chOff x="3838901" y="3538947"/>
                    <a:chExt cx="1882759" cy="847050"/>
                  </a:xfrm>
                </p:grpSpPr>
                <p:grpSp>
                  <p:nvGrpSpPr>
                    <p:cNvPr id="48" name="Google Shape;5000;p73">
                      <a:extLst>
                        <a:ext uri="{FF2B5EF4-FFF2-40B4-BE49-F238E27FC236}">
                          <a16:creationId xmlns:a16="http://schemas.microsoft.com/office/drawing/2014/main" id="{3FAFA4A4-AE43-4073-8DDA-B945851CCD82}"/>
                        </a:ext>
                      </a:extLst>
                    </p:cNvPr>
                    <p:cNvGrpSpPr/>
                    <p:nvPr/>
                  </p:nvGrpSpPr>
                  <p:grpSpPr>
                    <a:xfrm>
                      <a:off x="3838901" y="3538947"/>
                      <a:ext cx="441300" cy="847050"/>
                      <a:chOff x="3838901" y="3538947"/>
                      <a:chExt cx="441300" cy="847050"/>
                    </a:xfrm>
                  </p:grpSpPr>
                  <p:sp>
                    <p:nvSpPr>
                      <p:cNvPr id="67" name="Google Shape;5002;p73">
                        <a:extLst>
                          <a:ext uri="{FF2B5EF4-FFF2-40B4-BE49-F238E27FC236}">
                            <a16:creationId xmlns:a16="http://schemas.microsoft.com/office/drawing/2014/main" id="{957D4D75-774F-4483-AB56-84413CCF3675}"/>
                          </a:ext>
                        </a:extLst>
                      </p:cNvPr>
                      <p:cNvSpPr/>
                      <p:nvPr/>
                    </p:nvSpPr>
                    <p:spPr>
                      <a:xfrm>
                        <a:off x="3838901" y="353894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68" name="Google Shape;5003;p73">
                        <a:extLst>
                          <a:ext uri="{FF2B5EF4-FFF2-40B4-BE49-F238E27FC236}">
                            <a16:creationId xmlns:a16="http://schemas.microsoft.com/office/drawing/2014/main" id="{67146B70-DA13-4EC0-B9D9-769E81402B61}"/>
                          </a:ext>
                        </a:extLst>
                      </p:cNvPr>
                      <p:cNvSpPr/>
                      <p:nvPr/>
                    </p:nvSpPr>
                    <p:spPr>
                      <a:xfrm>
                        <a:off x="3838901" y="3716591"/>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69" name="Google Shape;5004;p73">
                        <a:extLst>
                          <a:ext uri="{FF2B5EF4-FFF2-40B4-BE49-F238E27FC236}">
                            <a16:creationId xmlns:a16="http://schemas.microsoft.com/office/drawing/2014/main" id="{C3481A84-CFF9-4FBC-976B-CD4ECF93AE34}"/>
                          </a:ext>
                        </a:extLst>
                      </p:cNvPr>
                      <p:cNvSpPr/>
                      <p:nvPr/>
                    </p:nvSpPr>
                    <p:spPr>
                      <a:xfrm>
                        <a:off x="3838901" y="389423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70" name="Google Shape;5005;p73">
                        <a:extLst>
                          <a:ext uri="{FF2B5EF4-FFF2-40B4-BE49-F238E27FC236}">
                            <a16:creationId xmlns:a16="http://schemas.microsoft.com/office/drawing/2014/main" id="{DB05317A-ED91-4FFC-B4F7-82653BD5C5D3}"/>
                          </a:ext>
                        </a:extLst>
                      </p:cNvPr>
                      <p:cNvSpPr/>
                      <p:nvPr/>
                    </p:nvSpPr>
                    <p:spPr>
                      <a:xfrm>
                        <a:off x="3838901" y="407186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71" name="Google Shape;5006;p73">
                        <a:extLst>
                          <a:ext uri="{FF2B5EF4-FFF2-40B4-BE49-F238E27FC236}">
                            <a16:creationId xmlns:a16="http://schemas.microsoft.com/office/drawing/2014/main" id="{21128FAB-D17C-4688-A061-738DF6464B48}"/>
                          </a:ext>
                        </a:extLst>
                      </p:cNvPr>
                      <p:cNvSpPr/>
                      <p:nvPr/>
                    </p:nvSpPr>
                    <p:spPr>
                      <a:xfrm>
                        <a:off x="3838901" y="424949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grpSp>
                <p:grpSp>
                  <p:nvGrpSpPr>
                    <p:cNvPr id="49" name="Google Shape;5007;p73">
                      <a:extLst>
                        <a:ext uri="{FF2B5EF4-FFF2-40B4-BE49-F238E27FC236}">
                          <a16:creationId xmlns:a16="http://schemas.microsoft.com/office/drawing/2014/main" id="{0C0E2B70-90CA-4E60-833A-559AD60821A5}"/>
                        </a:ext>
                      </a:extLst>
                    </p:cNvPr>
                    <p:cNvGrpSpPr/>
                    <p:nvPr/>
                  </p:nvGrpSpPr>
                  <p:grpSpPr>
                    <a:xfrm>
                      <a:off x="4319387" y="3538947"/>
                      <a:ext cx="441300" cy="847050"/>
                      <a:chOff x="4319387" y="3538947"/>
                      <a:chExt cx="441300" cy="847050"/>
                    </a:xfrm>
                  </p:grpSpPr>
                  <p:sp>
                    <p:nvSpPr>
                      <p:cNvPr id="62" name="Google Shape;5009;p73">
                        <a:extLst>
                          <a:ext uri="{FF2B5EF4-FFF2-40B4-BE49-F238E27FC236}">
                            <a16:creationId xmlns:a16="http://schemas.microsoft.com/office/drawing/2014/main" id="{C40C4274-1865-4E13-B615-2049071FA972}"/>
                          </a:ext>
                        </a:extLst>
                      </p:cNvPr>
                      <p:cNvSpPr/>
                      <p:nvPr/>
                    </p:nvSpPr>
                    <p:spPr>
                      <a:xfrm>
                        <a:off x="4319387" y="353894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63" name="Google Shape;5010;p73">
                        <a:extLst>
                          <a:ext uri="{FF2B5EF4-FFF2-40B4-BE49-F238E27FC236}">
                            <a16:creationId xmlns:a16="http://schemas.microsoft.com/office/drawing/2014/main" id="{5940F0FD-BFEB-4949-AE6B-8A64F4759C21}"/>
                          </a:ext>
                        </a:extLst>
                      </p:cNvPr>
                      <p:cNvSpPr/>
                      <p:nvPr/>
                    </p:nvSpPr>
                    <p:spPr>
                      <a:xfrm>
                        <a:off x="4319387" y="3716591"/>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64" name="Google Shape;5011;p73">
                        <a:extLst>
                          <a:ext uri="{FF2B5EF4-FFF2-40B4-BE49-F238E27FC236}">
                            <a16:creationId xmlns:a16="http://schemas.microsoft.com/office/drawing/2014/main" id="{C4CEA29F-9B16-4618-99E6-C0CADFCE2C33}"/>
                          </a:ext>
                        </a:extLst>
                      </p:cNvPr>
                      <p:cNvSpPr/>
                      <p:nvPr/>
                    </p:nvSpPr>
                    <p:spPr>
                      <a:xfrm>
                        <a:off x="4319387" y="389423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65" name="Google Shape;5012;p73">
                        <a:extLst>
                          <a:ext uri="{FF2B5EF4-FFF2-40B4-BE49-F238E27FC236}">
                            <a16:creationId xmlns:a16="http://schemas.microsoft.com/office/drawing/2014/main" id="{D3E3B0AB-2E70-4612-9FB5-8872DD372D88}"/>
                          </a:ext>
                        </a:extLst>
                      </p:cNvPr>
                      <p:cNvSpPr/>
                      <p:nvPr/>
                    </p:nvSpPr>
                    <p:spPr>
                      <a:xfrm>
                        <a:off x="4319387" y="407186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66" name="Google Shape;5013;p73">
                        <a:extLst>
                          <a:ext uri="{FF2B5EF4-FFF2-40B4-BE49-F238E27FC236}">
                            <a16:creationId xmlns:a16="http://schemas.microsoft.com/office/drawing/2014/main" id="{CD8EB2FB-F43F-4621-8291-BFBA4853D5CC}"/>
                          </a:ext>
                        </a:extLst>
                      </p:cNvPr>
                      <p:cNvSpPr/>
                      <p:nvPr/>
                    </p:nvSpPr>
                    <p:spPr>
                      <a:xfrm>
                        <a:off x="4319387" y="424949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grpSp>
                <p:grpSp>
                  <p:nvGrpSpPr>
                    <p:cNvPr id="50" name="Google Shape;5014;p73">
                      <a:extLst>
                        <a:ext uri="{FF2B5EF4-FFF2-40B4-BE49-F238E27FC236}">
                          <a16:creationId xmlns:a16="http://schemas.microsoft.com/office/drawing/2014/main" id="{55383A0C-FE23-42B4-B0C6-03F45BCCA748}"/>
                        </a:ext>
                      </a:extLst>
                    </p:cNvPr>
                    <p:cNvGrpSpPr/>
                    <p:nvPr/>
                  </p:nvGrpSpPr>
                  <p:grpSpPr>
                    <a:xfrm>
                      <a:off x="4799873" y="3538947"/>
                      <a:ext cx="441300" cy="847050"/>
                      <a:chOff x="4799873" y="3538947"/>
                      <a:chExt cx="441300" cy="847050"/>
                    </a:xfrm>
                  </p:grpSpPr>
                  <p:sp>
                    <p:nvSpPr>
                      <p:cNvPr id="57" name="Google Shape;5016;p73">
                        <a:extLst>
                          <a:ext uri="{FF2B5EF4-FFF2-40B4-BE49-F238E27FC236}">
                            <a16:creationId xmlns:a16="http://schemas.microsoft.com/office/drawing/2014/main" id="{0740CA05-059C-494B-B93D-4FD36BD9B7E6}"/>
                          </a:ext>
                        </a:extLst>
                      </p:cNvPr>
                      <p:cNvSpPr/>
                      <p:nvPr/>
                    </p:nvSpPr>
                    <p:spPr>
                      <a:xfrm>
                        <a:off x="4799873" y="353894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58" name="Google Shape;5017;p73">
                        <a:extLst>
                          <a:ext uri="{FF2B5EF4-FFF2-40B4-BE49-F238E27FC236}">
                            <a16:creationId xmlns:a16="http://schemas.microsoft.com/office/drawing/2014/main" id="{34D2EA32-30F4-48BB-A62E-312D597BCCA9}"/>
                          </a:ext>
                        </a:extLst>
                      </p:cNvPr>
                      <p:cNvSpPr/>
                      <p:nvPr/>
                    </p:nvSpPr>
                    <p:spPr>
                      <a:xfrm>
                        <a:off x="4799873" y="3716591"/>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59" name="Google Shape;5018;p73">
                        <a:extLst>
                          <a:ext uri="{FF2B5EF4-FFF2-40B4-BE49-F238E27FC236}">
                            <a16:creationId xmlns:a16="http://schemas.microsoft.com/office/drawing/2014/main" id="{99C5C5C6-88E9-4C3C-83E1-057599C791CF}"/>
                          </a:ext>
                        </a:extLst>
                      </p:cNvPr>
                      <p:cNvSpPr/>
                      <p:nvPr/>
                    </p:nvSpPr>
                    <p:spPr>
                      <a:xfrm>
                        <a:off x="4799873" y="389423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60" name="Google Shape;5019;p73">
                        <a:extLst>
                          <a:ext uri="{FF2B5EF4-FFF2-40B4-BE49-F238E27FC236}">
                            <a16:creationId xmlns:a16="http://schemas.microsoft.com/office/drawing/2014/main" id="{EB51E906-FFAD-42D4-AFDE-E068761677FC}"/>
                          </a:ext>
                        </a:extLst>
                      </p:cNvPr>
                      <p:cNvSpPr/>
                      <p:nvPr/>
                    </p:nvSpPr>
                    <p:spPr>
                      <a:xfrm>
                        <a:off x="4799873" y="407186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61" name="Google Shape;5020;p73">
                        <a:extLst>
                          <a:ext uri="{FF2B5EF4-FFF2-40B4-BE49-F238E27FC236}">
                            <a16:creationId xmlns:a16="http://schemas.microsoft.com/office/drawing/2014/main" id="{4A0BC486-8B46-476B-A87C-433083828CBA}"/>
                          </a:ext>
                        </a:extLst>
                      </p:cNvPr>
                      <p:cNvSpPr/>
                      <p:nvPr/>
                    </p:nvSpPr>
                    <p:spPr>
                      <a:xfrm>
                        <a:off x="4799873" y="424949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grpSp>
                <p:grpSp>
                  <p:nvGrpSpPr>
                    <p:cNvPr id="51" name="Google Shape;5021;p73">
                      <a:extLst>
                        <a:ext uri="{FF2B5EF4-FFF2-40B4-BE49-F238E27FC236}">
                          <a16:creationId xmlns:a16="http://schemas.microsoft.com/office/drawing/2014/main" id="{C374A80A-1F52-4DB6-AE90-66B50EC149CB}"/>
                        </a:ext>
                      </a:extLst>
                    </p:cNvPr>
                    <p:cNvGrpSpPr/>
                    <p:nvPr/>
                  </p:nvGrpSpPr>
                  <p:grpSpPr>
                    <a:xfrm>
                      <a:off x="5280360" y="3538947"/>
                      <a:ext cx="441300" cy="847050"/>
                      <a:chOff x="5280360" y="3538947"/>
                      <a:chExt cx="441300" cy="847050"/>
                    </a:xfrm>
                  </p:grpSpPr>
                  <p:sp>
                    <p:nvSpPr>
                      <p:cNvPr id="52" name="Google Shape;5023;p73">
                        <a:extLst>
                          <a:ext uri="{FF2B5EF4-FFF2-40B4-BE49-F238E27FC236}">
                            <a16:creationId xmlns:a16="http://schemas.microsoft.com/office/drawing/2014/main" id="{175C599A-D6D9-40E4-BD95-F4178EA602E2}"/>
                          </a:ext>
                        </a:extLst>
                      </p:cNvPr>
                      <p:cNvSpPr/>
                      <p:nvPr/>
                    </p:nvSpPr>
                    <p:spPr>
                      <a:xfrm>
                        <a:off x="5280360" y="353894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53" name="Google Shape;5024;p73">
                        <a:extLst>
                          <a:ext uri="{FF2B5EF4-FFF2-40B4-BE49-F238E27FC236}">
                            <a16:creationId xmlns:a16="http://schemas.microsoft.com/office/drawing/2014/main" id="{196C3F38-0724-4F18-A2B8-1FED23B5B920}"/>
                          </a:ext>
                        </a:extLst>
                      </p:cNvPr>
                      <p:cNvSpPr/>
                      <p:nvPr/>
                    </p:nvSpPr>
                    <p:spPr>
                      <a:xfrm>
                        <a:off x="5280360" y="3716591"/>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54" name="Google Shape;5025;p73">
                        <a:extLst>
                          <a:ext uri="{FF2B5EF4-FFF2-40B4-BE49-F238E27FC236}">
                            <a16:creationId xmlns:a16="http://schemas.microsoft.com/office/drawing/2014/main" id="{3676E759-29D7-40CF-82EA-A203E04CBB82}"/>
                          </a:ext>
                        </a:extLst>
                      </p:cNvPr>
                      <p:cNvSpPr/>
                      <p:nvPr/>
                    </p:nvSpPr>
                    <p:spPr>
                      <a:xfrm>
                        <a:off x="5280360" y="389423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55" name="Google Shape;5026;p73">
                        <a:extLst>
                          <a:ext uri="{FF2B5EF4-FFF2-40B4-BE49-F238E27FC236}">
                            <a16:creationId xmlns:a16="http://schemas.microsoft.com/office/drawing/2014/main" id="{3B456B5E-2E5A-4F41-99F6-3582E49648D2}"/>
                          </a:ext>
                        </a:extLst>
                      </p:cNvPr>
                      <p:cNvSpPr/>
                      <p:nvPr/>
                    </p:nvSpPr>
                    <p:spPr>
                      <a:xfrm>
                        <a:off x="5280360" y="407186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56" name="Google Shape;5027;p73">
                        <a:extLst>
                          <a:ext uri="{FF2B5EF4-FFF2-40B4-BE49-F238E27FC236}">
                            <a16:creationId xmlns:a16="http://schemas.microsoft.com/office/drawing/2014/main" id="{D70A2C31-0EC6-4CA8-B4C6-6C51B426EE16}"/>
                          </a:ext>
                        </a:extLst>
                      </p:cNvPr>
                      <p:cNvSpPr/>
                      <p:nvPr/>
                    </p:nvSpPr>
                    <p:spPr>
                      <a:xfrm>
                        <a:off x="5280360" y="424949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grpSp>
              </p:grpSp>
            </p:grpSp>
            <p:grpSp>
              <p:nvGrpSpPr>
                <p:cNvPr id="15" name="Google Shape;4992;p73">
                  <a:extLst>
                    <a:ext uri="{FF2B5EF4-FFF2-40B4-BE49-F238E27FC236}">
                      <a16:creationId xmlns:a16="http://schemas.microsoft.com/office/drawing/2014/main" id="{E72D8FFA-2280-4594-AD15-8A1BF91B1AC2}"/>
                    </a:ext>
                  </a:extLst>
                </p:cNvPr>
                <p:cNvGrpSpPr/>
                <p:nvPr/>
              </p:nvGrpSpPr>
              <p:grpSpPr>
                <a:xfrm>
                  <a:off x="4361104" y="1962201"/>
                  <a:ext cx="4751403" cy="1671863"/>
                  <a:chOff x="3358415" y="3538947"/>
                  <a:chExt cx="2363245" cy="847050"/>
                </a:xfrm>
              </p:grpSpPr>
              <p:grpSp>
                <p:nvGrpSpPr>
                  <p:cNvPr id="16" name="Google Shape;4993;p73">
                    <a:extLst>
                      <a:ext uri="{FF2B5EF4-FFF2-40B4-BE49-F238E27FC236}">
                        <a16:creationId xmlns:a16="http://schemas.microsoft.com/office/drawing/2014/main" id="{A76A73F6-BB75-41D4-8A01-23A85D10B680}"/>
                      </a:ext>
                    </a:extLst>
                  </p:cNvPr>
                  <p:cNvGrpSpPr/>
                  <p:nvPr/>
                </p:nvGrpSpPr>
                <p:grpSpPr>
                  <a:xfrm>
                    <a:off x="3358415" y="3538947"/>
                    <a:ext cx="441300" cy="847050"/>
                    <a:chOff x="3358415" y="3538947"/>
                    <a:chExt cx="441300" cy="847050"/>
                  </a:xfrm>
                </p:grpSpPr>
                <p:sp>
                  <p:nvSpPr>
                    <p:cNvPr id="41" name="Google Shape;4995;p73">
                      <a:extLst>
                        <a:ext uri="{FF2B5EF4-FFF2-40B4-BE49-F238E27FC236}">
                          <a16:creationId xmlns:a16="http://schemas.microsoft.com/office/drawing/2014/main" id="{76AD102A-1F23-4BF8-9F58-14E07E76E701}"/>
                        </a:ext>
                      </a:extLst>
                    </p:cNvPr>
                    <p:cNvSpPr/>
                    <p:nvPr/>
                  </p:nvSpPr>
                  <p:spPr>
                    <a:xfrm>
                      <a:off x="3358415" y="353894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42" name="Google Shape;4996;p73">
                      <a:extLst>
                        <a:ext uri="{FF2B5EF4-FFF2-40B4-BE49-F238E27FC236}">
                          <a16:creationId xmlns:a16="http://schemas.microsoft.com/office/drawing/2014/main" id="{DCD63A48-A0E8-463A-A925-DA27AD9739ED}"/>
                        </a:ext>
                      </a:extLst>
                    </p:cNvPr>
                    <p:cNvSpPr/>
                    <p:nvPr/>
                  </p:nvSpPr>
                  <p:spPr>
                    <a:xfrm>
                      <a:off x="3358415" y="3716591"/>
                      <a:ext cx="441300" cy="136500"/>
                    </a:xfrm>
                    <a:prstGeom prst="flowChartAlternateProcess">
                      <a:avLst/>
                    </a:prstGeom>
                    <a:solidFill>
                      <a:schemeClr val="accent1"/>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43" name="Google Shape;4997;p73">
                      <a:extLst>
                        <a:ext uri="{FF2B5EF4-FFF2-40B4-BE49-F238E27FC236}">
                          <a16:creationId xmlns:a16="http://schemas.microsoft.com/office/drawing/2014/main" id="{30B680F9-DF0B-4889-AB6D-788BF3663AA1}"/>
                        </a:ext>
                      </a:extLst>
                    </p:cNvPr>
                    <p:cNvSpPr/>
                    <p:nvPr/>
                  </p:nvSpPr>
                  <p:spPr>
                    <a:xfrm>
                      <a:off x="3358415" y="389423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44" name="Google Shape;4998;p73">
                      <a:extLst>
                        <a:ext uri="{FF2B5EF4-FFF2-40B4-BE49-F238E27FC236}">
                          <a16:creationId xmlns:a16="http://schemas.microsoft.com/office/drawing/2014/main" id="{3D65FE4C-D99A-4ECA-A247-E2EB1FA09A17}"/>
                        </a:ext>
                      </a:extLst>
                    </p:cNvPr>
                    <p:cNvSpPr/>
                    <p:nvPr/>
                  </p:nvSpPr>
                  <p:spPr>
                    <a:xfrm>
                      <a:off x="3358415" y="407186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45" name="Google Shape;4999;p73">
                      <a:extLst>
                        <a:ext uri="{FF2B5EF4-FFF2-40B4-BE49-F238E27FC236}">
                          <a16:creationId xmlns:a16="http://schemas.microsoft.com/office/drawing/2014/main" id="{882C19EF-B081-4FF5-AAEE-F58B81800879}"/>
                        </a:ext>
                      </a:extLst>
                    </p:cNvPr>
                    <p:cNvSpPr/>
                    <p:nvPr/>
                  </p:nvSpPr>
                  <p:spPr>
                    <a:xfrm>
                      <a:off x="3358415" y="424949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grpSp>
              <p:grpSp>
                <p:nvGrpSpPr>
                  <p:cNvPr id="17" name="Google Shape;5000;p73">
                    <a:extLst>
                      <a:ext uri="{FF2B5EF4-FFF2-40B4-BE49-F238E27FC236}">
                        <a16:creationId xmlns:a16="http://schemas.microsoft.com/office/drawing/2014/main" id="{ACCD7B2E-DE4B-446E-A9DE-4A790EF47527}"/>
                      </a:ext>
                    </a:extLst>
                  </p:cNvPr>
                  <p:cNvGrpSpPr/>
                  <p:nvPr/>
                </p:nvGrpSpPr>
                <p:grpSpPr>
                  <a:xfrm>
                    <a:off x="3838901" y="3538947"/>
                    <a:ext cx="441300" cy="847050"/>
                    <a:chOff x="3838901" y="3538947"/>
                    <a:chExt cx="441300" cy="847050"/>
                  </a:xfrm>
                </p:grpSpPr>
                <p:sp>
                  <p:nvSpPr>
                    <p:cNvPr id="36" name="Google Shape;5002;p73">
                      <a:extLst>
                        <a:ext uri="{FF2B5EF4-FFF2-40B4-BE49-F238E27FC236}">
                          <a16:creationId xmlns:a16="http://schemas.microsoft.com/office/drawing/2014/main" id="{FA9B5AB6-2DCA-4B01-A047-FE9CF287F6CB}"/>
                        </a:ext>
                      </a:extLst>
                    </p:cNvPr>
                    <p:cNvSpPr/>
                    <p:nvPr/>
                  </p:nvSpPr>
                  <p:spPr>
                    <a:xfrm>
                      <a:off x="3838901" y="353894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37" name="Google Shape;5003;p73">
                      <a:extLst>
                        <a:ext uri="{FF2B5EF4-FFF2-40B4-BE49-F238E27FC236}">
                          <a16:creationId xmlns:a16="http://schemas.microsoft.com/office/drawing/2014/main" id="{D5BEDC73-D928-473B-9444-650D05A01663}"/>
                        </a:ext>
                      </a:extLst>
                    </p:cNvPr>
                    <p:cNvSpPr/>
                    <p:nvPr/>
                  </p:nvSpPr>
                  <p:spPr>
                    <a:xfrm>
                      <a:off x="3838901" y="3716591"/>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38" name="Google Shape;5004;p73">
                      <a:extLst>
                        <a:ext uri="{FF2B5EF4-FFF2-40B4-BE49-F238E27FC236}">
                          <a16:creationId xmlns:a16="http://schemas.microsoft.com/office/drawing/2014/main" id="{B5C110BB-2848-4717-9143-6036EA49C9CF}"/>
                        </a:ext>
                      </a:extLst>
                    </p:cNvPr>
                    <p:cNvSpPr/>
                    <p:nvPr/>
                  </p:nvSpPr>
                  <p:spPr>
                    <a:xfrm>
                      <a:off x="3838901" y="3894236"/>
                      <a:ext cx="441300" cy="136500"/>
                    </a:xfrm>
                    <a:prstGeom prst="flowChartAlternateProcess">
                      <a:avLst/>
                    </a:prstGeom>
                    <a:solidFill>
                      <a:schemeClr val="accent1"/>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39" name="Google Shape;5005;p73">
                      <a:extLst>
                        <a:ext uri="{FF2B5EF4-FFF2-40B4-BE49-F238E27FC236}">
                          <a16:creationId xmlns:a16="http://schemas.microsoft.com/office/drawing/2014/main" id="{79C2A57B-0FBC-4AD4-A4F8-75C974DD7B37}"/>
                        </a:ext>
                      </a:extLst>
                    </p:cNvPr>
                    <p:cNvSpPr/>
                    <p:nvPr/>
                  </p:nvSpPr>
                  <p:spPr>
                    <a:xfrm>
                      <a:off x="3838901" y="407186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40" name="Google Shape;5006;p73">
                      <a:extLst>
                        <a:ext uri="{FF2B5EF4-FFF2-40B4-BE49-F238E27FC236}">
                          <a16:creationId xmlns:a16="http://schemas.microsoft.com/office/drawing/2014/main" id="{E597DDB2-508B-4E32-A7C5-B6C188D6A123}"/>
                        </a:ext>
                      </a:extLst>
                    </p:cNvPr>
                    <p:cNvSpPr/>
                    <p:nvPr/>
                  </p:nvSpPr>
                  <p:spPr>
                    <a:xfrm>
                      <a:off x="3838901" y="424949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grpSp>
              <p:grpSp>
                <p:nvGrpSpPr>
                  <p:cNvPr id="18" name="Google Shape;5007;p73">
                    <a:extLst>
                      <a:ext uri="{FF2B5EF4-FFF2-40B4-BE49-F238E27FC236}">
                        <a16:creationId xmlns:a16="http://schemas.microsoft.com/office/drawing/2014/main" id="{88C03678-F9EB-4EB4-B6AB-E2798AF0053C}"/>
                      </a:ext>
                    </a:extLst>
                  </p:cNvPr>
                  <p:cNvGrpSpPr/>
                  <p:nvPr/>
                </p:nvGrpSpPr>
                <p:grpSpPr>
                  <a:xfrm>
                    <a:off x="4319387" y="3538947"/>
                    <a:ext cx="441300" cy="847050"/>
                    <a:chOff x="4319387" y="3538947"/>
                    <a:chExt cx="441300" cy="847050"/>
                  </a:xfrm>
                </p:grpSpPr>
                <p:sp>
                  <p:nvSpPr>
                    <p:cNvPr id="31" name="Google Shape;5009;p73">
                      <a:extLst>
                        <a:ext uri="{FF2B5EF4-FFF2-40B4-BE49-F238E27FC236}">
                          <a16:creationId xmlns:a16="http://schemas.microsoft.com/office/drawing/2014/main" id="{F3E2C94A-6A24-46F4-B2FE-7C6550959D33}"/>
                        </a:ext>
                      </a:extLst>
                    </p:cNvPr>
                    <p:cNvSpPr/>
                    <p:nvPr/>
                  </p:nvSpPr>
                  <p:spPr>
                    <a:xfrm>
                      <a:off x="4319387" y="353894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32" name="Google Shape;5010;p73">
                      <a:extLst>
                        <a:ext uri="{FF2B5EF4-FFF2-40B4-BE49-F238E27FC236}">
                          <a16:creationId xmlns:a16="http://schemas.microsoft.com/office/drawing/2014/main" id="{64483B6B-BC91-4041-8BFD-B4A8C523FBA1}"/>
                        </a:ext>
                      </a:extLst>
                    </p:cNvPr>
                    <p:cNvSpPr/>
                    <p:nvPr/>
                  </p:nvSpPr>
                  <p:spPr>
                    <a:xfrm>
                      <a:off x="4319387" y="3716591"/>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33" name="Google Shape;5011;p73">
                      <a:extLst>
                        <a:ext uri="{FF2B5EF4-FFF2-40B4-BE49-F238E27FC236}">
                          <a16:creationId xmlns:a16="http://schemas.microsoft.com/office/drawing/2014/main" id="{02C1424E-089B-4667-B1D5-07D3CB3368E7}"/>
                        </a:ext>
                      </a:extLst>
                    </p:cNvPr>
                    <p:cNvSpPr/>
                    <p:nvPr/>
                  </p:nvSpPr>
                  <p:spPr>
                    <a:xfrm>
                      <a:off x="4319387" y="3894236"/>
                      <a:ext cx="441300" cy="136500"/>
                    </a:xfrm>
                    <a:prstGeom prst="flowChartAlternateProcess">
                      <a:avLst/>
                    </a:prstGeom>
                    <a:solidFill>
                      <a:schemeClr val="accent1"/>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34" name="Google Shape;5012;p73">
                      <a:extLst>
                        <a:ext uri="{FF2B5EF4-FFF2-40B4-BE49-F238E27FC236}">
                          <a16:creationId xmlns:a16="http://schemas.microsoft.com/office/drawing/2014/main" id="{726CC85F-5F58-4194-867E-B9C4F54DF6FF}"/>
                        </a:ext>
                      </a:extLst>
                    </p:cNvPr>
                    <p:cNvSpPr/>
                    <p:nvPr/>
                  </p:nvSpPr>
                  <p:spPr>
                    <a:xfrm>
                      <a:off x="4319387" y="407186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35" name="Google Shape;5013;p73">
                      <a:extLst>
                        <a:ext uri="{FF2B5EF4-FFF2-40B4-BE49-F238E27FC236}">
                          <a16:creationId xmlns:a16="http://schemas.microsoft.com/office/drawing/2014/main" id="{FE269EEA-6BF1-4FF9-9197-09ECF41856F8}"/>
                        </a:ext>
                      </a:extLst>
                    </p:cNvPr>
                    <p:cNvSpPr/>
                    <p:nvPr/>
                  </p:nvSpPr>
                  <p:spPr>
                    <a:xfrm>
                      <a:off x="4319387" y="424949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grpSp>
              <p:grpSp>
                <p:nvGrpSpPr>
                  <p:cNvPr id="19" name="Google Shape;5014;p73">
                    <a:extLst>
                      <a:ext uri="{FF2B5EF4-FFF2-40B4-BE49-F238E27FC236}">
                        <a16:creationId xmlns:a16="http://schemas.microsoft.com/office/drawing/2014/main" id="{1BAB00F6-49A9-4B0B-8A73-FB9F6E803CD9}"/>
                      </a:ext>
                    </a:extLst>
                  </p:cNvPr>
                  <p:cNvGrpSpPr/>
                  <p:nvPr/>
                </p:nvGrpSpPr>
                <p:grpSpPr>
                  <a:xfrm>
                    <a:off x="4799873" y="3538947"/>
                    <a:ext cx="441300" cy="847050"/>
                    <a:chOff x="4799873" y="3538947"/>
                    <a:chExt cx="441300" cy="847050"/>
                  </a:xfrm>
                </p:grpSpPr>
                <p:sp>
                  <p:nvSpPr>
                    <p:cNvPr id="26" name="Google Shape;5016;p73">
                      <a:extLst>
                        <a:ext uri="{FF2B5EF4-FFF2-40B4-BE49-F238E27FC236}">
                          <a16:creationId xmlns:a16="http://schemas.microsoft.com/office/drawing/2014/main" id="{5FFF8D35-352E-42D9-A46C-17FB4CC5F3BB}"/>
                        </a:ext>
                      </a:extLst>
                    </p:cNvPr>
                    <p:cNvSpPr/>
                    <p:nvPr/>
                  </p:nvSpPr>
                  <p:spPr>
                    <a:xfrm>
                      <a:off x="4799873" y="353894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27" name="Google Shape;5017;p73">
                      <a:extLst>
                        <a:ext uri="{FF2B5EF4-FFF2-40B4-BE49-F238E27FC236}">
                          <a16:creationId xmlns:a16="http://schemas.microsoft.com/office/drawing/2014/main" id="{6E7B6CF5-5B33-44E2-805B-A031A7E9E034}"/>
                        </a:ext>
                      </a:extLst>
                    </p:cNvPr>
                    <p:cNvSpPr/>
                    <p:nvPr/>
                  </p:nvSpPr>
                  <p:spPr>
                    <a:xfrm>
                      <a:off x="4799873" y="3716591"/>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28" name="Google Shape;5018;p73">
                      <a:extLst>
                        <a:ext uri="{FF2B5EF4-FFF2-40B4-BE49-F238E27FC236}">
                          <a16:creationId xmlns:a16="http://schemas.microsoft.com/office/drawing/2014/main" id="{F239E041-7A10-461E-8953-21FFEBF0F2E3}"/>
                        </a:ext>
                      </a:extLst>
                    </p:cNvPr>
                    <p:cNvSpPr/>
                    <p:nvPr/>
                  </p:nvSpPr>
                  <p:spPr>
                    <a:xfrm>
                      <a:off x="4799873" y="389423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29" name="Google Shape;5019;p73">
                      <a:extLst>
                        <a:ext uri="{FF2B5EF4-FFF2-40B4-BE49-F238E27FC236}">
                          <a16:creationId xmlns:a16="http://schemas.microsoft.com/office/drawing/2014/main" id="{AD6B3BC3-1CB3-4227-936D-582ABA7079FA}"/>
                        </a:ext>
                      </a:extLst>
                    </p:cNvPr>
                    <p:cNvSpPr/>
                    <p:nvPr/>
                  </p:nvSpPr>
                  <p:spPr>
                    <a:xfrm>
                      <a:off x="4799873" y="4071866"/>
                      <a:ext cx="441300" cy="136500"/>
                    </a:xfrm>
                    <a:prstGeom prst="flowChartAlternateProcess">
                      <a:avLst/>
                    </a:prstGeom>
                    <a:solidFill>
                      <a:schemeClr val="accent1"/>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30" name="Google Shape;5020;p73">
                      <a:extLst>
                        <a:ext uri="{FF2B5EF4-FFF2-40B4-BE49-F238E27FC236}">
                          <a16:creationId xmlns:a16="http://schemas.microsoft.com/office/drawing/2014/main" id="{925540B5-1441-4E85-BAE1-7AA2C44F765E}"/>
                        </a:ext>
                      </a:extLst>
                    </p:cNvPr>
                    <p:cNvSpPr/>
                    <p:nvPr/>
                  </p:nvSpPr>
                  <p:spPr>
                    <a:xfrm>
                      <a:off x="4799873" y="424949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grpSp>
              <p:grpSp>
                <p:nvGrpSpPr>
                  <p:cNvPr id="20" name="Google Shape;5021;p73">
                    <a:extLst>
                      <a:ext uri="{FF2B5EF4-FFF2-40B4-BE49-F238E27FC236}">
                        <a16:creationId xmlns:a16="http://schemas.microsoft.com/office/drawing/2014/main" id="{3251D909-B540-47E6-8E6B-ABA6C1933173}"/>
                      </a:ext>
                    </a:extLst>
                  </p:cNvPr>
                  <p:cNvGrpSpPr/>
                  <p:nvPr/>
                </p:nvGrpSpPr>
                <p:grpSpPr>
                  <a:xfrm>
                    <a:off x="5280360" y="3538947"/>
                    <a:ext cx="441300" cy="847050"/>
                    <a:chOff x="5280360" y="3538947"/>
                    <a:chExt cx="441300" cy="847050"/>
                  </a:xfrm>
                </p:grpSpPr>
                <p:sp>
                  <p:nvSpPr>
                    <p:cNvPr id="21" name="Google Shape;5023;p73">
                      <a:extLst>
                        <a:ext uri="{FF2B5EF4-FFF2-40B4-BE49-F238E27FC236}">
                          <a16:creationId xmlns:a16="http://schemas.microsoft.com/office/drawing/2014/main" id="{327CC587-C7D8-444A-B770-B0A594C74927}"/>
                        </a:ext>
                      </a:extLst>
                    </p:cNvPr>
                    <p:cNvSpPr/>
                    <p:nvPr/>
                  </p:nvSpPr>
                  <p:spPr>
                    <a:xfrm>
                      <a:off x="5280360" y="3538947"/>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22" name="Google Shape;5024;p73">
                      <a:extLst>
                        <a:ext uri="{FF2B5EF4-FFF2-40B4-BE49-F238E27FC236}">
                          <a16:creationId xmlns:a16="http://schemas.microsoft.com/office/drawing/2014/main" id="{A41C7984-54D9-4C36-926C-7FD73E2A1DB5}"/>
                        </a:ext>
                      </a:extLst>
                    </p:cNvPr>
                    <p:cNvSpPr/>
                    <p:nvPr/>
                  </p:nvSpPr>
                  <p:spPr>
                    <a:xfrm>
                      <a:off x="5280360" y="3716591"/>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23" name="Google Shape;5025;p73">
                      <a:extLst>
                        <a:ext uri="{FF2B5EF4-FFF2-40B4-BE49-F238E27FC236}">
                          <a16:creationId xmlns:a16="http://schemas.microsoft.com/office/drawing/2014/main" id="{AC50576F-9D42-4C21-B223-41A176FE1D27}"/>
                        </a:ext>
                      </a:extLst>
                    </p:cNvPr>
                    <p:cNvSpPr/>
                    <p:nvPr/>
                  </p:nvSpPr>
                  <p:spPr>
                    <a:xfrm>
                      <a:off x="5280360" y="389423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24" name="Google Shape;5026;p73">
                      <a:extLst>
                        <a:ext uri="{FF2B5EF4-FFF2-40B4-BE49-F238E27FC236}">
                          <a16:creationId xmlns:a16="http://schemas.microsoft.com/office/drawing/2014/main" id="{1034E08F-2B51-4489-96EE-9397A5DABC74}"/>
                        </a:ext>
                      </a:extLst>
                    </p:cNvPr>
                    <p:cNvSpPr/>
                    <p:nvPr/>
                  </p:nvSpPr>
                  <p:spPr>
                    <a:xfrm>
                      <a:off x="5280360" y="4071866"/>
                      <a:ext cx="441300" cy="136500"/>
                    </a:xfrm>
                    <a:prstGeom prst="flowChartAlternateProcess">
                      <a:avLst/>
                    </a:prstGeom>
                    <a:solidFill>
                      <a:srgbClr val="E3E9ED"/>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25" name="Google Shape;5027;p73">
                      <a:extLst>
                        <a:ext uri="{FF2B5EF4-FFF2-40B4-BE49-F238E27FC236}">
                          <a16:creationId xmlns:a16="http://schemas.microsoft.com/office/drawing/2014/main" id="{32B3967B-7024-4529-8FBD-50B4D43072E9}"/>
                        </a:ext>
                      </a:extLst>
                    </p:cNvPr>
                    <p:cNvSpPr/>
                    <p:nvPr/>
                  </p:nvSpPr>
                  <p:spPr>
                    <a:xfrm>
                      <a:off x="5280360" y="4249497"/>
                      <a:ext cx="441300" cy="136500"/>
                    </a:xfrm>
                    <a:prstGeom prst="flowChartAlternateProcess">
                      <a:avLst/>
                    </a:prstGeom>
                    <a:solidFill>
                      <a:schemeClr val="accent1"/>
                    </a:solidFill>
                    <a:ln>
                      <a:noFill/>
                    </a:ln>
                  </p:spPr>
                  <p:txBody>
                    <a:bodyPr spcFirstLastPara="1" wrap="square" lIns="21696" tIns="21696" rIns="21696" bIns="21696" anchor="ctr"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grpSp>
            </p:grpSp>
          </p:grpSp>
          <p:grpSp>
            <p:nvGrpSpPr>
              <p:cNvPr id="8" name="Group 7">
                <a:extLst>
                  <a:ext uri="{FF2B5EF4-FFF2-40B4-BE49-F238E27FC236}">
                    <a16:creationId xmlns:a16="http://schemas.microsoft.com/office/drawing/2014/main" id="{1B0E872D-0624-4CB2-B764-F3751290F580}"/>
                  </a:ext>
                </a:extLst>
              </p:cNvPr>
              <p:cNvGrpSpPr/>
              <p:nvPr/>
            </p:nvGrpSpPr>
            <p:grpSpPr>
              <a:xfrm>
                <a:off x="2349661" y="1980478"/>
                <a:ext cx="3108367" cy="1908617"/>
                <a:chOff x="1510095" y="1962204"/>
                <a:chExt cx="441829" cy="1671863"/>
              </a:xfrm>
            </p:grpSpPr>
            <p:sp>
              <p:nvSpPr>
                <p:cNvPr id="9" name="Google Shape;4995;p73">
                  <a:extLst>
                    <a:ext uri="{FF2B5EF4-FFF2-40B4-BE49-F238E27FC236}">
                      <a16:creationId xmlns:a16="http://schemas.microsoft.com/office/drawing/2014/main" id="{5A5FC0BF-5D60-4392-9507-27F573933EEA}"/>
                    </a:ext>
                  </a:extLst>
                </p:cNvPr>
                <p:cNvSpPr/>
                <p:nvPr/>
              </p:nvSpPr>
              <p:spPr>
                <a:xfrm>
                  <a:off x="1510095" y="1962204"/>
                  <a:ext cx="441829" cy="269417"/>
                </a:xfrm>
                <a:prstGeom prst="flowChartAlternateProcess">
                  <a:avLst/>
                </a:prstGeom>
                <a:solidFill>
                  <a:srgbClr val="E3E9ED"/>
                </a:solidFill>
                <a:ln>
                  <a:noFill/>
                </a:ln>
              </p:spPr>
              <p:txBody>
                <a:bodyPr spcFirstLastPara="1" wrap="square" lIns="21696" tIns="21696" rIns="21696" bIns="21696" anchor="ctr" anchorCtr="0">
                  <a:noAutofit/>
                </a:bodyPr>
                <a:lstStyle/>
                <a:p>
                  <a:pPr defTabSz="914400">
                    <a:buClr>
                      <a:srgbClr val="000000"/>
                    </a:buClr>
                    <a:buFont typeface="Arial"/>
                    <a:buNone/>
                  </a:pPr>
                  <a:r>
                    <a:rPr lang="en-US" sz="1200" b="1" kern="0" dirty="0">
                      <a:solidFill>
                        <a:srgbClr val="000000"/>
                      </a:solidFill>
                      <a:latin typeface="Arial"/>
                      <a:cs typeface="Arial"/>
                      <a:sym typeface="Arial"/>
                    </a:rPr>
                    <a:t>Implementation</a:t>
                  </a:r>
                  <a:endParaRPr sz="1200" b="1" kern="0" dirty="0">
                    <a:solidFill>
                      <a:srgbClr val="000000"/>
                    </a:solidFill>
                    <a:latin typeface="Arial"/>
                    <a:cs typeface="Arial"/>
                    <a:sym typeface="Arial"/>
                  </a:endParaRPr>
                </a:p>
              </p:txBody>
            </p:sp>
            <p:sp>
              <p:nvSpPr>
                <p:cNvPr id="10" name="Google Shape;4996;p73">
                  <a:extLst>
                    <a:ext uri="{FF2B5EF4-FFF2-40B4-BE49-F238E27FC236}">
                      <a16:creationId xmlns:a16="http://schemas.microsoft.com/office/drawing/2014/main" id="{62315721-F694-4219-BDD2-1E5EBB094024}"/>
                    </a:ext>
                  </a:extLst>
                </p:cNvPr>
                <p:cNvSpPr/>
                <p:nvPr/>
              </p:nvSpPr>
              <p:spPr>
                <a:xfrm>
                  <a:off x="1510095" y="2312828"/>
                  <a:ext cx="441829" cy="269417"/>
                </a:xfrm>
                <a:prstGeom prst="flowChartAlternateProcess">
                  <a:avLst/>
                </a:prstGeom>
                <a:solidFill>
                  <a:srgbClr val="E3E9ED"/>
                </a:solidFill>
                <a:ln>
                  <a:noFill/>
                </a:ln>
              </p:spPr>
              <p:txBody>
                <a:bodyPr spcFirstLastPara="1" wrap="square" lIns="21696" tIns="21696" rIns="21696" bIns="21696" anchor="ctr" anchorCtr="0">
                  <a:noAutofit/>
                </a:bodyPr>
                <a:lstStyle/>
                <a:p>
                  <a:pPr defTabSz="914400">
                    <a:buClr>
                      <a:srgbClr val="000000"/>
                    </a:buClr>
                    <a:buFont typeface="Arial"/>
                    <a:buNone/>
                  </a:pPr>
                  <a:r>
                    <a:rPr lang="en-US" sz="1200" b="1" kern="0" dirty="0">
                      <a:solidFill>
                        <a:srgbClr val="000000"/>
                      </a:solidFill>
                      <a:latin typeface="Arial"/>
                      <a:cs typeface="Arial"/>
                      <a:sym typeface="Arial"/>
                    </a:rPr>
                    <a:t>Extracting results</a:t>
                  </a:r>
                  <a:endParaRPr sz="1200" b="1" kern="0" dirty="0">
                    <a:solidFill>
                      <a:srgbClr val="000000"/>
                    </a:solidFill>
                    <a:latin typeface="Arial"/>
                    <a:cs typeface="Arial"/>
                    <a:sym typeface="Arial"/>
                  </a:endParaRPr>
                </a:p>
              </p:txBody>
            </p:sp>
            <p:sp>
              <p:nvSpPr>
                <p:cNvPr id="11" name="Google Shape;4997;p73">
                  <a:extLst>
                    <a:ext uri="{FF2B5EF4-FFF2-40B4-BE49-F238E27FC236}">
                      <a16:creationId xmlns:a16="http://schemas.microsoft.com/office/drawing/2014/main" id="{C189BB13-D0F3-4D63-9406-D340B4FF72CF}"/>
                    </a:ext>
                  </a:extLst>
                </p:cNvPr>
                <p:cNvSpPr/>
                <p:nvPr/>
              </p:nvSpPr>
              <p:spPr>
                <a:xfrm>
                  <a:off x="1510095" y="2663455"/>
                  <a:ext cx="441829" cy="269417"/>
                </a:xfrm>
                <a:prstGeom prst="flowChartAlternateProcess">
                  <a:avLst/>
                </a:prstGeom>
                <a:solidFill>
                  <a:srgbClr val="E3E9ED"/>
                </a:solidFill>
                <a:ln>
                  <a:noFill/>
                </a:ln>
              </p:spPr>
              <p:txBody>
                <a:bodyPr spcFirstLastPara="1" wrap="square" lIns="21696" tIns="21696" rIns="21696" bIns="21696" anchor="ctr" anchorCtr="0">
                  <a:noAutofit/>
                </a:bodyPr>
                <a:lstStyle/>
                <a:p>
                  <a:pPr defTabSz="914400">
                    <a:buClr>
                      <a:srgbClr val="000000"/>
                    </a:buClr>
                    <a:buFont typeface="Arial"/>
                    <a:buNone/>
                  </a:pPr>
                  <a:r>
                    <a:rPr lang="en-US" sz="1200" b="1" kern="0" dirty="0">
                      <a:solidFill>
                        <a:srgbClr val="000000"/>
                      </a:solidFill>
                      <a:latin typeface="Arial"/>
                      <a:cs typeface="Arial"/>
                      <a:sym typeface="Arial"/>
                    </a:rPr>
                    <a:t>Results analysis</a:t>
                  </a:r>
                  <a:endParaRPr sz="1200" b="1" kern="0" dirty="0">
                    <a:solidFill>
                      <a:srgbClr val="000000"/>
                    </a:solidFill>
                    <a:latin typeface="Arial"/>
                    <a:cs typeface="Arial"/>
                    <a:sym typeface="Arial"/>
                  </a:endParaRPr>
                </a:p>
              </p:txBody>
            </p:sp>
            <p:sp>
              <p:nvSpPr>
                <p:cNvPr id="12" name="Google Shape;4998;p73">
                  <a:extLst>
                    <a:ext uri="{FF2B5EF4-FFF2-40B4-BE49-F238E27FC236}">
                      <a16:creationId xmlns:a16="http://schemas.microsoft.com/office/drawing/2014/main" id="{23A493B9-BB3E-4D21-AC14-483673D0090B}"/>
                    </a:ext>
                  </a:extLst>
                </p:cNvPr>
                <p:cNvSpPr/>
                <p:nvPr/>
              </p:nvSpPr>
              <p:spPr>
                <a:xfrm>
                  <a:off x="1510095" y="3014051"/>
                  <a:ext cx="441829" cy="269417"/>
                </a:xfrm>
                <a:prstGeom prst="flowChartAlternateProcess">
                  <a:avLst/>
                </a:prstGeom>
                <a:solidFill>
                  <a:srgbClr val="E3E9ED"/>
                </a:solidFill>
                <a:ln>
                  <a:noFill/>
                </a:ln>
              </p:spPr>
              <p:txBody>
                <a:bodyPr spcFirstLastPara="1" wrap="square" lIns="21696" tIns="21696" rIns="21696" bIns="21696" anchor="ctr" anchorCtr="0">
                  <a:noAutofit/>
                </a:bodyPr>
                <a:lstStyle/>
                <a:p>
                  <a:pPr defTabSz="914400">
                    <a:buClr>
                      <a:srgbClr val="000000"/>
                    </a:buClr>
                    <a:buFont typeface="Arial"/>
                    <a:buNone/>
                  </a:pPr>
                  <a:r>
                    <a:rPr lang="en-US" sz="1200" b="1" kern="0" dirty="0">
                      <a:solidFill>
                        <a:srgbClr val="000000"/>
                      </a:solidFill>
                      <a:latin typeface="Arial"/>
                      <a:cs typeface="Arial"/>
                      <a:sym typeface="Arial"/>
                    </a:rPr>
                    <a:t>Concluding</a:t>
                  </a:r>
                  <a:endParaRPr sz="1200" b="1" kern="0" dirty="0">
                    <a:solidFill>
                      <a:srgbClr val="000000"/>
                    </a:solidFill>
                    <a:latin typeface="Arial"/>
                    <a:cs typeface="Arial"/>
                    <a:sym typeface="Arial"/>
                  </a:endParaRPr>
                </a:p>
              </p:txBody>
            </p:sp>
            <p:sp>
              <p:nvSpPr>
                <p:cNvPr id="13" name="Google Shape;4999;p73">
                  <a:extLst>
                    <a:ext uri="{FF2B5EF4-FFF2-40B4-BE49-F238E27FC236}">
                      <a16:creationId xmlns:a16="http://schemas.microsoft.com/office/drawing/2014/main" id="{5B0A969C-E0AB-4393-AAC4-895FD5E8C247}"/>
                    </a:ext>
                  </a:extLst>
                </p:cNvPr>
                <p:cNvSpPr/>
                <p:nvPr/>
              </p:nvSpPr>
              <p:spPr>
                <a:xfrm>
                  <a:off x="1510095" y="3364650"/>
                  <a:ext cx="441829" cy="269417"/>
                </a:xfrm>
                <a:prstGeom prst="flowChartAlternateProcess">
                  <a:avLst/>
                </a:prstGeom>
                <a:solidFill>
                  <a:srgbClr val="E3E9ED"/>
                </a:solidFill>
                <a:ln>
                  <a:noFill/>
                </a:ln>
              </p:spPr>
              <p:txBody>
                <a:bodyPr spcFirstLastPara="1" wrap="square" lIns="21696" tIns="21696" rIns="21696" bIns="21696" anchor="ctr" anchorCtr="0">
                  <a:noAutofit/>
                </a:bodyPr>
                <a:lstStyle/>
                <a:p>
                  <a:pPr defTabSz="914400">
                    <a:buClr>
                      <a:srgbClr val="000000"/>
                    </a:buClr>
                    <a:buFont typeface="Arial"/>
                    <a:buNone/>
                  </a:pPr>
                  <a:r>
                    <a:rPr lang="en-US" sz="1200" b="1" kern="0" dirty="0">
                      <a:solidFill>
                        <a:srgbClr val="000000"/>
                      </a:solidFill>
                      <a:latin typeface="Arial"/>
                      <a:cs typeface="Arial"/>
                      <a:sym typeface="Arial"/>
                    </a:rPr>
                    <a:t>Deliverable : Final report</a:t>
                  </a:r>
                  <a:endParaRPr sz="1200" b="1" kern="0" dirty="0">
                    <a:solidFill>
                      <a:srgbClr val="000000"/>
                    </a:solidFill>
                    <a:latin typeface="Arial"/>
                    <a:cs typeface="Arial"/>
                    <a:sym typeface="Arial"/>
                  </a:endParaRPr>
                </a:p>
              </p:txBody>
            </p:sp>
          </p:grpSp>
        </p:grpSp>
      </p:grpSp>
      <p:sp>
        <p:nvSpPr>
          <p:cNvPr id="212" name="TextBox 211">
            <a:extLst>
              <a:ext uri="{FF2B5EF4-FFF2-40B4-BE49-F238E27FC236}">
                <a16:creationId xmlns:a16="http://schemas.microsoft.com/office/drawing/2014/main" id="{66C91D47-51CE-4867-806F-574C84932CC9}"/>
              </a:ext>
            </a:extLst>
          </p:cNvPr>
          <p:cNvSpPr txBox="1"/>
          <p:nvPr/>
        </p:nvSpPr>
        <p:spPr>
          <a:xfrm>
            <a:off x="4481145" y="126949"/>
            <a:ext cx="2846894" cy="584775"/>
          </a:xfrm>
          <a:prstGeom prst="rect">
            <a:avLst/>
          </a:prstGeom>
          <a:noFill/>
        </p:spPr>
        <p:txBody>
          <a:bodyPr wrap="square" rtlCol="0">
            <a:spAutoFit/>
          </a:bodyPr>
          <a:lstStyle/>
          <a:p>
            <a:r>
              <a:rPr lang="en-US" sz="3200" b="1" u="sng" dirty="0">
                <a:solidFill>
                  <a:schemeClr val="accent6">
                    <a:lumMod val="60000"/>
                    <a:lumOff val="40000"/>
                  </a:schemeClr>
                </a:solidFill>
              </a:rPr>
              <a:t>Time Line Plan</a:t>
            </a:r>
          </a:p>
        </p:txBody>
      </p:sp>
    </p:spTree>
    <p:extLst>
      <p:ext uri="{BB962C8B-B14F-4D97-AF65-F5344CB8AC3E}">
        <p14:creationId xmlns:p14="http://schemas.microsoft.com/office/powerpoint/2010/main" val="3070997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9467-D86A-4D44-9E01-5796E5BDA396}"/>
              </a:ext>
            </a:extLst>
          </p:cNvPr>
          <p:cNvSpPr>
            <a:spLocks noGrp="1"/>
          </p:cNvSpPr>
          <p:nvPr>
            <p:ph type="title"/>
          </p:nvPr>
        </p:nvSpPr>
        <p:spPr>
          <a:xfrm>
            <a:off x="3104442" y="4267200"/>
            <a:ext cx="5983114" cy="1315156"/>
          </a:xfrm>
        </p:spPr>
        <p:txBody>
          <a:bodyPr anchor="ctr">
            <a:normAutofit fontScale="90000"/>
          </a:bodyPr>
          <a:lstStyle/>
          <a:p>
            <a:pPr algn="ctr"/>
            <a:r>
              <a:rPr lang="en-US" dirty="0"/>
              <a:t>  Barathraj M.</a:t>
            </a:r>
            <a:br>
              <a:rPr lang="en-US" dirty="0"/>
            </a:br>
            <a:r>
              <a:rPr lang="en-US" dirty="0"/>
              <a:t>  190091K	</a:t>
            </a:r>
            <a:br>
              <a:rPr lang="en-US" dirty="0"/>
            </a:br>
            <a:endParaRPr lang="en-US" dirty="0"/>
          </a:p>
        </p:txBody>
      </p:sp>
      <p:sp>
        <p:nvSpPr>
          <p:cNvPr id="7" name="Text Placeholder 3">
            <a:extLst>
              <a:ext uri="{FF2B5EF4-FFF2-40B4-BE49-F238E27FC236}">
                <a16:creationId xmlns:a16="http://schemas.microsoft.com/office/drawing/2014/main" id="{C61FB1EB-0E57-42C6-B6F7-78E8F11F8053}"/>
              </a:ext>
            </a:extLst>
          </p:cNvPr>
          <p:cNvSpPr txBox="1">
            <a:spLocks/>
          </p:cNvSpPr>
          <p:nvPr/>
        </p:nvSpPr>
        <p:spPr>
          <a:xfrm>
            <a:off x="1139522" y="1821799"/>
            <a:ext cx="9910859" cy="1841225"/>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gn="ctr"/>
            <a:r>
              <a:rPr lang="en-US" sz="8000" b="1" dirty="0">
                <a:solidFill>
                  <a:schemeClr val="accent6">
                    <a:lumMod val="60000"/>
                    <a:lumOff val="40000"/>
                  </a:schemeClr>
                </a:solidFill>
              </a:rPr>
              <a:t>Thank you!</a:t>
            </a:r>
          </a:p>
        </p:txBody>
      </p:sp>
      <p:pic>
        <p:nvPicPr>
          <p:cNvPr id="10" name="Picture 9">
            <a:extLst>
              <a:ext uri="{FF2B5EF4-FFF2-40B4-BE49-F238E27FC236}">
                <a16:creationId xmlns:a16="http://schemas.microsoft.com/office/drawing/2014/main" id="{6C840D10-7408-4811-8113-B1209397BA8B}"/>
              </a:ext>
            </a:extLst>
          </p:cNvPr>
          <p:cNvPicPr>
            <a:picLocks noChangeAspect="1"/>
          </p:cNvPicPr>
          <p:nvPr/>
        </p:nvPicPr>
        <p:blipFill>
          <a:blip r:embed="rId3"/>
          <a:stretch>
            <a:fillRect/>
          </a:stretch>
        </p:blipFill>
        <p:spPr>
          <a:xfrm>
            <a:off x="1139522" y="5259240"/>
            <a:ext cx="9912955" cy="646232"/>
          </a:xfrm>
          <a:prstGeom prst="rect">
            <a:avLst/>
          </a:prstGeom>
        </p:spPr>
      </p:pic>
    </p:spTree>
    <p:extLst>
      <p:ext uri="{BB962C8B-B14F-4D97-AF65-F5344CB8AC3E}">
        <p14:creationId xmlns:p14="http://schemas.microsoft.com/office/powerpoint/2010/main" val="39065403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938410-2173-430A-9B92-20257D39BD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CBD1B6F-AE5F-4B27-9BE1-4797C9BEFB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B6055E-F2DC-412A-8B07-D3793807DA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design</Template>
  <TotalTime>0</TotalTime>
  <Words>314</Words>
  <Application>Microsoft Office PowerPoint</Application>
  <PresentationFormat>Widescreen</PresentationFormat>
  <Paragraphs>61</Paragraphs>
  <Slides>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Times New Roman</vt:lpstr>
      <vt:lpstr>Trebuchet MS</vt:lpstr>
      <vt:lpstr>Tw Cen MT</vt:lpstr>
      <vt:lpstr>Wingdings</vt:lpstr>
      <vt:lpstr>Circuit</vt:lpstr>
      <vt:lpstr>EE3203 - Individual Project - Proposal </vt:lpstr>
      <vt:lpstr>PowerPoint Presentation</vt:lpstr>
      <vt:lpstr>PowerPoint Presentation</vt:lpstr>
      <vt:lpstr>PowerPoint Presentation</vt:lpstr>
      <vt:lpstr>PowerPoint Presentation</vt:lpstr>
      <vt:lpstr>  Barathraj M.   190091K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2022-02-26T19:45:22Z</dcterms:created>
  <dcterms:modified xsi:type="dcterms:W3CDTF">2022-09-26T18:03:18Z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