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0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31982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37131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39841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75485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18292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84702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48928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509A250-FF31-4206-8172-F9D3106AACB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243146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509A250-FF31-4206-8172-F9D3106AACB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633851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86838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7861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27188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238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12897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93141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1605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4257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989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99847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4894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AAD347D-5ACD-4C99-B74B-A9C85AD731AF}" type="datetimeFigureOut">
              <a:rPr lang="en-US" smtClean="0"/>
              <a:t>4/4/2024</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8662785"/>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 id="2147484023" r:id="rId19"/>
    <p:sldLayoutId id="2147484024" r:id="rId20"/>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a:t>Keylogger &amp; Security</a:t>
            </a:r>
            <a:endParaRPr/>
          </a:p>
        </p:txBody>
      </p:sp>
      <p:sp>
        <p:nvSpPr>
          <p:cNvPr id="135" name="Google Shape;135;p13"/>
          <p:cNvSpPr txBox="1">
            <a:spLocks noGrp="1"/>
          </p:cNvSpPr>
          <p:nvPr>
            <p:ph type="subTitle" idx="1"/>
          </p:nvPr>
        </p:nvSpPr>
        <p:spPr>
          <a:xfrm>
            <a:off x="1680302" y="3448025"/>
            <a:ext cx="5783400" cy="909000"/>
          </a:xfrm>
          <a:prstGeom prst="rect">
            <a:avLst/>
          </a:prstGeom>
          <a:noFill/>
          <a:ln>
            <a:noFill/>
          </a:ln>
        </p:spPr>
        <p:txBody>
          <a:bodyPr spcFirstLastPara="1" wrap="square" lIns="91425" tIns="91425" rIns="91425" bIns="91425" anchor="t" anchorCtr="0">
            <a:normAutofit fontScale="85000" lnSpcReduction="1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t>Name: Barath K B</a:t>
            </a:r>
            <a:endParaRPr dirty="0"/>
          </a:p>
          <a:p>
            <a:pPr marL="1371600" lvl="0" indent="0" algn="l" rtl="0">
              <a:lnSpc>
                <a:spcPct val="100000"/>
              </a:lnSpc>
              <a:spcBef>
                <a:spcPts val="0"/>
              </a:spcBef>
              <a:spcAft>
                <a:spcPts val="0"/>
              </a:spcAft>
              <a:buSzPts val="4364"/>
              <a:buNone/>
            </a:pPr>
            <a:r>
              <a:rPr lang="en" dirty="0"/>
              <a:t>Campus: Anna university regional campus 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1599950" y="2168314"/>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latin typeface="Lato"/>
                <a:ea typeface="Lato"/>
                <a:cs typeface="Lato"/>
                <a:sym typeface="Lato"/>
              </a:rPr>
              <a:t>Thank You</a:t>
            </a:r>
            <a:r>
              <a:rPr lang="en" sz="6000" dirty="0">
                <a:solidFill>
                  <a:schemeClr val="lt1"/>
                </a:solidFill>
                <a:latin typeface="Lato"/>
                <a:ea typeface="Lato"/>
                <a:cs typeface="Lato"/>
                <a:sym typeface="Lato"/>
              </a:rPr>
              <a:t>ou</a:t>
            </a:r>
            <a:endParaRPr sz="6000" dirty="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Problem Statement :</a:t>
            </a:r>
            <a:endParaRPr/>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Solution :</a:t>
            </a:r>
            <a:endParaRPr/>
          </a:p>
        </p:txBody>
      </p:sp>
      <p:sp>
        <p:nvSpPr>
          <p:cNvPr id="147" name="Google Shape;147;p15"/>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a:t>Cryptographic Encryption</a:t>
            </a:r>
            <a:r>
              <a:rPr lang="en" sz="1200"/>
              <a:t> : Implement robust encryption algorithms like AES (Advanced Encryption Standard) to encrypt all logged keystrokes and sensitive data, ensuring that even if the data is intercepted, it remains secure and unreadable without the decryption key.</a:t>
            </a:r>
            <a:endParaRPr sz="1200"/>
          </a:p>
          <a:p>
            <a:pPr marL="457200" lvl="0" indent="-304800" algn="l" rtl="0">
              <a:lnSpc>
                <a:spcPct val="115000"/>
              </a:lnSpc>
              <a:spcBef>
                <a:spcPts val="0"/>
              </a:spcBef>
              <a:spcAft>
                <a:spcPts val="0"/>
              </a:spcAft>
              <a:buSzPts val="1200"/>
              <a:buChar char="➔"/>
            </a:pPr>
            <a:r>
              <a:rPr lang="en" sz="1200" b="1"/>
              <a:t>Secure Storage Mechanism</a:t>
            </a:r>
            <a:r>
              <a:rPr lang="en" sz="1200"/>
              <a:t> : Utilize secure storage methods, such as encrypted databases or files, to store logged keystrokes locally on the target device. Employ access controls and permission settings to restrict unauthorized access to the stored data.</a:t>
            </a:r>
            <a:endParaRPr sz="1200"/>
          </a:p>
          <a:p>
            <a:pPr marL="457200" lvl="0" indent="-304800" algn="l" rtl="0">
              <a:lnSpc>
                <a:spcPct val="115000"/>
              </a:lnSpc>
              <a:spcBef>
                <a:spcPts val="0"/>
              </a:spcBef>
              <a:spcAft>
                <a:spcPts val="0"/>
              </a:spcAft>
              <a:buSzPts val="1200"/>
              <a:buChar char="➔"/>
            </a:pPr>
            <a:r>
              <a:rPr lang="en" sz="1200" b="1"/>
              <a:t>Stealth Mode Functionality</a:t>
            </a:r>
            <a:r>
              <a:rPr lang="en" sz="1200"/>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marL="457200" lvl="0" indent="-304800" algn="l" rtl="0">
              <a:lnSpc>
                <a:spcPct val="115000"/>
              </a:lnSpc>
              <a:spcBef>
                <a:spcPts val="0"/>
              </a:spcBef>
              <a:spcAft>
                <a:spcPts val="0"/>
              </a:spcAft>
              <a:buSzPts val="1200"/>
              <a:buChar char="➔"/>
            </a:pPr>
            <a:r>
              <a:rPr lang="en" sz="1200" b="1"/>
              <a:t>Anti-Tampering Measures</a:t>
            </a:r>
            <a:r>
              <a:rPr lang="en" sz="1200"/>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marL="457200" lvl="0" indent="-304800" algn="l" rtl="0">
              <a:lnSpc>
                <a:spcPct val="115000"/>
              </a:lnSpc>
              <a:spcBef>
                <a:spcPts val="0"/>
              </a:spcBef>
              <a:spcAft>
                <a:spcPts val="0"/>
              </a:spcAft>
              <a:buSzPts val="1200"/>
              <a:buChar char="➔"/>
            </a:pPr>
            <a:r>
              <a:rPr lang="en" sz="1200" b="1"/>
              <a:t>Authentication and Access Control </a:t>
            </a:r>
            <a:r>
              <a:rPr lang="en" sz="120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200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15000"/>
              </a:lnSpc>
              <a:spcBef>
                <a:spcPts val="1500"/>
              </a:spcBef>
              <a:spcAft>
                <a:spcPts val="0"/>
              </a:spcAft>
              <a:buSzPts val="1900"/>
              <a:buChar char="➔"/>
            </a:pPr>
            <a:r>
              <a:rPr lang="en" sz="1900" b="1" dirty="0"/>
              <a:t>Testing :</a:t>
            </a:r>
            <a:endParaRPr sz="1900" b="1" dirty="0"/>
          </a:p>
          <a:p>
            <a:pPr marL="914400" lvl="1" indent="-327025" algn="l" rtl="0">
              <a:lnSpc>
                <a:spcPct val="115000"/>
              </a:lnSpc>
              <a:spcBef>
                <a:spcPts val="0"/>
              </a:spcBef>
              <a:spcAft>
                <a:spcPts val="0"/>
              </a:spcAft>
              <a:buSzPts val="1550"/>
              <a:buChar char="◆"/>
            </a:pPr>
            <a:r>
              <a:rPr lang="en" sz="1550" u="sng" dirty="0"/>
              <a:t>Unit Testing</a:t>
            </a:r>
            <a:r>
              <a:rPr lang="en" sz="1550" dirty="0"/>
              <a:t> : Test individual modules to ensure they function correctly.</a:t>
            </a:r>
            <a:endParaRPr sz="1550" dirty="0"/>
          </a:p>
          <a:p>
            <a:pPr marL="914400" lvl="1" indent="-327025" algn="l" rtl="0">
              <a:lnSpc>
                <a:spcPct val="115000"/>
              </a:lnSpc>
              <a:spcBef>
                <a:spcPts val="0"/>
              </a:spcBef>
              <a:spcAft>
                <a:spcPts val="0"/>
              </a:spcAft>
              <a:buSzPts val="1550"/>
              <a:buChar char="◆"/>
            </a:pPr>
            <a:r>
              <a:rPr lang="en" sz="1550" u="sng" dirty="0"/>
              <a:t>Integration Testing</a:t>
            </a:r>
            <a:r>
              <a:rPr lang="en" sz="1550" dirty="0"/>
              <a:t> : Verify that modules work together seamlessly.</a:t>
            </a:r>
            <a:endParaRPr sz="1550" dirty="0"/>
          </a:p>
          <a:p>
            <a:pPr marL="914400" lvl="1" indent="-327025" algn="l" rtl="0">
              <a:lnSpc>
                <a:spcPct val="115000"/>
              </a:lnSpc>
              <a:spcBef>
                <a:spcPts val="0"/>
              </a:spcBef>
              <a:spcAft>
                <a:spcPts val="0"/>
              </a:spcAft>
              <a:buSzPts val="1550"/>
              <a:buChar char="◆"/>
            </a:pPr>
            <a:r>
              <a:rPr lang="en" sz="1550" u="sng" dirty="0"/>
              <a:t>Security Testing</a:t>
            </a:r>
            <a:r>
              <a:rPr lang="en" sz="1550" dirty="0"/>
              <a:t> : Perform penetration testing and vulnerability assessments to identify and fix security flaws.</a:t>
            </a:r>
            <a:endParaRPr sz="1550" dirty="0"/>
          </a:p>
          <a:p>
            <a:pPr marL="914400" lvl="1" indent="-327025" algn="l" rtl="0">
              <a:lnSpc>
                <a:spcPct val="115000"/>
              </a:lnSpc>
              <a:spcBef>
                <a:spcPts val="0"/>
              </a:spcBef>
              <a:spcAft>
                <a:spcPts val="0"/>
              </a:spcAft>
              <a:buSzPts val="1550"/>
              <a:buChar char="◆"/>
            </a:pPr>
            <a:r>
              <a:rPr lang="en" sz="1550" u="sng" dirty="0"/>
              <a:t>Compatibility Testing</a:t>
            </a:r>
            <a:r>
              <a:rPr lang="en" sz="1550" dirty="0"/>
              <a:t> : Test the keylogger on various platforms and applications to ensure compatibility.</a:t>
            </a:r>
            <a:endParaRPr sz="1550" dirty="0"/>
          </a:p>
          <a:p>
            <a:pPr marL="457200" lvl="0" indent="-342900" algn="l" rtl="0">
              <a:lnSpc>
                <a:spcPct val="115000"/>
              </a:lnSpc>
              <a:spcBef>
                <a:spcPts val="0"/>
              </a:spcBef>
              <a:spcAft>
                <a:spcPts val="0"/>
              </a:spcAft>
              <a:buSzPts val="1800"/>
              <a:buChar char="➔"/>
            </a:pPr>
            <a:r>
              <a:rPr lang="en" b="1" dirty="0"/>
              <a:t>Deployment :</a:t>
            </a:r>
            <a:endParaRPr b="1" dirty="0"/>
          </a:p>
          <a:p>
            <a:pPr marL="914400" lvl="1" indent="-327025" algn="l" rtl="0">
              <a:lnSpc>
                <a:spcPct val="115000"/>
              </a:lnSpc>
              <a:spcBef>
                <a:spcPts val="0"/>
              </a:spcBef>
              <a:spcAft>
                <a:spcPts val="0"/>
              </a:spcAft>
              <a:buSzPts val="1550"/>
              <a:buChar char="◆"/>
            </a:pPr>
            <a:r>
              <a:rPr lang="en" sz="1550" dirty="0"/>
              <a:t>Prepare installation packages for different operating systems.</a:t>
            </a:r>
            <a:endParaRPr sz="1550" dirty="0"/>
          </a:p>
          <a:p>
            <a:pPr marL="914400" lvl="1" indent="-327025" algn="l" rtl="0">
              <a:lnSpc>
                <a:spcPct val="115000"/>
              </a:lnSpc>
              <a:spcBef>
                <a:spcPts val="0"/>
              </a:spcBef>
              <a:spcAft>
                <a:spcPts val="0"/>
              </a:spcAft>
              <a:buSzPts val="1550"/>
              <a:buChar char="◆"/>
            </a:pPr>
            <a:r>
              <a:rPr lang="en" sz="1550" dirty="0"/>
              <a:t>Provide clear instructions for installation and configuration.</a:t>
            </a:r>
            <a:endParaRPr sz="1550" dirty="0"/>
          </a:p>
          <a:p>
            <a:pPr marL="914400" lvl="1" indent="-327025" algn="l" rtl="0">
              <a:lnSpc>
                <a:spcPct val="115000"/>
              </a:lnSpc>
              <a:spcBef>
                <a:spcPts val="0"/>
              </a:spcBef>
              <a:spcAft>
                <a:spcPts val="0"/>
              </a:spcAft>
              <a:buSzPts val="1550"/>
              <a:buChar char="◆"/>
            </a:pPr>
            <a:r>
              <a:rPr lang="en" sz="1550" dirty="0"/>
              <a:t>Deploy the keylogger in controlled environments for initial use and feedback gathering.</a:t>
            </a:r>
            <a:endParaRPr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Deployment :</a:t>
            </a:r>
            <a:endParaRPr/>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6600" y="271050"/>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Conclusion :</a:t>
            </a:r>
            <a:endParaRPr/>
          </a:p>
        </p:txBody>
      </p:sp>
      <p:sp>
        <p:nvSpPr>
          <p:cNvPr id="184" name="Google Shape;184;p21"/>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0</TotalTime>
  <Words>896</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Lato</vt:lpstr>
      <vt:lpstr>Wingdings 3</vt:lpstr>
      <vt:lpstr>Century Gothic</vt:lpstr>
      <vt:lpstr>Ion Boardroom</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barath K B</dc:creator>
  <cp:lastModifiedBy>barath K B</cp:lastModifiedBy>
  <cp:revision>1</cp:revision>
  <dcterms:modified xsi:type="dcterms:W3CDTF">2024-04-04T15:08:15Z</dcterms:modified>
</cp:coreProperties>
</file>