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ath Sathish (CMP - Student)" userId="b48fccff-8cae-4b29-899b-fc5f24419bbd" providerId="ADAL" clId="{C8D4AAB1-7C2E-4DF9-8613-A54AACD8153A}"/>
    <pc:docChg chg="modSld">
      <pc:chgData name="Barath Sathish (CMP - Student)" userId="b48fccff-8cae-4b29-899b-fc5f24419bbd" providerId="ADAL" clId="{C8D4AAB1-7C2E-4DF9-8613-A54AACD8153A}" dt="2025-02-19T13:13:41.153" v="53" actId="20577"/>
      <pc:docMkLst>
        <pc:docMk/>
      </pc:docMkLst>
      <pc:sldChg chg="modSp mod">
        <pc:chgData name="Barath Sathish (CMP - Student)" userId="b48fccff-8cae-4b29-899b-fc5f24419bbd" providerId="ADAL" clId="{C8D4AAB1-7C2E-4DF9-8613-A54AACD8153A}" dt="2025-02-19T13:13:41.153" v="53" actId="20577"/>
        <pc:sldMkLst>
          <pc:docMk/>
          <pc:sldMk cId="832521838" sldId="256"/>
        </pc:sldMkLst>
        <pc:spChg chg="mod">
          <ac:chgData name="Barath Sathish (CMP - Student)" userId="b48fccff-8cae-4b29-899b-fc5f24419bbd" providerId="ADAL" clId="{C8D4AAB1-7C2E-4DF9-8613-A54AACD8153A}" dt="2025-02-19T13:13:41.153" v="53" actId="20577"/>
          <ac:spMkLst>
            <pc:docMk/>
            <pc:sldMk cId="832521838" sldId="256"/>
            <ac:spMk id="18" creationId="{8CEDAFB9-BB59-BD8D-93D0-145CC1FCA150}"/>
          </ac:spMkLst>
        </pc:spChg>
        <pc:spChg chg="mod">
          <ac:chgData name="Barath Sathish (CMP - Student)" userId="b48fccff-8cae-4b29-899b-fc5f24419bbd" providerId="ADAL" clId="{C8D4AAB1-7C2E-4DF9-8613-A54AACD8153A}" dt="2025-02-19T13:10:50.952" v="15" actId="20577"/>
          <ac:spMkLst>
            <pc:docMk/>
            <pc:sldMk cId="832521838" sldId="256"/>
            <ac:spMk id="32" creationId="{81D4BB71-3842-3F67-A07D-0B86EFE7081A}"/>
          </ac:spMkLst>
        </pc:spChg>
        <pc:spChg chg="mod">
          <ac:chgData name="Barath Sathish (CMP - Student)" userId="b48fccff-8cae-4b29-899b-fc5f24419bbd" providerId="ADAL" clId="{C8D4AAB1-7C2E-4DF9-8613-A54AACD8153A}" dt="2025-02-19T13:10:58.332" v="36" actId="20577"/>
          <ac:spMkLst>
            <pc:docMk/>
            <pc:sldMk cId="832521838" sldId="256"/>
            <ac:spMk id="40" creationId="{ABAEDD88-4D81-845A-D022-A59A14ECEB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87F0-282E-E748-DCFA-1F2E6C1F9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ECD03-3108-637D-4246-FB8AAA201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EAB48-D7FA-05F7-5A56-5A21130C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596A-FA48-421C-AB9E-F27D2BA71C8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E645E-61ED-0234-2796-1FA3AE40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83276-402F-84D7-B704-0AAD90CD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CB4-B58D-4401-8EFE-FE9C18360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2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D6F9-708D-9AA3-83CB-39E2CE7D2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C0C7F-93AC-6EB9-FD61-54CC13AE1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CFB30-2E7A-CA3A-5DBA-F49F7047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596A-FA48-421C-AB9E-F27D2BA71C8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36E90-484D-B588-7B84-9491A561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50523-F64E-4053-C10C-A8955902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CB4-B58D-4401-8EFE-FE9C18360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54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3A7C8-9FB0-1491-1614-78D490FC6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EA6E9-B4CA-5860-1393-FD4DA730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FD12F-6A3A-81CD-050B-C8A6D67A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596A-FA48-421C-AB9E-F27D2BA71C8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002E0-BE18-DEC4-901D-FD3D2783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62BF2-91A5-D00C-4955-2FDCFFB2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CB4-B58D-4401-8EFE-FE9C18360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54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3571-D236-5490-7601-2C085873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1D2B3-1486-D6C1-BC2D-763814B9F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AA621-952D-2061-B5B7-ED945FC1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596A-FA48-421C-AB9E-F27D2BA71C8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C9E0C-E146-8631-E943-9ACFB2A5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DB869-3AC1-DD43-9BE2-979E5F74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CB4-B58D-4401-8EFE-FE9C18360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8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6573-A9C5-78F0-EF7E-2A562885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BE35E-70C8-FEEB-A7ED-1850F3BE7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65F4D-12AA-8488-15BE-332FA674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596A-FA48-421C-AB9E-F27D2BA71C8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19F3E-CA49-7C48-BA9F-72D843F5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9D45E-7F3D-34CC-9055-FFEE7A3A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CB4-B58D-4401-8EFE-FE9C18360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56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D3F4-0FC9-F0D2-B1CD-EAE79BF3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0FC5-2F89-3F05-44F2-5DBF87CED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15EAC-AE70-4646-F854-F976B203F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0B53F-51F4-6BFB-A3B6-F7161A66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596A-FA48-421C-AB9E-F27D2BA71C8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F859-85E2-F2D7-289E-ADE49DEB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68368-9D23-5F7F-FAB6-F0A4CF47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CB4-B58D-4401-8EFE-FE9C18360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48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BAF5-EC2F-3F81-6F27-A5031BC9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FF98-A0E4-C58C-787A-B73A045C6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3AEA4-4167-7108-13B8-915F233F4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FD75D-3692-C839-4038-382EE8560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DDADA-DAFC-7AD9-A5DF-E5257DB80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57917-358A-5257-CF73-4F72BD7D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596A-FA48-421C-AB9E-F27D2BA71C8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A401EB-E77B-7CB3-2107-D27A0813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09515-6826-3A8B-58E1-D04D0E77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CB4-B58D-4401-8EFE-FE9C18360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70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FA44-E5D9-1F2C-D9F2-BCF14E2C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336D3-43D7-C691-2617-61D96D05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596A-FA48-421C-AB9E-F27D2BA71C8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27CB6-D205-EC80-7D9D-27DDF7A2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61AE7-400C-5F65-7FFB-F79A51CD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CB4-B58D-4401-8EFE-FE9C18360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44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B9C07-27E2-2160-2568-AAA021B2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596A-FA48-421C-AB9E-F27D2BA71C8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7A885-B1F1-E967-3CE8-76CA293A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1CD74-F785-D82A-318A-55A97E3D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CB4-B58D-4401-8EFE-FE9C18360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59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2581-A177-8087-12C0-28D12A1D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0F24-2D2E-0085-2B69-6A65C1282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B3402-3963-C726-CB95-55A3EE5F9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380F-F20A-6C39-0899-62504D8D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596A-FA48-421C-AB9E-F27D2BA71C8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7F620-B130-E2F5-F52B-A9D27043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AAF3A-22BC-1B81-D898-96C7ED7F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CB4-B58D-4401-8EFE-FE9C18360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31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C7F5-5145-36F9-0A1E-C790390A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77692-F2D5-E412-70CA-DD44C882E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9A67D-6952-5A2F-2F5E-87068233C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32561-94AD-FFE4-AE68-D5272ACB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596A-FA48-421C-AB9E-F27D2BA71C8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B8FE9-7660-8A3D-02F0-4C82A6C6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39B72-A7AA-4711-388A-4AD13F3D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CCB4-B58D-4401-8EFE-FE9C18360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43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E3686-C160-6721-7DB5-66197153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E237D-9C98-2985-249F-066FBAB13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9E83-9DE1-A1C8-BF52-2AEC9A4AE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9596A-FA48-421C-AB9E-F27D2BA71C8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27492-546E-5007-3259-366414779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7F09-E29F-AD9B-AD19-12AA754B5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CCB4-B58D-4401-8EFE-FE9C18360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28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bu23anu@uea.ac.uk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BE8437-5CB3-8ED9-2964-B09FADA4EE7A}"/>
              </a:ext>
            </a:extLst>
          </p:cNvPr>
          <p:cNvSpPr/>
          <p:nvPr/>
        </p:nvSpPr>
        <p:spPr>
          <a:xfrm>
            <a:off x="53474" y="53474"/>
            <a:ext cx="12063663" cy="121077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23DBBE-8364-F8F1-4772-22F2B6A7B518}"/>
              </a:ext>
            </a:extLst>
          </p:cNvPr>
          <p:cNvSpPr/>
          <p:nvPr/>
        </p:nvSpPr>
        <p:spPr>
          <a:xfrm>
            <a:off x="53474" y="1264254"/>
            <a:ext cx="12063663" cy="678717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9DD9FD-2C35-3228-6D16-5EF0E116FA13}"/>
              </a:ext>
            </a:extLst>
          </p:cNvPr>
          <p:cNvSpPr/>
          <p:nvPr/>
        </p:nvSpPr>
        <p:spPr>
          <a:xfrm>
            <a:off x="2311826" y="1264250"/>
            <a:ext cx="1238828" cy="6787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ECF81-4E03-0F8C-51B3-1D45747FF4E8}"/>
              </a:ext>
            </a:extLst>
          </p:cNvPr>
          <p:cNvSpPr/>
          <p:nvPr/>
        </p:nvSpPr>
        <p:spPr>
          <a:xfrm>
            <a:off x="3550654" y="1264252"/>
            <a:ext cx="1238828" cy="6787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Team info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210431-AA9D-1CBD-FD83-4CCAB53B8601}"/>
              </a:ext>
            </a:extLst>
          </p:cNvPr>
          <p:cNvSpPr/>
          <p:nvPr/>
        </p:nvSpPr>
        <p:spPr>
          <a:xfrm>
            <a:off x="4789482" y="1264252"/>
            <a:ext cx="1238828" cy="6787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986FE-2FCB-47EB-78BE-61DF532549E5}"/>
              </a:ext>
            </a:extLst>
          </p:cNvPr>
          <p:cNvSpPr/>
          <p:nvPr/>
        </p:nvSpPr>
        <p:spPr>
          <a:xfrm>
            <a:off x="6028310" y="1264252"/>
            <a:ext cx="1238828" cy="6787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UN Goal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36472E-832E-D76B-EB9A-EBC1C76C8999}"/>
              </a:ext>
            </a:extLst>
          </p:cNvPr>
          <p:cNvSpPr/>
          <p:nvPr/>
        </p:nvSpPr>
        <p:spPr>
          <a:xfrm>
            <a:off x="7267138" y="1264252"/>
            <a:ext cx="1238828" cy="6787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UN Goal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F2DC10-93DB-5122-3326-045B73E36AC8}"/>
              </a:ext>
            </a:extLst>
          </p:cNvPr>
          <p:cNvSpPr/>
          <p:nvPr/>
        </p:nvSpPr>
        <p:spPr>
          <a:xfrm>
            <a:off x="8505966" y="1264252"/>
            <a:ext cx="1238828" cy="6787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UN Goal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EDAFB9-BB59-BD8D-93D0-145CC1FCA150}"/>
              </a:ext>
            </a:extLst>
          </p:cNvPr>
          <p:cNvSpPr/>
          <p:nvPr/>
        </p:nvSpPr>
        <p:spPr>
          <a:xfrm>
            <a:off x="64168" y="6010442"/>
            <a:ext cx="12063663" cy="79408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Footer</a:t>
            </a:r>
            <a:r>
              <a:rPr lang="en-GB" sz="1400" dirty="0">
                <a:solidFill>
                  <a:schemeClr val="tx1"/>
                </a:solidFill>
              </a:rPr>
              <a:t>(contact link)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21D9C2-29BE-E849-A1C8-E680FB8DC2E9}"/>
              </a:ext>
            </a:extLst>
          </p:cNvPr>
          <p:cNvSpPr/>
          <p:nvPr/>
        </p:nvSpPr>
        <p:spPr>
          <a:xfrm>
            <a:off x="935789" y="2135567"/>
            <a:ext cx="10299032" cy="368227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9A0A2A-FC0E-F269-79FD-69786645C9EC}"/>
              </a:ext>
            </a:extLst>
          </p:cNvPr>
          <p:cNvSpPr/>
          <p:nvPr/>
        </p:nvSpPr>
        <p:spPr>
          <a:xfrm>
            <a:off x="1072998" y="2307439"/>
            <a:ext cx="2477656" cy="33286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B3A21A-8F1D-7A11-F590-C51C8307CE7F}"/>
              </a:ext>
            </a:extLst>
          </p:cNvPr>
          <p:cNvSpPr txBox="1"/>
          <p:nvPr/>
        </p:nvSpPr>
        <p:spPr>
          <a:xfrm>
            <a:off x="1166608" y="2395621"/>
            <a:ext cx="176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Barath Sathish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AF8C21-4323-8ED5-B1A0-8DDE3A5FD940}"/>
              </a:ext>
            </a:extLst>
          </p:cNvPr>
          <p:cNvSpPr txBox="1"/>
          <p:nvPr/>
        </p:nvSpPr>
        <p:spPr>
          <a:xfrm>
            <a:off x="1166609" y="2740675"/>
            <a:ext cx="2289954" cy="1015663"/>
          </a:xfrm>
          <a:prstGeom prst="rect">
            <a:avLst/>
          </a:prstGeom>
          <a:noFill/>
          <a:ln w="12700" cmpd="sng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do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aliquip ex ea commodo consequat. 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Duis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ir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35B993-F29C-B39D-C87A-7BFBB289EB01}"/>
              </a:ext>
            </a:extLst>
          </p:cNvPr>
          <p:cNvSpPr/>
          <p:nvPr/>
        </p:nvSpPr>
        <p:spPr>
          <a:xfrm>
            <a:off x="3550654" y="2307439"/>
            <a:ext cx="619414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DAFF1-20ED-C237-9EB1-4B5F298C076D}"/>
              </a:ext>
            </a:extLst>
          </p:cNvPr>
          <p:cNvSpPr/>
          <p:nvPr/>
        </p:nvSpPr>
        <p:spPr>
          <a:xfrm>
            <a:off x="3550654" y="2676771"/>
            <a:ext cx="6194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Team Role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387D13-F94F-ACFC-7479-1D4B079C1D6E}"/>
              </a:ext>
            </a:extLst>
          </p:cNvPr>
          <p:cNvSpPr/>
          <p:nvPr/>
        </p:nvSpPr>
        <p:spPr>
          <a:xfrm>
            <a:off x="3558703" y="3046103"/>
            <a:ext cx="61941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Responsibility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D52DAD-159A-6347-C0D4-C01DCB516C3E}"/>
              </a:ext>
            </a:extLst>
          </p:cNvPr>
          <p:cNvSpPr/>
          <p:nvPr/>
        </p:nvSpPr>
        <p:spPr>
          <a:xfrm>
            <a:off x="1239339" y="3791998"/>
            <a:ext cx="1277023" cy="173152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Photo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1C209F-8F6A-7D50-F195-00E65C3F7B75}"/>
              </a:ext>
            </a:extLst>
          </p:cNvPr>
          <p:cNvSpPr txBox="1"/>
          <p:nvPr/>
        </p:nvSpPr>
        <p:spPr>
          <a:xfrm>
            <a:off x="2541870" y="3687677"/>
            <a:ext cx="914692" cy="1785104"/>
          </a:xfrm>
          <a:prstGeom prst="rect">
            <a:avLst/>
          </a:prstGeom>
          <a:noFill/>
          <a:ln w="12700" cmpd="sng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ure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  <a:r>
              <a:rPr lang="fr-FR" sz="1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fr-FR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fr-FR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B29014-E5FA-9676-19F4-C4987C036B9C}"/>
              </a:ext>
            </a:extLst>
          </p:cNvPr>
          <p:cNvSpPr/>
          <p:nvPr/>
        </p:nvSpPr>
        <p:spPr>
          <a:xfrm>
            <a:off x="4537436" y="2307439"/>
            <a:ext cx="2477656" cy="33286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D4BB71-3842-3F67-A07D-0B86EFE7081A}"/>
              </a:ext>
            </a:extLst>
          </p:cNvPr>
          <p:cNvSpPr txBox="1"/>
          <p:nvPr/>
        </p:nvSpPr>
        <p:spPr>
          <a:xfrm>
            <a:off x="4631046" y="2395621"/>
            <a:ext cx="176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E*** ***e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867DE9-935C-03BE-9662-3204CF1D8DA9}"/>
              </a:ext>
            </a:extLst>
          </p:cNvPr>
          <p:cNvSpPr txBox="1"/>
          <p:nvPr/>
        </p:nvSpPr>
        <p:spPr>
          <a:xfrm>
            <a:off x="4631047" y="2740675"/>
            <a:ext cx="2289954" cy="1015663"/>
          </a:xfrm>
          <a:prstGeom prst="rect">
            <a:avLst/>
          </a:prstGeom>
          <a:noFill/>
          <a:ln w="12700" cmpd="sng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do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aliquip ex ea commodo consequat. 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Duis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ir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3FCEFA-166F-7547-9D05-1A9A61E29C8D}"/>
              </a:ext>
            </a:extLst>
          </p:cNvPr>
          <p:cNvSpPr/>
          <p:nvPr/>
        </p:nvSpPr>
        <p:spPr>
          <a:xfrm>
            <a:off x="7015092" y="2307439"/>
            <a:ext cx="619414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C6A8F5-31A0-F13A-B40A-142C9E63C6E7}"/>
              </a:ext>
            </a:extLst>
          </p:cNvPr>
          <p:cNvSpPr/>
          <p:nvPr/>
        </p:nvSpPr>
        <p:spPr>
          <a:xfrm>
            <a:off x="7015092" y="2676771"/>
            <a:ext cx="6194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Team Role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49F4A5-BEE1-BFA5-BBF0-9B0509E6A474}"/>
              </a:ext>
            </a:extLst>
          </p:cNvPr>
          <p:cNvSpPr/>
          <p:nvPr/>
        </p:nvSpPr>
        <p:spPr>
          <a:xfrm>
            <a:off x="7023141" y="3046103"/>
            <a:ext cx="61941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Responsibility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7F6286-556A-0AA5-699F-AD08D47588CC}"/>
              </a:ext>
            </a:extLst>
          </p:cNvPr>
          <p:cNvSpPr/>
          <p:nvPr/>
        </p:nvSpPr>
        <p:spPr>
          <a:xfrm>
            <a:off x="4703777" y="3791998"/>
            <a:ext cx="1277023" cy="173152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Photo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755AAB-8583-3926-A6A6-812EDD5CB3DA}"/>
              </a:ext>
            </a:extLst>
          </p:cNvPr>
          <p:cNvSpPr txBox="1"/>
          <p:nvPr/>
        </p:nvSpPr>
        <p:spPr>
          <a:xfrm>
            <a:off x="6006308" y="3687677"/>
            <a:ext cx="914692" cy="1785104"/>
          </a:xfrm>
          <a:prstGeom prst="rect">
            <a:avLst/>
          </a:prstGeom>
          <a:noFill/>
          <a:ln w="12700" cmpd="sng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ure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  <a:r>
              <a:rPr lang="fr-FR" sz="1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fr-FR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fr-FR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0C2EF7-5912-3BBE-0FF7-1508039DA461}"/>
              </a:ext>
            </a:extLst>
          </p:cNvPr>
          <p:cNvSpPr/>
          <p:nvPr/>
        </p:nvSpPr>
        <p:spPr>
          <a:xfrm>
            <a:off x="7993763" y="2307439"/>
            <a:ext cx="2477656" cy="33286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AEDD88-4D81-845A-D022-A59A14ECEB25}"/>
              </a:ext>
            </a:extLst>
          </p:cNvPr>
          <p:cNvSpPr txBox="1"/>
          <p:nvPr/>
        </p:nvSpPr>
        <p:spPr>
          <a:xfrm>
            <a:off x="8087373" y="2395621"/>
            <a:ext cx="176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R**** ******y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DE77B3-B675-1AAE-6616-BCEBCEA096B2}"/>
              </a:ext>
            </a:extLst>
          </p:cNvPr>
          <p:cNvSpPr txBox="1"/>
          <p:nvPr/>
        </p:nvSpPr>
        <p:spPr>
          <a:xfrm>
            <a:off x="8087374" y="2740675"/>
            <a:ext cx="2289954" cy="1015663"/>
          </a:xfrm>
          <a:prstGeom prst="rect">
            <a:avLst/>
          </a:prstGeom>
          <a:noFill/>
          <a:ln w="12700" cmpd="sng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do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aliquip ex ea commodo consequat. 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Duis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ir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6C44A7-681C-FA67-BF9E-E6BD2A65E2DA}"/>
              </a:ext>
            </a:extLst>
          </p:cNvPr>
          <p:cNvSpPr/>
          <p:nvPr/>
        </p:nvSpPr>
        <p:spPr>
          <a:xfrm>
            <a:off x="10471419" y="2307439"/>
            <a:ext cx="619414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1D29FD-6E4F-6A01-0BC2-1AEBE45D8543}"/>
              </a:ext>
            </a:extLst>
          </p:cNvPr>
          <p:cNvSpPr/>
          <p:nvPr/>
        </p:nvSpPr>
        <p:spPr>
          <a:xfrm>
            <a:off x="10471419" y="2676771"/>
            <a:ext cx="6194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Team Role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CFBAC0-0363-C3CA-ABE9-C949C44420D2}"/>
              </a:ext>
            </a:extLst>
          </p:cNvPr>
          <p:cNvSpPr/>
          <p:nvPr/>
        </p:nvSpPr>
        <p:spPr>
          <a:xfrm>
            <a:off x="10479468" y="3046103"/>
            <a:ext cx="61941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Responsibility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7094DE7-1466-5925-F0E2-3E20592A6BFE}"/>
              </a:ext>
            </a:extLst>
          </p:cNvPr>
          <p:cNvSpPr/>
          <p:nvPr/>
        </p:nvSpPr>
        <p:spPr>
          <a:xfrm>
            <a:off x="8160104" y="3791998"/>
            <a:ext cx="1277023" cy="173152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Photo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BA4220-C748-56C4-7CF2-D65F4B4FB499}"/>
              </a:ext>
            </a:extLst>
          </p:cNvPr>
          <p:cNvSpPr txBox="1"/>
          <p:nvPr/>
        </p:nvSpPr>
        <p:spPr>
          <a:xfrm>
            <a:off x="9462635" y="3687677"/>
            <a:ext cx="914692" cy="1785104"/>
          </a:xfrm>
          <a:prstGeom prst="rect">
            <a:avLst/>
          </a:prstGeom>
          <a:noFill/>
          <a:ln w="12700" cmpd="sng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ure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  <a:r>
              <a:rPr lang="fr-FR" sz="1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fr-FR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fr-FR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2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BE8437-5CB3-8ED9-2964-B09FADA4EE7A}"/>
              </a:ext>
            </a:extLst>
          </p:cNvPr>
          <p:cNvSpPr/>
          <p:nvPr/>
        </p:nvSpPr>
        <p:spPr>
          <a:xfrm>
            <a:off x="3524600" y="53474"/>
            <a:ext cx="5116748" cy="121077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EDAFB9-BB59-BD8D-93D0-145CC1FCA150}"/>
              </a:ext>
            </a:extLst>
          </p:cNvPr>
          <p:cNvSpPr/>
          <p:nvPr/>
        </p:nvSpPr>
        <p:spPr>
          <a:xfrm>
            <a:off x="3456563" y="6010442"/>
            <a:ext cx="5184786" cy="79408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Footer </a:t>
            </a:r>
            <a:r>
              <a:rPr lang="en-GB" sz="1400" dirty="0">
                <a:solidFill>
                  <a:schemeClr val="tx1"/>
                </a:solidFill>
              </a:rPr>
              <a:t>(</a:t>
            </a:r>
            <a:r>
              <a:rPr lang="en-GB" sz="1400" dirty="0">
                <a:solidFill>
                  <a:schemeClr val="tx1"/>
                </a:solidFill>
                <a:hlinkClick r:id="rId2"/>
              </a:rPr>
              <a:t>contact 1</a:t>
            </a:r>
            <a:r>
              <a:rPr lang="en-GB" sz="1400" dirty="0">
                <a:solidFill>
                  <a:schemeClr val="tx1"/>
                </a:solidFill>
              </a:rPr>
              <a:t>, </a:t>
            </a:r>
            <a:r>
              <a:rPr lang="en-GB" sz="1400" dirty="0">
                <a:solidFill>
                  <a:schemeClr val="tx1"/>
                </a:solidFill>
                <a:hlinkClick r:id="rId2"/>
              </a:rPr>
              <a:t>contact 2</a:t>
            </a:r>
            <a:r>
              <a:rPr lang="en-GB" sz="1400" dirty="0">
                <a:solidFill>
                  <a:schemeClr val="tx1"/>
                </a:solidFill>
              </a:rPr>
              <a:t>, </a:t>
            </a:r>
            <a:r>
              <a:rPr lang="en-GB" sz="1400" dirty="0">
                <a:solidFill>
                  <a:schemeClr val="tx1"/>
                </a:solidFill>
                <a:hlinkClick r:id="rId2"/>
              </a:rPr>
              <a:t>contact 3</a:t>
            </a:r>
            <a:r>
              <a:rPr lang="en-GB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21D9C2-29BE-E849-A1C8-E680FB8DC2E9}"/>
              </a:ext>
            </a:extLst>
          </p:cNvPr>
          <p:cNvSpPr/>
          <p:nvPr/>
        </p:nvSpPr>
        <p:spPr>
          <a:xfrm>
            <a:off x="3524600" y="1429269"/>
            <a:ext cx="5116748" cy="441381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9A0A2A-FC0E-F269-79FD-69786645C9EC}"/>
              </a:ext>
            </a:extLst>
          </p:cNvPr>
          <p:cNvSpPr/>
          <p:nvPr/>
        </p:nvSpPr>
        <p:spPr>
          <a:xfrm>
            <a:off x="3605374" y="2100044"/>
            <a:ext cx="3878376" cy="33286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B3A21A-8F1D-7A11-F590-C51C8307CE7F}"/>
              </a:ext>
            </a:extLst>
          </p:cNvPr>
          <p:cNvSpPr txBox="1"/>
          <p:nvPr/>
        </p:nvSpPr>
        <p:spPr>
          <a:xfrm>
            <a:off x="3698984" y="2188226"/>
            <a:ext cx="176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Barath Sathish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AF8C21-4323-8ED5-B1A0-8DDE3A5FD940}"/>
              </a:ext>
            </a:extLst>
          </p:cNvPr>
          <p:cNvSpPr txBox="1"/>
          <p:nvPr/>
        </p:nvSpPr>
        <p:spPr>
          <a:xfrm>
            <a:off x="3698984" y="2533281"/>
            <a:ext cx="3708649" cy="1015663"/>
          </a:xfrm>
          <a:prstGeom prst="rect">
            <a:avLst/>
          </a:prstGeom>
          <a:noFill/>
          <a:ln w="12700" cmpd="sng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Lorem ipsum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sit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do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aliquip ex ea commodo consequat. 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Duis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irex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 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rex lapis lazuli,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ona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35B993-F29C-B39D-C87A-7BFBB289EB01}"/>
              </a:ext>
            </a:extLst>
          </p:cNvPr>
          <p:cNvSpPr/>
          <p:nvPr/>
        </p:nvSpPr>
        <p:spPr>
          <a:xfrm>
            <a:off x="7483750" y="2100044"/>
            <a:ext cx="1068512" cy="691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DAFF1-20ED-C237-9EB1-4B5F298C076D}"/>
              </a:ext>
            </a:extLst>
          </p:cNvPr>
          <p:cNvSpPr/>
          <p:nvPr/>
        </p:nvSpPr>
        <p:spPr>
          <a:xfrm>
            <a:off x="7483750" y="2791692"/>
            <a:ext cx="1068512" cy="6916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Team Role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387D13-F94F-ACFC-7479-1D4B079C1D6E}"/>
              </a:ext>
            </a:extLst>
          </p:cNvPr>
          <p:cNvSpPr/>
          <p:nvPr/>
        </p:nvSpPr>
        <p:spPr>
          <a:xfrm>
            <a:off x="7483750" y="3483340"/>
            <a:ext cx="1068513" cy="691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Responsibility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D52DAD-159A-6347-C0D4-C01DCB516C3E}"/>
              </a:ext>
            </a:extLst>
          </p:cNvPr>
          <p:cNvSpPr/>
          <p:nvPr/>
        </p:nvSpPr>
        <p:spPr>
          <a:xfrm>
            <a:off x="3771715" y="3584603"/>
            <a:ext cx="1362886" cy="173152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Photo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1C209F-8F6A-7D50-F195-00E65C3F7B75}"/>
              </a:ext>
            </a:extLst>
          </p:cNvPr>
          <p:cNvSpPr txBox="1"/>
          <p:nvPr/>
        </p:nvSpPr>
        <p:spPr>
          <a:xfrm>
            <a:off x="5142482" y="3483340"/>
            <a:ext cx="2333387" cy="1785104"/>
          </a:xfrm>
          <a:prstGeom prst="rect">
            <a:avLst/>
          </a:prstGeom>
          <a:noFill/>
          <a:ln w="12700" cmpd="sng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ure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  <a:r>
              <a:rPr lang="fr-FR" sz="1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fr-FR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fr-FR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Et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harum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quidem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rerum facilis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et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expedita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distinctio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 Nam libero tempore, cum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soluta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nobis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eligendioptio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cumque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nihil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impedit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quo minus id quod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maxime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placeat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facere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possimus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omnis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voluptas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assumenda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omnis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repellendus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.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CD616D-E28D-9835-64FA-D0778F1217F5}"/>
              </a:ext>
            </a:extLst>
          </p:cNvPr>
          <p:cNvSpPr/>
          <p:nvPr/>
        </p:nvSpPr>
        <p:spPr>
          <a:xfrm>
            <a:off x="3605374" y="1649000"/>
            <a:ext cx="1615137" cy="45104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>
              <a:schemeClr val="bg1">
                <a:alpha val="8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Barath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F0AA2A-37C0-0138-4B29-49669DB6F440}"/>
              </a:ext>
            </a:extLst>
          </p:cNvPr>
          <p:cNvSpPr/>
          <p:nvPr/>
        </p:nvSpPr>
        <p:spPr>
          <a:xfrm>
            <a:off x="5271336" y="1646365"/>
            <a:ext cx="1615137" cy="418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Ethan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4E1BB2-18EE-621D-782C-F2517C175138}"/>
              </a:ext>
            </a:extLst>
          </p:cNvPr>
          <p:cNvSpPr/>
          <p:nvPr/>
        </p:nvSpPr>
        <p:spPr>
          <a:xfrm>
            <a:off x="6937298" y="1646364"/>
            <a:ext cx="1615137" cy="418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Ryan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4ACE93-24DB-A888-CB34-2E039D44493E}"/>
              </a:ext>
            </a:extLst>
          </p:cNvPr>
          <p:cNvSpPr/>
          <p:nvPr/>
        </p:nvSpPr>
        <p:spPr>
          <a:xfrm>
            <a:off x="8286161" y="113122"/>
            <a:ext cx="266101" cy="279500"/>
          </a:xfrm>
          <a:prstGeom prst="rect">
            <a:avLst/>
          </a:prstGeom>
          <a:gradFill flip="none" rotWithShape="1"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0871A1-34D5-4F0D-A2BA-A06A8C6B14D4}"/>
              </a:ext>
            </a:extLst>
          </p:cNvPr>
          <p:cNvSpPr/>
          <p:nvPr/>
        </p:nvSpPr>
        <p:spPr>
          <a:xfrm>
            <a:off x="7565571" y="249810"/>
            <a:ext cx="857278" cy="861178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AD6553-B668-F4C3-486C-4E7789763F15}"/>
              </a:ext>
            </a:extLst>
          </p:cNvPr>
          <p:cNvSpPr/>
          <p:nvPr/>
        </p:nvSpPr>
        <p:spPr>
          <a:xfrm>
            <a:off x="7565571" y="248941"/>
            <a:ext cx="857278" cy="1246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Home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51EB6C-9507-F580-4CAD-694C37A7C7D7}"/>
              </a:ext>
            </a:extLst>
          </p:cNvPr>
          <p:cNvSpPr/>
          <p:nvPr/>
        </p:nvSpPr>
        <p:spPr>
          <a:xfrm>
            <a:off x="7565571" y="374063"/>
            <a:ext cx="857278" cy="1246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Team Info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E5206B2-098A-CC63-76C1-31DB7BB71C5D}"/>
              </a:ext>
            </a:extLst>
          </p:cNvPr>
          <p:cNvSpPr/>
          <p:nvPr/>
        </p:nvSpPr>
        <p:spPr>
          <a:xfrm>
            <a:off x="7565571" y="497668"/>
            <a:ext cx="857278" cy="1246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Sign up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971CA7-E100-2E8A-C040-BF33BC55BD5B}"/>
              </a:ext>
            </a:extLst>
          </p:cNvPr>
          <p:cNvSpPr/>
          <p:nvPr/>
        </p:nvSpPr>
        <p:spPr>
          <a:xfrm>
            <a:off x="7565571" y="621273"/>
            <a:ext cx="857278" cy="1246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Home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D793DDA-88DF-6008-680F-77A5456E1C7E}"/>
              </a:ext>
            </a:extLst>
          </p:cNvPr>
          <p:cNvSpPr/>
          <p:nvPr/>
        </p:nvSpPr>
        <p:spPr>
          <a:xfrm>
            <a:off x="7565571" y="742442"/>
            <a:ext cx="857278" cy="1246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UN Goal 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C7F1A1-598B-7AE2-C1D0-DA7BF777C6BD}"/>
              </a:ext>
            </a:extLst>
          </p:cNvPr>
          <p:cNvSpPr/>
          <p:nvPr/>
        </p:nvSpPr>
        <p:spPr>
          <a:xfrm>
            <a:off x="7565571" y="865189"/>
            <a:ext cx="857278" cy="1246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UN Goal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75F3285-D557-B647-2989-625FCA78ABE6}"/>
              </a:ext>
            </a:extLst>
          </p:cNvPr>
          <p:cNvSpPr/>
          <p:nvPr/>
        </p:nvSpPr>
        <p:spPr>
          <a:xfrm>
            <a:off x="7565571" y="986358"/>
            <a:ext cx="857278" cy="1246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UN Goal 3</a:t>
            </a:r>
          </a:p>
        </p:txBody>
      </p:sp>
    </p:spTree>
    <p:extLst>
      <p:ext uri="{BB962C8B-B14F-4D97-AF65-F5344CB8AC3E}">
        <p14:creationId xmlns:p14="http://schemas.microsoft.com/office/powerpoint/2010/main" val="202581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357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Barath Sathish (CMP - Student)</dc:creator>
  <cp:lastModifiedBy>Barath Sathish (CMP - Student)</cp:lastModifiedBy>
  <cp:revision>1</cp:revision>
  <dcterms:created xsi:type="dcterms:W3CDTF">2023-11-06T10:04:39Z</dcterms:created>
  <dcterms:modified xsi:type="dcterms:W3CDTF">2025-02-19T13:13:43Z</dcterms:modified>
</cp:coreProperties>
</file>