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1263" y="1922056"/>
            <a:ext cx="9909285" cy="2340429"/>
          </a:xfrm>
        </p:spPr>
        <p:txBody>
          <a:bodyPr/>
          <a:lstStyle/>
          <a:p>
            <a:r>
              <a:rPr lang="en-IN" sz="6600" b="1" dirty="0">
                <a:solidFill>
                  <a:schemeClr val="tx1"/>
                </a:solidFill>
              </a:rPr>
              <a:t>Retail</a:t>
            </a:r>
            <a:r>
              <a:rPr lang="en-IN" sz="6600" b="1" dirty="0"/>
              <a:t> Sales </a:t>
            </a:r>
            <a:r>
              <a:rPr lang="en-IN" sz="6600" b="1" dirty="0" smtClean="0"/>
              <a:t>Forecast</a:t>
            </a:r>
            <a:r>
              <a:rPr lang="en-IN" b="1" dirty="0"/>
              <a:t/>
            </a:r>
            <a:br>
              <a:rPr lang="en-IN" b="1" dirty="0"/>
            </a:br>
            <a:r>
              <a:rPr lang="en-IN" b="1" dirty="0" smtClean="0"/>
              <a:t>  </a:t>
            </a:r>
            <a:endParaRPr lang="en-IN" dirty="0"/>
          </a:p>
        </p:txBody>
      </p:sp>
      <p:sp>
        <p:nvSpPr>
          <p:cNvPr id="3" name="Subtitle 2"/>
          <p:cNvSpPr>
            <a:spLocks noGrp="1"/>
          </p:cNvSpPr>
          <p:nvPr>
            <p:ph type="subTitle" idx="1"/>
          </p:nvPr>
        </p:nvSpPr>
        <p:spPr>
          <a:xfrm>
            <a:off x="2539619" y="3588660"/>
            <a:ext cx="8825658" cy="861420"/>
          </a:xfrm>
        </p:spPr>
        <p:txBody>
          <a:bodyPr>
            <a:normAutofit/>
          </a:bodyPr>
          <a:lstStyle/>
          <a:p>
            <a:r>
              <a:rPr lang="en-IN" sz="3600" b="1" dirty="0"/>
              <a:t>Domain – Retails Sales</a:t>
            </a:r>
            <a:endParaRPr lang="en-IN" sz="3600" dirty="0"/>
          </a:p>
        </p:txBody>
      </p:sp>
    </p:spTree>
    <p:extLst>
      <p:ext uri="{BB962C8B-B14F-4D97-AF65-F5344CB8AC3E}">
        <p14:creationId xmlns:p14="http://schemas.microsoft.com/office/powerpoint/2010/main" val="271346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Overview : </a:t>
            </a:r>
            <a:r>
              <a:rPr lang="en-IN" b="1" dirty="0"/>
              <a:t/>
            </a:r>
            <a:br>
              <a:rPr lang="en-IN" b="1" dirty="0"/>
            </a:br>
            <a:endParaRPr lang="en-IN" dirty="0"/>
          </a:p>
        </p:txBody>
      </p:sp>
      <p:sp>
        <p:nvSpPr>
          <p:cNvPr id="3" name="Content Placeholder 2"/>
          <p:cNvSpPr>
            <a:spLocks noGrp="1"/>
          </p:cNvSpPr>
          <p:nvPr>
            <p:ph idx="1"/>
          </p:nvPr>
        </p:nvSpPr>
        <p:spPr/>
        <p:txBody>
          <a:bodyPr>
            <a:noAutofit/>
          </a:bodyPr>
          <a:lstStyle/>
          <a:p>
            <a:r>
              <a:rPr lang="en-US" sz="3200" dirty="0"/>
              <a:t>This project focuses on forecasting retail sales by utilizing datasets that include features, sales, and store information. By leveraging time series analysis and machine learning techniques, we aim to predict future sales and gain insights into the factors that influence retail performance.</a:t>
            </a:r>
            <a:endParaRPr lang="en-IN" sz="3200" dirty="0"/>
          </a:p>
        </p:txBody>
      </p:sp>
    </p:spTree>
    <p:extLst>
      <p:ext uri="{BB962C8B-B14F-4D97-AF65-F5344CB8AC3E}">
        <p14:creationId xmlns:p14="http://schemas.microsoft.com/office/powerpoint/2010/main" val="1232682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923" y="113084"/>
            <a:ext cx="8550140" cy="605373"/>
          </a:xfrm>
        </p:spPr>
        <p:txBody>
          <a:bodyPr/>
          <a:lstStyle/>
          <a:p>
            <a:r>
              <a:rPr lang="en-IN" sz="2800" b="1" dirty="0" smtClean="0"/>
              <a:t>Description: </a:t>
            </a:r>
            <a:r>
              <a:rPr lang="en-IN" b="1" dirty="0"/>
              <a:t/>
            </a:r>
            <a:br>
              <a:rPr lang="en-IN" b="1" dirty="0"/>
            </a:br>
            <a:endParaRPr lang="en-IN" dirty="0"/>
          </a:p>
        </p:txBody>
      </p:sp>
      <p:sp>
        <p:nvSpPr>
          <p:cNvPr id="3" name="Content Placeholder 2"/>
          <p:cNvSpPr>
            <a:spLocks noGrp="1"/>
          </p:cNvSpPr>
          <p:nvPr>
            <p:ph idx="1"/>
          </p:nvPr>
        </p:nvSpPr>
        <p:spPr>
          <a:xfrm>
            <a:off x="1168626" y="718457"/>
            <a:ext cx="9399225" cy="5786846"/>
          </a:xfrm>
        </p:spPr>
        <p:txBody>
          <a:bodyPr>
            <a:noAutofit/>
          </a:bodyPr>
          <a:lstStyle/>
          <a:p>
            <a:r>
              <a:rPr lang="en-US" sz="1800" dirty="0"/>
              <a:t>The goal of this project is to develop a comprehensive model for forecasting retail sales. </a:t>
            </a:r>
            <a:r>
              <a:rPr lang="en-US" sz="1800" dirty="0" smtClean="0"/>
              <a:t>We </a:t>
            </a:r>
            <a:r>
              <a:rPr lang="en-US" sz="1800" dirty="0"/>
              <a:t>use three datasets</a:t>
            </a:r>
            <a:r>
              <a:rPr lang="en-US" sz="1800" dirty="0" smtClean="0"/>
              <a:t>:</a:t>
            </a:r>
          </a:p>
          <a:p>
            <a:endParaRPr lang="en-US" sz="1800" dirty="0"/>
          </a:p>
          <a:p>
            <a:r>
              <a:rPr lang="en-US" sz="1800" dirty="0" smtClean="0"/>
              <a:t>1. </a:t>
            </a:r>
            <a:r>
              <a:rPr lang="en-US" b="1" dirty="0"/>
              <a:t>Features_data_set.csv</a:t>
            </a:r>
            <a:r>
              <a:rPr lang="en-US" dirty="0"/>
              <a:t>: Contains additional features related to the stores, such as promotions, markdowns, and holiday information</a:t>
            </a:r>
            <a:r>
              <a:rPr lang="en-US" dirty="0" smtClean="0"/>
              <a:t>.</a:t>
            </a:r>
          </a:p>
          <a:p>
            <a:endParaRPr lang="en-US" sz="1800" dirty="0" smtClean="0"/>
          </a:p>
          <a:p>
            <a:r>
              <a:rPr lang="en-US" sz="1800" dirty="0" smtClean="0"/>
              <a:t>2.</a:t>
            </a:r>
            <a:r>
              <a:rPr lang="en-US" b="1" dirty="0"/>
              <a:t> sales_data_set.csv</a:t>
            </a:r>
            <a:r>
              <a:rPr lang="en-US" dirty="0"/>
              <a:t>: Contains historical sales data for various stores and departments</a:t>
            </a:r>
            <a:r>
              <a:rPr lang="en-US" dirty="0" smtClean="0"/>
              <a:t>.</a:t>
            </a:r>
          </a:p>
          <a:p>
            <a:endParaRPr lang="en-US" dirty="0"/>
          </a:p>
          <a:p>
            <a:r>
              <a:rPr lang="en-US" dirty="0" smtClean="0"/>
              <a:t>3.</a:t>
            </a:r>
            <a:r>
              <a:rPr lang="en-US" b="1" dirty="0"/>
              <a:t> stores_data_set.csv</a:t>
            </a:r>
            <a:r>
              <a:rPr lang="en-US" dirty="0"/>
              <a:t>: Contains metadata about the stores, including type and size</a:t>
            </a:r>
            <a:r>
              <a:rPr lang="en-US" dirty="0" smtClean="0"/>
              <a:t>.</a:t>
            </a:r>
          </a:p>
          <a:p>
            <a:endParaRPr lang="en-US" dirty="0"/>
          </a:p>
          <a:p>
            <a:r>
              <a:rPr lang="en-US" dirty="0" smtClean="0"/>
              <a:t>Using these datasets, we preprocess the data, perform exploratory data analysis and build predictive models to forecast future sales. The final notebook includes detailed steps from data loading to model evaluation. </a:t>
            </a:r>
          </a:p>
          <a:p>
            <a:endParaRPr lang="en-US" dirty="0" smtClean="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01064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8654643" cy="931945"/>
          </a:xfrm>
        </p:spPr>
        <p:txBody>
          <a:bodyPr/>
          <a:lstStyle/>
          <a:p>
            <a:r>
              <a:rPr lang="en-IN" sz="3200" b="1" dirty="0" smtClean="0"/>
              <a:t>Tools Used : </a:t>
            </a:r>
            <a:r>
              <a:rPr lang="en-IN" sz="3200" b="1" dirty="0"/>
              <a:t/>
            </a:r>
            <a:br>
              <a:rPr lang="en-IN" sz="3200" b="1" dirty="0"/>
            </a:br>
            <a:endParaRPr lang="en-IN" sz="3200" dirty="0"/>
          </a:p>
        </p:txBody>
      </p:sp>
      <p:sp>
        <p:nvSpPr>
          <p:cNvPr id="3" name="Content Placeholder 2"/>
          <p:cNvSpPr>
            <a:spLocks noGrp="1"/>
          </p:cNvSpPr>
          <p:nvPr>
            <p:ph idx="1"/>
          </p:nvPr>
        </p:nvSpPr>
        <p:spPr>
          <a:xfrm>
            <a:off x="1756455" y="1177706"/>
            <a:ext cx="8946541" cy="4195481"/>
          </a:xfrm>
        </p:spPr>
        <p:txBody>
          <a:bodyPr>
            <a:noAutofit/>
          </a:bodyPr>
          <a:lstStyle/>
          <a:p>
            <a:r>
              <a:rPr lang="en-IN" sz="2400" b="1" dirty="0"/>
              <a:t>Data Collection and Preparation - (</a:t>
            </a:r>
            <a:r>
              <a:rPr lang="en-IN" sz="2400" dirty="0">
                <a:latin typeface="Adobe Gurmukhi" panose="01010101010101010101" pitchFamily="50" charset="0"/>
                <a:cs typeface="Adobe Gurmukhi" panose="01010101010101010101" pitchFamily="50" charset="0"/>
              </a:rPr>
              <a:t>Python, Pandas, </a:t>
            </a:r>
            <a:r>
              <a:rPr lang="en-IN" sz="2400" dirty="0" err="1">
                <a:latin typeface="Adobe Gurmukhi" panose="01010101010101010101" pitchFamily="50" charset="0"/>
                <a:cs typeface="Adobe Gurmukhi" panose="01010101010101010101" pitchFamily="50" charset="0"/>
              </a:rPr>
              <a:t>NumPy</a:t>
            </a:r>
            <a:r>
              <a:rPr lang="en-IN" sz="2400" b="1" dirty="0" smtClean="0"/>
              <a:t>)</a:t>
            </a:r>
          </a:p>
          <a:p>
            <a:r>
              <a:rPr lang="en-IN" sz="2400" b="1" dirty="0"/>
              <a:t>Exploratory Data Analysis (EDA) -</a:t>
            </a:r>
            <a:r>
              <a:rPr lang="en-IN" sz="2400" dirty="0"/>
              <a:t> </a:t>
            </a:r>
            <a:r>
              <a:rPr lang="en-IN" sz="2400" b="1" dirty="0"/>
              <a:t>(</a:t>
            </a:r>
            <a:r>
              <a:rPr lang="en-IN" sz="2400" dirty="0">
                <a:latin typeface="Adobe Gurmukhi" panose="01010101010101010101" pitchFamily="50" charset="0"/>
                <a:cs typeface="Adobe Gurmukhi" panose="01010101010101010101" pitchFamily="50" charset="0"/>
              </a:rPr>
              <a:t>Pandas, </a:t>
            </a:r>
            <a:r>
              <a:rPr lang="en-IN" sz="2400" dirty="0" err="1">
                <a:latin typeface="Adobe Gurmukhi" panose="01010101010101010101" pitchFamily="50" charset="0"/>
                <a:cs typeface="Adobe Gurmukhi" panose="01010101010101010101" pitchFamily="50" charset="0"/>
              </a:rPr>
              <a:t>Matplotlib</a:t>
            </a:r>
            <a:r>
              <a:rPr lang="en-IN" sz="2400" dirty="0">
                <a:latin typeface="Adobe Gurmukhi" panose="01010101010101010101" pitchFamily="50" charset="0"/>
                <a:cs typeface="Adobe Gurmukhi" panose="01010101010101010101" pitchFamily="50" charset="0"/>
              </a:rPr>
              <a:t>, </a:t>
            </a:r>
            <a:r>
              <a:rPr lang="en-IN" sz="2400" dirty="0" err="1">
                <a:latin typeface="Adobe Gurmukhi" panose="01010101010101010101" pitchFamily="50" charset="0"/>
                <a:cs typeface="Adobe Gurmukhi" panose="01010101010101010101" pitchFamily="50" charset="0"/>
              </a:rPr>
              <a:t>Seaborn</a:t>
            </a:r>
            <a:r>
              <a:rPr lang="en-IN" sz="2400" b="1" dirty="0"/>
              <a:t>)</a:t>
            </a:r>
          </a:p>
          <a:p>
            <a:r>
              <a:rPr lang="en-IN" sz="2400" b="1" dirty="0"/>
              <a:t>Visualization</a:t>
            </a:r>
            <a:r>
              <a:rPr lang="en-IN" sz="2400" dirty="0"/>
              <a:t> </a:t>
            </a:r>
            <a:r>
              <a:rPr lang="en-IN" sz="2400" b="1" dirty="0"/>
              <a:t>- (</a:t>
            </a:r>
            <a:r>
              <a:rPr lang="en-IN" sz="2400" dirty="0" err="1">
                <a:latin typeface="Adobe Gurmukhi" panose="01010101010101010101" pitchFamily="50" charset="0"/>
                <a:cs typeface="Adobe Gurmukhi" panose="01010101010101010101" pitchFamily="50" charset="0"/>
              </a:rPr>
              <a:t>Plotly</a:t>
            </a:r>
            <a:r>
              <a:rPr lang="en-IN" sz="2400" dirty="0">
                <a:latin typeface="Adobe Gurmukhi" panose="01010101010101010101" pitchFamily="50" charset="0"/>
                <a:cs typeface="Adobe Gurmukhi" panose="01010101010101010101" pitchFamily="50" charset="0"/>
              </a:rPr>
              <a:t> , </a:t>
            </a:r>
            <a:r>
              <a:rPr lang="en-IN" sz="2400" dirty="0" err="1">
                <a:latin typeface="Adobe Gurmukhi" panose="01010101010101010101" pitchFamily="50" charset="0"/>
                <a:cs typeface="Adobe Gurmukhi" panose="01010101010101010101" pitchFamily="50" charset="0"/>
              </a:rPr>
              <a:t>Plotly</a:t>
            </a:r>
            <a:r>
              <a:rPr lang="en-IN" sz="2400" dirty="0">
                <a:latin typeface="Adobe Gurmukhi" panose="01010101010101010101" pitchFamily="50" charset="0"/>
                <a:cs typeface="Adobe Gurmukhi" panose="01010101010101010101" pitchFamily="50" charset="0"/>
              </a:rPr>
              <a:t> Express</a:t>
            </a:r>
            <a:r>
              <a:rPr lang="en-IN" sz="2400" b="1" dirty="0"/>
              <a:t>)</a:t>
            </a:r>
          </a:p>
          <a:p>
            <a:r>
              <a:rPr lang="en-IN" sz="2400" b="1" dirty="0"/>
              <a:t>Machine Learning -  (</a:t>
            </a:r>
            <a:r>
              <a:rPr lang="en-IN" sz="2400" dirty="0" err="1">
                <a:latin typeface="Adobe Gurmukhi" panose="01010101010101010101" pitchFamily="50" charset="0"/>
                <a:cs typeface="Adobe Gurmukhi" panose="01010101010101010101" pitchFamily="50" charset="0"/>
              </a:rPr>
              <a:t>Scikit</a:t>
            </a:r>
            <a:r>
              <a:rPr lang="en-IN" sz="2400" dirty="0">
                <a:latin typeface="Adobe Gurmukhi" panose="01010101010101010101" pitchFamily="50" charset="0"/>
                <a:cs typeface="Adobe Gurmukhi" panose="01010101010101010101" pitchFamily="50" charset="0"/>
              </a:rPr>
              <a:t>-learn, </a:t>
            </a:r>
            <a:r>
              <a:rPr lang="en-IN" dirty="0" err="1" smtClean="0"/>
              <a:t>statsmodels</a:t>
            </a:r>
            <a:r>
              <a:rPr lang="en-IN" sz="2400" dirty="0" smtClean="0">
                <a:latin typeface="Adobe Gurmukhi" panose="01010101010101010101" pitchFamily="50" charset="0"/>
                <a:cs typeface="Adobe Gurmukhi" panose="01010101010101010101" pitchFamily="50" charset="0"/>
              </a:rPr>
              <a:t>,</a:t>
            </a:r>
            <a:r>
              <a:rPr lang="en-IN" sz="2400" b="1" dirty="0" smtClean="0"/>
              <a:t>) </a:t>
            </a:r>
            <a:endParaRPr lang="en-IN" sz="2400" b="1" dirty="0"/>
          </a:p>
          <a:p>
            <a:endParaRPr lang="en-US" sz="3200" dirty="0" smtClean="0"/>
          </a:p>
        </p:txBody>
      </p:sp>
    </p:spTree>
    <p:extLst>
      <p:ext uri="{BB962C8B-B14F-4D97-AF65-F5344CB8AC3E}">
        <p14:creationId xmlns:p14="http://schemas.microsoft.com/office/powerpoint/2010/main" val="2784976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54643" cy="931945"/>
          </a:xfrm>
        </p:spPr>
        <p:txBody>
          <a:bodyPr/>
          <a:lstStyle/>
          <a:p>
            <a:r>
              <a:rPr lang="en-IN" sz="3200" b="1" dirty="0" smtClean="0"/>
              <a:t>EDA Insights: </a:t>
            </a:r>
            <a:r>
              <a:rPr lang="en-IN" sz="3200" b="1" dirty="0"/>
              <a:t/>
            </a:r>
            <a:br>
              <a:rPr lang="en-IN" sz="3200" b="1" dirty="0"/>
            </a:br>
            <a:endParaRPr lang="en-IN" sz="32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1774" y="3876343"/>
            <a:ext cx="4754046" cy="2799060"/>
          </a:xfrm>
        </p:spPr>
      </p:pic>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613955"/>
            <a:ext cx="5208281" cy="3066502"/>
          </a:xfrm>
          <a:prstGeom prst="rect">
            <a:avLst/>
          </a:prstGeom>
        </p:spPr>
      </p:pic>
      <p:pic>
        <p:nvPicPr>
          <p:cNvPr id="8" name="Picture 7"/>
          <p:cNvPicPr>
            <a:picLocks noChangeAspect="1"/>
          </p:cNvPicPr>
          <p:nvPr/>
        </p:nvPicPr>
        <p:blipFill>
          <a:blip r:embed="rId3"/>
          <a:stretch>
            <a:fillRect/>
          </a:stretch>
        </p:blipFill>
        <p:spPr>
          <a:xfrm>
            <a:off x="6410065" y="613955"/>
            <a:ext cx="4837055" cy="2970524"/>
          </a:xfrm>
          <a:prstGeom prst="rect">
            <a:avLst/>
          </a:prstGeom>
        </p:spPr>
      </p:pic>
    </p:spTree>
    <p:extLst>
      <p:ext uri="{BB962C8B-B14F-4D97-AF65-F5344CB8AC3E}">
        <p14:creationId xmlns:p14="http://schemas.microsoft.com/office/powerpoint/2010/main" val="122845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6023" y="309027"/>
            <a:ext cx="10356545" cy="293029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023" y="3383008"/>
            <a:ext cx="10356545" cy="2900228"/>
          </a:xfrm>
          <a:prstGeom prst="rect">
            <a:avLst/>
          </a:prstGeom>
        </p:spPr>
      </p:pic>
      <p:sp>
        <p:nvSpPr>
          <p:cNvPr id="6" name="Title 5"/>
          <p:cNvSpPr>
            <a:spLocks noGrp="1"/>
          </p:cNvSpPr>
          <p:nvPr>
            <p:ph type="title"/>
          </p:nvPr>
        </p:nvSpPr>
        <p:spPr>
          <a:xfrm rot="16200000">
            <a:off x="-2201978" y="2654697"/>
            <a:ext cx="5506494" cy="815154"/>
          </a:xfrm>
        </p:spPr>
        <p:txBody>
          <a:bodyPr/>
          <a:lstStyle/>
          <a:p>
            <a:r>
              <a:rPr lang="en-US" sz="2000" dirty="0" smtClean="0">
                <a:solidFill>
                  <a:schemeClr val="tx1"/>
                </a:solidFill>
              </a:rPr>
              <a:t>Box plot for Unemployment and Temperature</a:t>
            </a:r>
            <a:endParaRPr lang="en-IN" sz="2000" dirty="0">
              <a:solidFill>
                <a:schemeClr val="tx1"/>
              </a:solidFill>
            </a:endParaRPr>
          </a:p>
        </p:txBody>
      </p:sp>
    </p:spTree>
    <p:extLst>
      <p:ext uri="{BB962C8B-B14F-4D97-AF65-F5344CB8AC3E}">
        <p14:creationId xmlns:p14="http://schemas.microsoft.com/office/powerpoint/2010/main" val="1247759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9347" y="1267097"/>
            <a:ext cx="9183189" cy="2743200"/>
          </a:xfrm>
        </p:spPr>
        <p:txBody>
          <a:bodyPr/>
          <a:lstStyle/>
          <a:p>
            <a:r>
              <a:rPr lang="en-US" sz="1800" dirty="0"/>
              <a:t>In this project, we successfully developed a predictive model for retail sales forecasting by integrating various datasets and applying data science techniques. Through data preprocessing, exploratory analysis, and model building, we were able to identify key factors affecting sales and generate accurate forecasts. These insights can aid retailers in making informed business decisions, optimizing inventory management, and enhancing promotional strategies. Future work can focus on incorporating more advanced models and exploring additional external data sources to further improve prediction accuracy</a:t>
            </a:r>
            <a:endParaRPr lang="en-IN" sz="1800" dirty="0"/>
          </a:p>
        </p:txBody>
      </p:sp>
      <p:sp>
        <p:nvSpPr>
          <p:cNvPr id="3" name="Subtitle 2"/>
          <p:cNvSpPr>
            <a:spLocks noGrp="1"/>
          </p:cNvSpPr>
          <p:nvPr>
            <p:ph type="subTitle" idx="1"/>
          </p:nvPr>
        </p:nvSpPr>
        <p:spPr>
          <a:xfrm>
            <a:off x="473828" y="531951"/>
            <a:ext cx="8825658" cy="861420"/>
          </a:xfrm>
        </p:spPr>
        <p:txBody>
          <a:bodyPr/>
          <a:lstStyle/>
          <a:p>
            <a:r>
              <a:rPr lang="en-US" sz="3200" dirty="0" smtClean="0">
                <a:solidFill>
                  <a:schemeClr val="tx1"/>
                </a:solidFill>
              </a:rPr>
              <a:t>Conclusion</a:t>
            </a:r>
            <a:r>
              <a:rPr lang="en-US" dirty="0" smtClean="0"/>
              <a:t> :</a:t>
            </a:r>
            <a:endParaRPr lang="en-IN" dirty="0"/>
          </a:p>
        </p:txBody>
      </p:sp>
    </p:spTree>
    <p:extLst>
      <p:ext uri="{BB962C8B-B14F-4D97-AF65-F5344CB8AC3E}">
        <p14:creationId xmlns:p14="http://schemas.microsoft.com/office/powerpoint/2010/main" val="2317648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54</TotalTime>
  <Words>310</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Adobe Gurmukhi</vt:lpstr>
      <vt:lpstr>Arial</vt:lpstr>
      <vt:lpstr>Century Gothic</vt:lpstr>
      <vt:lpstr>Wingdings 3</vt:lpstr>
      <vt:lpstr>Ion</vt:lpstr>
      <vt:lpstr>Retail Sales Forecast   </vt:lpstr>
      <vt:lpstr>Overview :  </vt:lpstr>
      <vt:lpstr>Description:  </vt:lpstr>
      <vt:lpstr>Tools Used :  </vt:lpstr>
      <vt:lpstr>EDA Insights:  </vt:lpstr>
      <vt:lpstr>Box plot for Unemployment and Temperature</vt:lpstr>
      <vt:lpstr>In this project, we successfully developed a predictive model for retail sales forecasting by integrating various datasets and applying data science techniques. Through data preprocessing, exploratory analysis, and model building, we were able to identify key factors affecting sales and generate accurate forecasts. These insights can aid retailers in making informed business decisions, optimizing inventory management, and enhancing promotional strategies. Future work can focus on incorporating more advanced models and exploring additional external data sources to further improve prediction accuracy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Sales Forecast   Domain – Retails Sales</dc:title>
  <dc:creator>Barath</dc:creator>
  <cp:lastModifiedBy>Barath</cp:lastModifiedBy>
  <cp:revision>5</cp:revision>
  <dcterms:created xsi:type="dcterms:W3CDTF">2024-07-02T13:23:16Z</dcterms:created>
  <dcterms:modified xsi:type="dcterms:W3CDTF">2024-07-02T14:17:19Z</dcterms:modified>
</cp:coreProperties>
</file>