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1C9-87A9-4FD6-9B95-34C5C0A5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5DB9-7278-4CB2-9893-6ED60694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8D4B-EB5A-4DB0-8752-092196DA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CCE4-5175-4493-A0F2-1BC36EFD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B726-9CE1-4C2C-91CE-AB409A57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D662-1DFF-4375-AA63-0BC31C51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7E961-B493-439F-AFDB-372E10C4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04D5-5AA0-487A-B6D3-AFD0593C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BA20-9BE9-4EB9-B05F-157EF06C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EC43E-54BA-4AFD-8285-AAE332C3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33A76-D7C6-493B-988E-595EB90B8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A3A45-447A-4AC1-A319-C4612300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39FE-6649-40AD-938C-E1D2B8A2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B1AA-4DAF-429B-A123-F1CF9C6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1E88-94B8-453F-9D6E-3AE349C2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0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446-C01B-4A26-AD84-00F51DEA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69B1-C66E-41D3-BC23-FAB892C8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36626-8EA6-4DD1-8791-E8AB70A0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ED59-7BB5-4E81-A1FF-56F76225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DC4-2636-4D9D-82E7-B31A8CBE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DCAB-4258-4273-8A0E-4214168D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A882-6F10-460C-AA05-ECDA76DD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B758-0AC5-4259-AA00-686FAA99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C660-BF8A-4D4F-9892-969364CC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F7194-0D04-4408-9BCB-44479DF2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9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196C-9B0A-4701-9EAE-DCE91FE1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A263-420E-4BBB-9AA1-76E5BA29F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6BC11-24D2-490A-A39E-7A62417AF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842E3-B3C9-41C7-8E99-6A126437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5E3A5-DE3B-4BF3-94A9-4E3B5701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19D0B-AF22-43E0-B119-EA9EE32A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40A3-C347-4CC9-9F4B-6C803A8F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B8590-5281-4A7B-AE26-5157DBEE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2DF29-D80D-474A-904F-D3B1CF3B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D4578-CB9B-48FE-91AD-D5E32A7BE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0716B-F3E2-4024-ACD4-09464C0BB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7B866-996E-465E-853B-857F4F6B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0D9C9-2209-43E0-B551-E2C36662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EBD5E-176D-4B9A-A3EB-9857FC7D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D386-B320-4B36-B2AE-30CC6833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9F978-8F7F-48FF-A28A-ECCDBC2D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65057-363B-4586-9391-C95BE751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3744B-DD9C-45BD-9653-B205CE16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16B5D-461D-4AB7-B265-C6D33465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749AE-4C56-41B0-8ADB-FD5E9F70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D102F-A725-4B09-9BEC-368F5341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CE14-05E9-4CBF-A3F0-07BB692E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44D1-2DE2-449C-ACEB-8A466514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F8A6D-6CF8-4D3F-8BFC-1775ED0C9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01C2-FB1E-471B-9AD6-C512D93D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D131E-6591-4094-9FBE-6952C172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58010-811F-4DF5-AE1D-E61A6759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EB9C-5301-49C3-9A82-9F78E4FD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48CB7-50F3-406F-8072-F02F9CFA2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0F1EE-46B2-4945-B174-458FF1C56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61518-E778-47DF-B235-BE40B7F6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17838-CA6F-4F50-ADF5-FFA65C93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B9259-90CB-4284-AAEE-C04B792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6C2E9-3AFC-4A30-A266-74635184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E648E-56E9-4E1B-B6B3-48EF6D27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F628-D8F9-4C22-B90F-F0C3006FC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54D39-A175-4ED1-A198-D2CB31A7BA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FBA07-5528-40BE-9BA8-45E0DC2E3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2860-0D27-44AB-9B23-A9913D04A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ECE4-6E1C-4932-B643-975A1587F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DD67-3F88-4207-BE09-C1DD8B03B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6"/>
            <a:ext cx="9144000" cy="102041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Boosting </a:t>
            </a:r>
            <a:r>
              <a:rPr lang="en-US" sz="4000" b="1" u="sng" dirty="0" err="1"/>
              <a:t>Algoritham</a:t>
            </a:r>
            <a:r>
              <a:rPr lang="en-US" sz="4000" b="1" dirty="0"/>
              <a:t>-</a:t>
            </a:r>
            <a:r>
              <a:rPr lang="en-US" sz="4000" b="1" u="sng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18AC-22E1-48DC-BABD-C19852AF5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7" y="1484244"/>
            <a:ext cx="10111409" cy="490993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sz="3200" b="1" dirty="0"/>
              <a:t>ADA Boost: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AdaBoost is a powerful machine learning algorithm that can significantly enhance the performance of weak classifiers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One of the significant advantages of AdaBoost is its simplicity and ease of implementation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algorithm can be applied to various types of base learners, such as decision trees, neural networks, and support vector machines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addition to the training time, the prediction phase can also be slower, as the final model combines the outputs of all weak learners</a:t>
            </a:r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7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34D5-3F3C-4DD0-8B97-6A96E7D9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Model Created for Ada Boost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8A5861-CF3F-49F4-B6CD-11F6A3EAF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4975"/>
            <a:ext cx="10515600" cy="47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A9D5-4CF1-414A-8F0F-61FB246C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LG Boosting Regression: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1860-B25F-4420-98BC-2BF89F26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017"/>
            <a:ext cx="10515600" cy="4546946"/>
          </a:xfrm>
        </p:spPr>
        <p:txBody>
          <a:bodyPr/>
          <a:lstStyle/>
          <a:p>
            <a:r>
              <a:rPr lang="en-US" dirty="0"/>
              <a:t>Gradient boosting can be used for regression and classification problems. Here, we will train a model to tackle a diabetes regression task.</a:t>
            </a:r>
          </a:p>
          <a:p>
            <a:r>
              <a:rPr lang="en-US" dirty="0"/>
              <a:t>It can handle large datasets with lower memory usage and supports distributed learning</a:t>
            </a:r>
          </a:p>
          <a:p>
            <a:r>
              <a:rPr lang="en-US" dirty="0"/>
              <a:t>Best practices for using Gradient Boosting include </a:t>
            </a:r>
            <a:r>
              <a:rPr lang="en-US" b="1" dirty="0"/>
              <a:t>Hyperparameter tuning</a:t>
            </a:r>
            <a:r>
              <a:rPr lang="en-US" dirty="0"/>
              <a:t>: Hyperparameter tuning is crucial for achieving optimal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45F7-5D19-48E0-8473-DB994024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Model Created for LG Boost :</a:t>
            </a:r>
            <a:endParaRPr lang="en-US" sz="320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EECCE1-9ACC-44F9-8A3B-556B36570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1235"/>
            <a:ext cx="10515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82B5-B083-45A6-9D14-FDB265A9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XG Boosting Regression:</a:t>
            </a:r>
            <a:br>
              <a:rPr lang="en-US" sz="3200" b="1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5D01-4BA3-411F-8986-B3CBCF7E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49710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XG Boost (</a:t>
            </a:r>
            <a:r>
              <a:rPr lang="en-US" dirty="0" err="1"/>
              <a:t>eXtreme</a:t>
            </a:r>
            <a:r>
              <a:rPr lang="en-US" dirty="0"/>
              <a:t> Gradient Boosting) is an efficient and scalable implementation of gradient boosting, designed for speed and performance for regression tasks,</a:t>
            </a:r>
          </a:p>
          <a:p>
            <a:r>
              <a:rPr lang="en-US" dirty="0"/>
              <a:t> It minimizes a specified loss function by optimizing an ensemble of decision trees.</a:t>
            </a:r>
          </a:p>
          <a:p>
            <a:r>
              <a:rPr lang="en-US" dirty="0"/>
              <a:t>XG Boost uses gradient descent to optimize the model by reducing the errors of weak learners</a:t>
            </a:r>
          </a:p>
          <a:p>
            <a:r>
              <a:rPr lang="en-US" b="1" dirty="0"/>
              <a:t>Advantages of XG Boost Regression </a:t>
            </a:r>
          </a:p>
          <a:p>
            <a:r>
              <a:rPr lang="en-US" b="1" dirty="0"/>
              <a:t>High Accuracy</a:t>
            </a:r>
            <a:r>
              <a:rPr lang="en-US" dirty="0"/>
              <a:t>: Outperforms traditional regression techniques in most structured data problems.</a:t>
            </a:r>
          </a:p>
          <a:p>
            <a:r>
              <a:rPr lang="en-US" b="1" dirty="0"/>
              <a:t>Speed</a:t>
            </a:r>
            <a:r>
              <a:rPr lang="en-US" dirty="0"/>
              <a:t>: Optimized for faster computation, especially on large datasets.</a:t>
            </a:r>
          </a:p>
          <a:p>
            <a:r>
              <a:rPr lang="en-US" b="1" dirty="0"/>
              <a:t>Scalability</a:t>
            </a:r>
            <a:r>
              <a:rPr lang="en-US" dirty="0"/>
              <a:t>: Works efficiently with both small and large-scale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5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7CD2-78B0-47F2-A1C7-83261EAA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Model Created for XG Boost :</a:t>
            </a:r>
            <a:endParaRPr lang="en-US" sz="320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A79CE0-DBE7-41D6-913C-4514B0E6F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05" y="1364974"/>
            <a:ext cx="9529589" cy="51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8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266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Boosting Algoritham-Regression</vt:lpstr>
      <vt:lpstr>Model Created for Ada Boost :</vt:lpstr>
      <vt:lpstr>LG Boosting Regression: </vt:lpstr>
      <vt:lpstr>Model Created for LG Boost :</vt:lpstr>
      <vt:lpstr>XG Boosting Regression: </vt:lpstr>
      <vt:lpstr>Model Created for XG Boost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Algoritham-Regession</dc:title>
  <dc:creator>ADMIN</dc:creator>
  <cp:lastModifiedBy>DHANASEKARAN BHARATH KUMAR</cp:lastModifiedBy>
  <cp:revision>11</cp:revision>
  <dcterms:created xsi:type="dcterms:W3CDTF">2025-01-03T06:53:12Z</dcterms:created>
  <dcterms:modified xsi:type="dcterms:W3CDTF">2025-01-08T11:35:35Z</dcterms:modified>
</cp:coreProperties>
</file>