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97" r:id="rId5"/>
    <p:sldId id="396" r:id="rId6"/>
    <p:sldId id="287" r:id="rId7"/>
    <p:sldId id="300" r:id="rId8"/>
    <p:sldId id="301" r:id="rId9"/>
    <p:sldId id="398" r:id="rId10"/>
    <p:sldId id="384" r:id="rId11"/>
    <p:sldId id="308" r:id="rId12"/>
    <p:sldId id="309" r:id="rId13"/>
    <p:sldId id="310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B41"/>
    <a:srgbClr val="464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sha Tariq" userId="18aaaee1-5fbf-4d02-a602-cfdd6de304e5" providerId="ADAL" clId="{9E623CB4-B1A4-431D-BC1B-6F1EB15C7F19}"/>
    <pc:docChg chg="modSld">
      <pc:chgData name="Maisha Tariq" userId="18aaaee1-5fbf-4d02-a602-cfdd6de304e5" providerId="ADAL" clId="{9E623CB4-B1A4-431D-BC1B-6F1EB15C7F19}" dt="2022-08-31T20:15:38.710" v="15" actId="20577"/>
      <pc:docMkLst>
        <pc:docMk/>
      </pc:docMkLst>
      <pc:sldChg chg="modSp">
        <pc:chgData name="Maisha Tariq" userId="18aaaee1-5fbf-4d02-a602-cfdd6de304e5" providerId="ADAL" clId="{9E623CB4-B1A4-431D-BC1B-6F1EB15C7F19}" dt="2022-08-31T20:15:38.710" v="15" actId="20577"/>
        <pc:sldMkLst>
          <pc:docMk/>
          <pc:sldMk cId="2039342647" sldId="397"/>
        </pc:sldMkLst>
        <pc:spChg chg="mod">
          <ac:chgData name="Maisha Tariq" userId="18aaaee1-5fbf-4d02-a602-cfdd6de304e5" providerId="ADAL" clId="{9E623CB4-B1A4-431D-BC1B-6F1EB15C7F19}" dt="2022-08-31T20:15:38.710" v="15" actId="20577"/>
          <ac:spMkLst>
            <pc:docMk/>
            <pc:sldMk cId="2039342647" sldId="397"/>
            <ac:spMk id="10" creationId="{2FDA0A81-918A-4934-8E09-AD4E5D4D24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8BD2-8551-47D5-B055-69DB31A40C1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22385-CD95-4F55-9823-3A1C466B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69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24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78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00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98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82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00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1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2F88A4F-492E-4645-885D-2D07BB39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63C80-2495-4DD4-B6E6-88D98EB4C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session with a poll to gather data on students vs. grads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“What is your current role at Centennial College?”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Current student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Graduate </a:t>
            </a:r>
            <a:r>
              <a:rPr lang="en-US"/>
              <a:t>/ alumni</a:t>
            </a: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7B8099-9ECF-45B3-BB84-B50E93B8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99EE21-CC6B-47CA-83BA-32AA35703F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8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15DD-5A07-4357-9A24-1214D004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4712-A2DD-4A08-AD70-5B4845279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62DD-70A3-46BA-95F6-0DEDBCEF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C981-E0D2-4D79-B631-43E04497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24C8-0838-427C-9221-E7FD259F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056D-BC09-4275-B228-345C211C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78EF-6572-4292-8371-8DCAC2E3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5284-5A22-46C8-B767-3B899E14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B3C-3B80-450F-AD10-B18BB842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94AC-CEA6-47EA-A100-9713D81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409B2-40AA-42FE-84AB-B10FF92F7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B98B4-0646-491B-873D-4C12F0445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66B2-CD2C-471E-897D-F71E95EA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841E-73DD-4367-82BE-51D77CF0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48D1F-0DFB-44B4-8583-EF7C86F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405-B211-4495-A955-EF1C331E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0ECA-DE55-4BDB-8576-1FB14631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B03E-E126-46C1-AC12-E52EC28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2AC3-1E7F-48E0-B9C1-DD02DCD4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EE6E-2AC2-4679-8C2A-A7ADEBBE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0D94-CFB1-402E-9B74-C4C00F7A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78936-1CDA-4359-AC41-4431CDEF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619F-9B0E-483E-9C4F-222E3B85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D2CD-F580-452B-A564-D6EB5E2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E02E-A154-4938-8232-97EF87D5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67BD-99EA-413A-B716-2FE0A0EB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9F49-B062-43AA-9742-681FD3A2E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8F49-66D0-4B22-A4A1-4172731A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CA34-B1F3-4DBD-A79D-9073C14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194B-A041-415B-A57A-B71DA3F3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7549B-5F99-433D-831A-8ADBC2B9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3BA-7EB8-4F98-B111-7CE5B775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4DE0-2D28-4A5D-922D-A2260CB5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C3672-5A91-441B-9E6A-022BE5A7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326D3-17B1-4336-99E4-6177F1B3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5F35-C4C2-4B90-A414-E380FA7B0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B22BB-0F19-425A-8AA4-558B42B8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4B219-5C4E-4DBC-8D7A-938AF655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809E0-AA7D-4739-9200-8E8F6A9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B36-E1B4-4F1D-AB00-A429D43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A7161-942F-43F9-A9BC-CA6BFC1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54FD-8DD2-4230-A51A-6DE8DAF2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39F58-A14B-4D61-8C91-E3D473F9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AC49-74D3-4698-93D1-477615F1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D1B6-37DA-4A08-A04F-D5A6BDB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5DE3-7AF4-455F-8610-4BEF8C57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617-FE19-4142-A516-172C44C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2034-2512-4C7A-8459-666531E7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9100F-295C-47CB-966B-0475D136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B5DC-6B36-4E4C-9337-BB7027C8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CD5C0-9E85-4B38-A22E-596EA022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BCD4-4582-4F60-A6F4-71734B3E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AAFB-2BC4-4954-9531-8B005656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E99AC-02A3-4B8D-B0F6-D51FCBCED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0D60-12CB-4792-907B-E29E79DB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F7DF-5C31-48E1-9B1E-B4295A0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FB2B-F078-4085-90F2-72A8214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6839-C4BC-4A6A-957A-8757DA4F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C44AA-805D-43D8-8E7A-1D4438D5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20CD-4ECF-40A1-906C-F016F906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4ABF-ADA9-4387-B7B7-D136CB992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1BA5-D8C3-46DA-8AAD-FFEF6995E4E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7121-2C0E-4D3F-A649-DDEEE1C3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4B52-E214-4F28-A237-56BD0125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DF39-79D5-47FB-901B-1CD46C52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420AD2-4962-46A2-ACAB-50F636847FA5}"/>
              </a:ext>
            </a:extLst>
          </p:cNvPr>
          <p:cNvGrpSpPr/>
          <p:nvPr/>
        </p:nvGrpSpPr>
        <p:grpSpPr>
          <a:xfrm>
            <a:off x="150827" y="5783780"/>
            <a:ext cx="11931196" cy="843392"/>
            <a:chOff x="109976" y="3172555"/>
            <a:chExt cx="11931196" cy="8433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26FEA3-7FCC-45BE-82D3-29A6E8203773}"/>
                </a:ext>
              </a:extLst>
            </p:cNvPr>
            <p:cNvGrpSpPr/>
            <p:nvPr/>
          </p:nvGrpSpPr>
          <p:grpSpPr>
            <a:xfrm>
              <a:off x="109976" y="3172555"/>
              <a:ext cx="11890346" cy="843392"/>
              <a:chOff x="-4" y="3168381"/>
              <a:chExt cx="12077881" cy="857124"/>
            </a:xfrm>
          </p:grpSpPr>
          <p:pic>
            <p:nvPicPr>
              <p:cNvPr id="7" name="Picture 1">
                <a:extLst>
                  <a:ext uri="{FF2B5EF4-FFF2-40B4-BE49-F238E27FC236}">
                    <a16:creationId xmlns:a16="http://schemas.microsoft.com/office/drawing/2014/main" id="{37705E72-3207-4107-A3D5-A8F1E08FB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04025" y="2264354"/>
                <a:ext cx="857122" cy="2665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5AA15B-FB89-48E3-9405-1A7B28005E7E}"/>
                  </a:ext>
                </a:extLst>
              </p:cNvPr>
              <p:cNvSpPr/>
              <p:nvPr/>
            </p:nvSpPr>
            <p:spPr>
              <a:xfrm>
                <a:off x="2665176" y="3168381"/>
                <a:ext cx="9412701" cy="857123"/>
              </a:xfrm>
              <a:prstGeom prst="rect">
                <a:avLst/>
              </a:prstGeom>
              <a:solidFill>
                <a:srgbClr val="D1DB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5211B5-0CA3-49CF-8548-9591A8413D4F}"/>
                </a:ext>
              </a:extLst>
            </p:cNvPr>
            <p:cNvSpPr txBox="1"/>
            <p:nvPr/>
          </p:nvSpPr>
          <p:spPr>
            <a:xfrm>
              <a:off x="2692921" y="3355723"/>
              <a:ext cx="93482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C3BE24-53BD-4511-BFEC-136E1F426237}"/>
              </a:ext>
            </a:extLst>
          </p:cNvPr>
          <p:cNvSpPr txBox="1"/>
          <p:nvPr/>
        </p:nvSpPr>
        <p:spPr>
          <a:xfrm>
            <a:off x="150827" y="258476"/>
            <a:ext cx="11890345" cy="1446550"/>
          </a:xfrm>
          <a:prstGeom prst="rect">
            <a:avLst/>
          </a:prstGeom>
          <a:solidFill>
            <a:srgbClr val="D1DB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spc="-150" dirty="0">
                <a:solidFill>
                  <a:srgbClr val="464647"/>
                </a:solidFill>
                <a:latin typeface="Arial Black" panose="020B0A04020102020204" pitchFamily="34" charset="0"/>
              </a:rPr>
              <a:t>HireCentennial</a:t>
            </a:r>
            <a:endParaRPr lang="en-US" sz="2800" spc="-150" dirty="0">
              <a:solidFill>
                <a:srgbClr val="464647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7FB01-70F1-4CEC-892F-A6A8861ECF23}"/>
              </a:ext>
            </a:extLst>
          </p:cNvPr>
          <p:cNvSpPr txBox="1"/>
          <p:nvPr/>
        </p:nvSpPr>
        <p:spPr>
          <a:xfrm>
            <a:off x="150827" y="1525100"/>
            <a:ext cx="11890344" cy="461665"/>
          </a:xfrm>
          <a:prstGeom prst="rect">
            <a:avLst/>
          </a:prstGeom>
          <a:solidFill>
            <a:srgbClr val="D1DB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64647"/>
                </a:solidFill>
                <a:latin typeface="Arial Black" panose="020B0A04020102020204" pitchFamily="34" charset="0"/>
              </a:rPr>
              <a:t>Navigation Instructions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A0A81-918A-4934-8E09-AD4E5D4D2473}"/>
              </a:ext>
            </a:extLst>
          </p:cNvPr>
          <p:cNvSpPr txBox="1"/>
          <p:nvPr/>
        </p:nvSpPr>
        <p:spPr>
          <a:xfrm>
            <a:off x="3762866" y="2966876"/>
            <a:ext cx="4911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64647"/>
                </a:solidFill>
                <a:latin typeface="Arial Black" panose="020B0A04020102020204" pitchFamily="34" charset="0"/>
              </a:rPr>
              <a:t>PART 1: JOBS </a:t>
            </a:r>
          </a:p>
          <a:p>
            <a:pPr algn="ctr"/>
            <a:endParaRPr lang="en-US" sz="2800" dirty="0">
              <a:solidFill>
                <a:srgbClr val="464647"/>
              </a:solidFill>
              <a:latin typeface="Arial Black" panose="020B0A04020102020204" pitchFamily="3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646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Postings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646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Alerts</a:t>
            </a:r>
            <a:endParaRPr lang="en-US" sz="2400" i="1" dirty="0">
              <a:solidFill>
                <a:srgbClr val="4646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C05A9-6491-4AEE-91FF-427D20319D99}"/>
              </a:ext>
            </a:extLst>
          </p:cNvPr>
          <p:cNvGrpSpPr/>
          <p:nvPr/>
        </p:nvGrpSpPr>
        <p:grpSpPr>
          <a:xfrm>
            <a:off x="193642" y="89552"/>
            <a:ext cx="11860086" cy="6678895"/>
            <a:chOff x="193642" y="89552"/>
            <a:chExt cx="11860086" cy="6678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12B918-1AE1-4BD2-BD64-A41E965BD357}"/>
                </a:ext>
              </a:extLst>
            </p:cNvPr>
            <p:cNvGrpSpPr/>
            <p:nvPr/>
          </p:nvGrpSpPr>
          <p:grpSpPr>
            <a:xfrm>
              <a:off x="193642" y="89552"/>
              <a:ext cx="11804715" cy="6678895"/>
              <a:chOff x="0" y="14"/>
              <a:chExt cx="12192012" cy="6858001"/>
            </a:xfrm>
          </p:grpSpPr>
          <p:pic>
            <p:nvPicPr>
              <p:cNvPr id="24578" name="Picture 1">
                <a:extLst>
                  <a:ext uri="{FF2B5EF4-FFF2-40B4-BE49-F238E27FC236}">
                    <a16:creationId xmlns:a16="http://schemas.microsoft.com/office/drawing/2014/main" id="{D081DB26-5F6B-4B72-AE24-476F95D7B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16998" y="5656027"/>
                <a:ext cx="584980" cy="1818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57586B-83AF-4E89-BE17-29F0C2ADBFD0}"/>
                  </a:ext>
                </a:extLst>
              </p:cNvPr>
              <p:cNvSpPr/>
              <p:nvPr/>
            </p:nvSpPr>
            <p:spPr>
              <a:xfrm>
                <a:off x="1818979" y="6273035"/>
                <a:ext cx="10373033" cy="584980"/>
              </a:xfrm>
              <a:prstGeom prst="rect">
                <a:avLst/>
              </a:prstGeom>
              <a:solidFill>
                <a:srgbClr val="D1DB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A8344-03C4-4BDD-BF4D-63498E0A7B52}"/>
                  </a:ext>
                </a:extLst>
              </p:cNvPr>
              <p:cNvSpPr/>
              <p:nvPr/>
            </p:nvSpPr>
            <p:spPr>
              <a:xfrm>
                <a:off x="0" y="14"/>
                <a:ext cx="12192000" cy="584980"/>
              </a:xfrm>
              <a:prstGeom prst="rect">
                <a:avLst/>
              </a:prstGeom>
              <a:solidFill>
                <a:srgbClr val="464647"/>
              </a:solidFill>
              <a:ln>
                <a:solidFill>
                  <a:srgbClr val="4646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b="1" dirty="0">
                    <a:solidFill>
                      <a:srgbClr val="D1DB4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STEP 4 - How To Set Alerts For New Jobs?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80E32E9-F762-440E-968A-E7ECC8F85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11409"/>
                <a:ext cx="12192000" cy="483520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B053B3-515C-4354-941A-BB1B33ABD61A}"/>
                  </a:ext>
                </a:extLst>
              </p:cNvPr>
              <p:cNvSpPr/>
              <p:nvPr/>
            </p:nvSpPr>
            <p:spPr>
              <a:xfrm>
                <a:off x="3365387" y="2319002"/>
                <a:ext cx="1630836" cy="68815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3CF3B6-8322-4328-B8FB-0FF32EDC0A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2467" y="2656003"/>
                <a:ext cx="103694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E8C64-64C1-4C31-A2E8-0AD8733F92BF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80754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2D58B8-DDAD-4363-86D8-E7D424A4D7F9}"/>
              </a:ext>
            </a:extLst>
          </p:cNvPr>
          <p:cNvGrpSpPr/>
          <p:nvPr/>
        </p:nvGrpSpPr>
        <p:grpSpPr>
          <a:xfrm>
            <a:off x="157899" y="150825"/>
            <a:ext cx="11895829" cy="6556349"/>
            <a:chOff x="157899" y="150825"/>
            <a:chExt cx="11895829" cy="65563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A40F35-16BA-44E8-8CB9-E7778CF5C9E7}"/>
                </a:ext>
              </a:extLst>
            </p:cNvPr>
            <p:cNvGrpSpPr/>
            <p:nvPr/>
          </p:nvGrpSpPr>
          <p:grpSpPr>
            <a:xfrm>
              <a:off x="157899" y="150825"/>
              <a:ext cx="11876202" cy="6556349"/>
              <a:chOff x="0" y="14"/>
              <a:chExt cx="12192012" cy="6858001"/>
            </a:xfrm>
          </p:grpSpPr>
          <p:pic>
            <p:nvPicPr>
              <p:cNvPr id="24578" name="Picture 1">
                <a:extLst>
                  <a:ext uri="{FF2B5EF4-FFF2-40B4-BE49-F238E27FC236}">
                    <a16:creationId xmlns:a16="http://schemas.microsoft.com/office/drawing/2014/main" id="{D081DB26-5F6B-4B72-AE24-476F95D7B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16998" y="5656027"/>
                <a:ext cx="584980" cy="1818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57586B-83AF-4E89-BE17-29F0C2ADBFD0}"/>
                  </a:ext>
                </a:extLst>
              </p:cNvPr>
              <p:cNvSpPr/>
              <p:nvPr/>
            </p:nvSpPr>
            <p:spPr>
              <a:xfrm>
                <a:off x="1818979" y="6273035"/>
                <a:ext cx="10373033" cy="584980"/>
              </a:xfrm>
              <a:prstGeom prst="rect">
                <a:avLst/>
              </a:prstGeom>
              <a:solidFill>
                <a:srgbClr val="D1DB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A8344-03C4-4BDD-BF4D-63498E0A7B52}"/>
                  </a:ext>
                </a:extLst>
              </p:cNvPr>
              <p:cNvSpPr/>
              <p:nvPr/>
            </p:nvSpPr>
            <p:spPr>
              <a:xfrm>
                <a:off x="0" y="14"/>
                <a:ext cx="12192000" cy="584980"/>
              </a:xfrm>
              <a:prstGeom prst="rect">
                <a:avLst/>
              </a:prstGeom>
              <a:solidFill>
                <a:srgbClr val="464647"/>
              </a:solidFill>
              <a:ln>
                <a:solidFill>
                  <a:srgbClr val="4646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b="1" dirty="0">
                    <a:solidFill>
                      <a:srgbClr val="D1DB4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STEP 5 - How To Set Alerts For New Jobs?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B7FC803-66C2-432B-8074-B220C1453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94487"/>
                <a:ext cx="12192000" cy="486905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B053B3-515C-4354-941A-BB1B33ABD61A}"/>
                  </a:ext>
                </a:extLst>
              </p:cNvPr>
              <p:cNvSpPr/>
              <p:nvPr/>
            </p:nvSpPr>
            <p:spPr>
              <a:xfrm>
                <a:off x="8782659" y="2437618"/>
                <a:ext cx="3255391" cy="167159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text box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Check the “Email me new jobs for this search” box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3CF3B6-8322-4328-B8FB-0FF32EDC0A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6332" y="3024824"/>
                <a:ext cx="860981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421C15-6A48-4859-9099-D1EFF6C9FE92}"/>
                  </a:ext>
                </a:extLst>
              </p:cNvPr>
              <p:cNvSpPr/>
              <p:nvPr/>
            </p:nvSpPr>
            <p:spPr>
              <a:xfrm>
                <a:off x="3834595" y="3241146"/>
                <a:ext cx="285135" cy="28864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9F87B9-9C61-40CB-A594-2B8D68059D28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0564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13EF72-8A14-457C-8B4E-8E270D1A2960}"/>
              </a:ext>
            </a:extLst>
          </p:cNvPr>
          <p:cNvGrpSpPr/>
          <p:nvPr/>
        </p:nvGrpSpPr>
        <p:grpSpPr>
          <a:xfrm>
            <a:off x="147686" y="2177576"/>
            <a:ext cx="11896627" cy="4524881"/>
            <a:chOff x="0" y="2055028"/>
            <a:chExt cx="12192012" cy="4802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A8344-03C4-4BDD-BF4D-63498E0A7B52}"/>
                </a:ext>
              </a:extLst>
            </p:cNvPr>
            <p:cNvSpPr/>
            <p:nvPr/>
          </p:nvSpPr>
          <p:spPr>
            <a:xfrm>
              <a:off x="0" y="2055028"/>
              <a:ext cx="12192000" cy="1625450"/>
            </a:xfrm>
            <a:prstGeom prst="rect">
              <a:avLst/>
            </a:prstGeom>
            <a:solidFill>
              <a:srgbClr val="464647"/>
            </a:solidFill>
            <a:ln>
              <a:solidFill>
                <a:srgbClr val="464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0" b="1" dirty="0">
                  <a:solidFill>
                    <a:srgbClr val="D1DB4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JOB POSTINGS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FF185D-9F8A-4624-9474-07406DA6BB4B}"/>
                </a:ext>
              </a:extLst>
            </p:cNvPr>
            <p:cNvGrpSpPr/>
            <p:nvPr/>
          </p:nvGrpSpPr>
          <p:grpSpPr>
            <a:xfrm>
              <a:off x="4" y="6273006"/>
              <a:ext cx="12192008" cy="584994"/>
              <a:chOff x="4" y="6273021"/>
              <a:chExt cx="12192008" cy="58499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03F567-6D12-4AEF-BE0A-8479FE36CEA2}"/>
                  </a:ext>
                </a:extLst>
              </p:cNvPr>
              <p:cNvGrpSpPr/>
              <p:nvPr/>
            </p:nvGrpSpPr>
            <p:grpSpPr>
              <a:xfrm>
                <a:off x="4" y="6273021"/>
                <a:ext cx="12192008" cy="584994"/>
                <a:chOff x="4" y="6273021"/>
                <a:chExt cx="12192008" cy="584994"/>
              </a:xfrm>
            </p:grpSpPr>
            <p:pic>
              <p:nvPicPr>
                <p:cNvPr id="24578" name="Picture 1">
                  <a:extLst>
                    <a:ext uri="{FF2B5EF4-FFF2-40B4-BE49-F238E27FC236}">
                      <a16:creationId xmlns:a16="http://schemas.microsoft.com/office/drawing/2014/main" id="{D081DB26-5F6B-4B72-AE24-476F95D7B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616998" y="5656027"/>
                  <a:ext cx="584980" cy="1818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A57586B-83AF-4E89-BE17-29F0C2ADBFD0}"/>
                    </a:ext>
                  </a:extLst>
                </p:cNvPr>
                <p:cNvSpPr/>
                <p:nvPr/>
              </p:nvSpPr>
              <p:spPr>
                <a:xfrm>
                  <a:off x="1818979" y="6273035"/>
                  <a:ext cx="10373033" cy="584980"/>
                </a:xfrm>
                <a:prstGeom prst="rect">
                  <a:avLst/>
                </a:prstGeom>
                <a:solidFill>
                  <a:srgbClr val="D1DB41"/>
                </a:solidFill>
                <a:ln>
                  <a:solidFill>
                    <a:srgbClr val="D1DB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25B01B-F66A-43F5-8947-B566165991E6}"/>
                  </a:ext>
                </a:extLst>
              </p:cNvPr>
              <p:cNvSpPr/>
              <p:nvPr/>
            </p:nvSpPr>
            <p:spPr>
              <a:xfrm>
                <a:off x="1936618" y="6380845"/>
                <a:ext cx="10137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464647"/>
                    </a:solidFill>
                    <a:latin typeface="Arial Black" panose="020B0A04020102020204" pitchFamily="34" charset="0"/>
                  </a:rPr>
                  <a:t>CAREER SERVICES AND CO-OPERATIVE EDUCATION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6819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A53289-0059-4A30-B619-AEACAE0EFE91}"/>
              </a:ext>
            </a:extLst>
          </p:cNvPr>
          <p:cNvGrpSpPr/>
          <p:nvPr/>
        </p:nvGrpSpPr>
        <p:grpSpPr>
          <a:xfrm>
            <a:off x="155542" y="110761"/>
            <a:ext cx="11880915" cy="6636478"/>
            <a:chOff x="155555" y="110761"/>
            <a:chExt cx="11880915" cy="6636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2344B-447E-4118-94DD-8420CF9DB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55" y="734557"/>
              <a:ext cx="11880890" cy="5342966"/>
            </a:xfrm>
            <a:prstGeom prst="rect">
              <a:avLst/>
            </a:prstGeom>
          </p:spPr>
        </p:pic>
        <p:pic>
          <p:nvPicPr>
            <p:cNvPr id="24578" name="Picture 1">
              <a:extLst>
                <a:ext uri="{FF2B5EF4-FFF2-40B4-BE49-F238E27FC236}">
                  <a16:creationId xmlns:a16="http://schemas.microsoft.com/office/drawing/2014/main" id="{D081DB26-5F6B-4B72-AE24-476F95D7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8793" y="5577919"/>
              <a:ext cx="566085" cy="177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57586B-83AF-4E89-BE17-29F0C2ADBFD0}"/>
                </a:ext>
              </a:extLst>
            </p:cNvPr>
            <p:cNvSpPr/>
            <p:nvPr/>
          </p:nvSpPr>
          <p:spPr>
            <a:xfrm>
              <a:off x="1928120" y="6181167"/>
              <a:ext cx="10108350" cy="566072"/>
            </a:xfrm>
            <a:prstGeom prst="rect">
              <a:avLst/>
            </a:prstGeom>
            <a:solidFill>
              <a:srgbClr val="D1D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A8344-03C4-4BDD-BF4D-63498E0A7B52}"/>
                </a:ext>
              </a:extLst>
            </p:cNvPr>
            <p:cNvSpPr/>
            <p:nvPr/>
          </p:nvSpPr>
          <p:spPr>
            <a:xfrm>
              <a:off x="155555" y="110761"/>
              <a:ext cx="11880903" cy="566085"/>
            </a:xfrm>
            <a:prstGeom prst="rect">
              <a:avLst/>
            </a:prstGeom>
            <a:solidFill>
              <a:srgbClr val="464647"/>
            </a:solidFill>
            <a:ln>
              <a:solidFill>
                <a:srgbClr val="464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>
                  <a:solidFill>
                    <a:srgbClr val="D1DB4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STEP 1 - How To Look For Jobs?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CC18-7390-437A-A92D-C1366A702C2A}"/>
                </a:ext>
              </a:extLst>
            </p:cNvPr>
            <p:cNvSpPr/>
            <p:nvPr/>
          </p:nvSpPr>
          <p:spPr>
            <a:xfrm>
              <a:off x="1928100" y="6280443"/>
              <a:ext cx="10108345" cy="367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B053B3-515C-4354-941A-BB1B33ABD61A}"/>
                </a:ext>
              </a:extLst>
            </p:cNvPr>
            <p:cNvSpPr/>
            <p:nvPr/>
          </p:nvSpPr>
          <p:spPr>
            <a:xfrm>
              <a:off x="205557" y="3195564"/>
              <a:ext cx="765558" cy="2736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3CF3B6-8322-4328-B8FB-0FF32EDC0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825" y="3332374"/>
              <a:ext cx="96793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A0568-EDE5-40BF-A521-5235336AE864}"/>
              </a:ext>
            </a:extLst>
          </p:cNvPr>
          <p:cNvGrpSpPr/>
          <p:nvPr/>
        </p:nvGrpSpPr>
        <p:grpSpPr>
          <a:xfrm>
            <a:off x="117049" y="94260"/>
            <a:ext cx="11957902" cy="6669479"/>
            <a:chOff x="138272" y="94260"/>
            <a:chExt cx="11957902" cy="66694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B0B455-A1C2-4FDC-AA8C-0F333B8BCB6B}"/>
                </a:ext>
              </a:extLst>
            </p:cNvPr>
            <p:cNvGrpSpPr/>
            <p:nvPr/>
          </p:nvGrpSpPr>
          <p:grpSpPr>
            <a:xfrm>
              <a:off x="138272" y="94260"/>
              <a:ext cx="11957902" cy="6669479"/>
              <a:chOff x="109978" y="94260"/>
              <a:chExt cx="11957902" cy="666947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08C635-5BA4-489E-8E66-B64341E78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78" y="810334"/>
                <a:ext cx="11943750" cy="5148505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1FA2AF0-C2ED-4F21-87A8-C6D695A4B526}"/>
                  </a:ext>
                </a:extLst>
              </p:cNvPr>
              <p:cNvGrpSpPr/>
              <p:nvPr/>
            </p:nvGrpSpPr>
            <p:grpSpPr>
              <a:xfrm>
                <a:off x="124119" y="94260"/>
                <a:ext cx="11943761" cy="6669479"/>
                <a:chOff x="124119" y="94260"/>
                <a:chExt cx="11943761" cy="666947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627DD11-DCCD-48B6-9A32-EEB02C507875}"/>
                    </a:ext>
                  </a:extLst>
                </p:cNvPr>
                <p:cNvGrpSpPr/>
                <p:nvPr/>
              </p:nvGrpSpPr>
              <p:grpSpPr>
                <a:xfrm>
                  <a:off x="124119" y="94260"/>
                  <a:ext cx="11943761" cy="6669479"/>
                  <a:chOff x="0" y="14"/>
                  <a:chExt cx="12192012" cy="6858001"/>
                </a:xfrm>
              </p:grpSpPr>
              <p:pic>
                <p:nvPicPr>
                  <p:cNvPr id="24578" name="Picture 1">
                    <a:extLst>
                      <a:ext uri="{FF2B5EF4-FFF2-40B4-BE49-F238E27FC236}">
                        <a16:creationId xmlns:a16="http://schemas.microsoft.com/office/drawing/2014/main" id="{D081DB26-5F6B-4B72-AE24-476F95D7B7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16998" y="5656027"/>
                    <a:ext cx="584980" cy="18189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4A57586B-83AF-4E89-BE17-29F0C2ADBFD0}"/>
                      </a:ext>
                    </a:extLst>
                  </p:cNvPr>
                  <p:cNvSpPr/>
                  <p:nvPr/>
                </p:nvSpPr>
                <p:spPr>
                  <a:xfrm>
                    <a:off x="1818979" y="6273035"/>
                    <a:ext cx="10373033" cy="584980"/>
                  </a:xfrm>
                  <a:prstGeom prst="rect">
                    <a:avLst/>
                  </a:prstGeom>
                  <a:solidFill>
                    <a:srgbClr val="D1DB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6FA8344-03C4-4BDD-BF4D-63498E0A7B52}"/>
                      </a:ext>
                    </a:extLst>
                  </p:cNvPr>
                  <p:cNvSpPr/>
                  <p:nvPr/>
                </p:nvSpPr>
                <p:spPr>
                  <a:xfrm>
                    <a:off x="0" y="14"/>
                    <a:ext cx="12191999" cy="584980"/>
                  </a:xfrm>
                  <a:prstGeom prst="rect">
                    <a:avLst/>
                  </a:prstGeom>
                  <a:solidFill>
                    <a:srgbClr val="4646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2400" b="1" dirty="0">
                        <a:solidFill>
                          <a:srgbClr val="D1DB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STEP 2 - How To Look For Jobs?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0B053B3-515C-4354-941A-BB1B33ABD61A}"/>
                      </a:ext>
                    </a:extLst>
                  </p:cNvPr>
                  <p:cNvSpPr/>
                  <p:nvPr/>
                </p:nvSpPr>
                <p:spPr>
                  <a:xfrm>
                    <a:off x="7005506" y="2809210"/>
                    <a:ext cx="2342561" cy="1348033"/>
                  </a:xfrm>
                  <a:prstGeom prst="rect">
                    <a:avLst/>
                  </a:prstGeom>
                  <a:noFill/>
                  <a:ln w="57150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3FA017-336A-4FC4-9EAB-4A2F54981742}"/>
                    </a:ext>
                  </a:extLst>
                </p:cNvPr>
                <p:cNvSpPr/>
                <p:nvPr/>
              </p:nvSpPr>
              <p:spPr>
                <a:xfrm>
                  <a:off x="6821682" y="2575489"/>
                  <a:ext cx="2281882" cy="1282254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57F3FD-94E3-4B1C-9776-BFC0D3ED8949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693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2ECF7E-F30D-4C3D-88A0-F9B46F9171C9}"/>
              </a:ext>
            </a:extLst>
          </p:cNvPr>
          <p:cNvGrpSpPr/>
          <p:nvPr/>
        </p:nvGrpSpPr>
        <p:grpSpPr>
          <a:xfrm>
            <a:off x="133546" y="115485"/>
            <a:ext cx="11924907" cy="6627029"/>
            <a:chOff x="133546" y="115485"/>
            <a:chExt cx="11924907" cy="66270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83B7C-A540-4197-AA0F-879726465C89}"/>
                </a:ext>
              </a:extLst>
            </p:cNvPr>
            <p:cNvGrpSpPr/>
            <p:nvPr/>
          </p:nvGrpSpPr>
          <p:grpSpPr>
            <a:xfrm>
              <a:off x="133546" y="115485"/>
              <a:ext cx="11924907" cy="6627029"/>
              <a:chOff x="0" y="14"/>
              <a:chExt cx="12192012" cy="6858001"/>
            </a:xfrm>
          </p:grpSpPr>
          <p:pic>
            <p:nvPicPr>
              <p:cNvPr id="24578" name="Picture 1">
                <a:extLst>
                  <a:ext uri="{FF2B5EF4-FFF2-40B4-BE49-F238E27FC236}">
                    <a16:creationId xmlns:a16="http://schemas.microsoft.com/office/drawing/2014/main" id="{D081DB26-5F6B-4B72-AE24-476F95D7B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16998" y="5656027"/>
                <a:ext cx="584980" cy="1818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57586B-83AF-4E89-BE17-29F0C2ADBFD0}"/>
                  </a:ext>
                </a:extLst>
              </p:cNvPr>
              <p:cNvSpPr/>
              <p:nvPr/>
            </p:nvSpPr>
            <p:spPr>
              <a:xfrm>
                <a:off x="1818979" y="6273035"/>
                <a:ext cx="10373033" cy="584980"/>
              </a:xfrm>
              <a:prstGeom prst="rect">
                <a:avLst/>
              </a:prstGeom>
              <a:solidFill>
                <a:srgbClr val="D1DB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A8344-03C4-4BDD-BF4D-63498E0A7B52}"/>
                  </a:ext>
                </a:extLst>
              </p:cNvPr>
              <p:cNvSpPr/>
              <p:nvPr/>
            </p:nvSpPr>
            <p:spPr>
              <a:xfrm>
                <a:off x="0" y="14"/>
                <a:ext cx="12192000" cy="584980"/>
              </a:xfrm>
              <a:prstGeom prst="rect">
                <a:avLst/>
              </a:prstGeom>
              <a:solidFill>
                <a:srgbClr val="464647"/>
              </a:solidFill>
              <a:ln>
                <a:solidFill>
                  <a:srgbClr val="4646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b="1" dirty="0">
                    <a:solidFill>
                      <a:srgbClr val="D1DB4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STEP 3 - How To Look For Jobs?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EBEA5FC-99AB-4409-8235-470B41A37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584995"/>
                <a:ext cx="12187181" cy="5606716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3CF3B6-8322-4328-B8FB-0FF32EDC0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28115"/>
                <a:ext cx="0" cy="284689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B053B3-515C-4354-941A-BB1B33ABD61A}"/>
                  </a:ext>
                </a:extLst>
              </p:cNvPr>
              <p:cNvSpPr/>
              <p:nvPr/>
            </p:nvSpPr>
            <p:spPr>
              <a:xfrm>
                <a:off x="6475591" y="2845386"/>
                <a:ext cx="4220930" cy="10859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program-specific, part time, volunteer, on campus, or summer jobs.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2E5D6-1746-4E8B-BF5E-8CE20A1A1DBD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9852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237186-66EA-4986-8407-01C1A5BBBF6E}"/>
              </a:ext>
            </a:extLst>
          </p:cNvPr>
          <p:cNvGrpSpPr/>
          <p:nvPr/>
        </p:nvGrpSpPr>
        <p:grpSpPr>
          <a:xfrm>
            <a:off x="128833" y="2205857"/>
            <a:ext cx="11899769" cy="4477747"/>
            <a:chOff x="0" y="2055028"/>
            <a:chExt cx="12192012" cy="4802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A8344-03C4-4BDD-BF4D-63498E0A7B52}"/>
                </a:ext>
              </a:extLst>
            </p:cNvPr>
            <p:cNvSpPr/>
            <p:nvPr/>
          </p:nvSpPr>
          <p:spPr>
            <a:xfrm>
              <a:off x="0" y="2055028"/>
              <a:ext cx="12192000" cy="1625450"/>
            </a:xfrm>
            <a:prstGeom prst="rect">
              <a:avLst/>
            </a:prstGeom>
            <a:solidFill>
              <a:srgbClr val="464647"/>
            </a:solidFill>
            <a:ln>
              <a:solidFill>
                <a:srgbClr val="464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0" b="1" dirty="0">
                  <a:solidFill>
                    <a:srgbClr val="D1DB4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JOB ALERTS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FF185D-9F8A-4624-9474-07406DA6BB4B}"/>
                </a:ext>
              </a:extLst>
            </p:cNvPr>
            <p:cNvGrpSpPr/>
            <p:nvPr/>
          </p:nvGrpSpPr>
          <p:grpSpPr>
            <a:xfrm>
              <a:off x="4" y="6273006"/>
              <a:ext cx="12192008" cy="584994"/>
              <a:chOff x="4" y="6273021"/>
              <a:chExt cx="12192008" cy="58499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03F567-6D12-4AEF-BE0A-8479FE36CEA2}"/>
                  </a:ext>
                </a:extLst>
              </p:cNvPr>
              <p:cNvGrpSpPr/>
              <p:nvPr/>
            </p:nvGrpSpPr>
            <p:grpSpPr>
              <a:xfrm>
                <a:off x="4" y="6273021"/>
                <a:ext cx="12192008" cy="584994"/>
                <a:chOff x="4" y="6273021"/>
                <a:chExt cx="12192008" cy="584994"/>
              </a:xfrm>
            </p:grpSpPr>
            <p:pic>
              <p:nvPicPr>
                <p:cNvPr id="24578" name="Picture 1">
                  <a:extLst>
                    <a:ext uri="{FF2B5EF4-FFF2-40B4-BE49-F238E27FC236}">
                      <a16:creationId xmlns:a16="http://schemas.microsoft.com/office/drawing/2014/main" id="{D081DB26-5F6B-4B72-AE24-476F95D7B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616998" y="5656027"/>
                  <a:ext cx="584980" cy="1818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A57586B-83AF-4E89-BE17-29F0C2ADBFD0}"/>
                    </a:ext>
                  </a:extLst>
                </p:cNvPr>
                <p:cNvSpPr/>
                <p:nvPr/>
              </p:nvSpPr>
              <p:spPr>
                <a:xfrm>
                  <a:off x="1818979" y="6273035"/>
                  <a:ext cx="10373033" cy="584980"/>
                </a:xfrm>
                <a:prstGeom prst="rect">
                  <a:avLst/>
                </a:prstGeom>
                <a:solidFill>
                  <a:srgbClr val="D1DB41"/>
                </a:solidFill>
                <a:ln>
                  <a:solidFill>
                    <a:srgbClr val="D1DB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25B01B-F66A-43F5-8947-B566165991E6}"/>
                  </a:ext>
                </a:extLst>
              </p:cNvPr>
              <p:cNvSpPr/>
              <p:nvPr/>
            </p:nvSpPr>
            <p:spPr>
              <a:xfrm>
                <a:off x="1936618" y="6380845"/>
                <a:ext cx="10137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464647"/>
                    </a:solidFill>
                    <a:latin typeface="Arial Black" panose="020B0A04020102020204" pitchFamily="34" charset="0"/>
                  </a:rPr>
                  <a:t>CAREER SERVICES AND CO-OPERATIVE EDUCATION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8202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A53289-0059-4A30-B619-AEACAE0EFE91}"/>
              </a:ext>
            </a:extLst>
          </p:cNvPr>
          <p:cNvGrpSpPr/>
          <p:nvPr/>
        </p:nvGrpSpPr>
        <p:grpSpPr>
          <a:xfrm>
            <a:off x="155542" y="110761"/>
            <a:ext cx="11880915" cy="6636478"/>
            <a:chOff x="155555" y="110761"/>
            <a:chExt cx="11880915" cy="6636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2344B-447E-4118-94DD-8420CF9DB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55" y="734557"/>
              <a:ext cx="11880890" cy="5342966"/>
            </a:xfrm>
            <a:prstGeom prst="rect">
              <a:avLst/>
            </a:prstGeom>
          </p:spPr>
        </p:pic>
        <p:pic>
          <p:nvPicPr>
            <p:cNvPr id="24578" name="Picture 1">
              <a:extLst>
                <a:ext uri="{FF2B5EF4-FFF2-40B4-BE49-F238E27FC236}">
                  <a16:creationId xmlns:a16="http://schemas.microsoft.com/office/drawing/2014/main" id="{D081DB26-5F6B-4B72-AE24-476F95D7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8793" y="5577919"/>
              <a:ext cx="566085" cy="177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57586B-83AF-4E89-BE17-29F0C2ADBFD0}"/>
                </a:ext>
              </a:extLst>
            </p:cNvPr>
            <p:cNvSpPr/>
            <p:nvPr/>
          </p:nvSpPr>
          <p:spPr>
            <a:xfrm>
              <a:off x="1928120" y="6181167"/>
              <a:ext cx="10108350" cy="566072"/>
            </a:xfrm>
            <a:prstGeom prst="rect">
              <a:avLst/>
            </a:prstGeom>
            <a:solidFill>
              <a:srgbClr val="D1D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A8344-03C4-4BDD-BF4D-63498E0A7B52}"/>
                </a:ext>
              </a:extLst>
            </p:cNvPr>
            <p:cNvSpPr/>
            <p:nvPr/>
          </p:nvSpPr>
          <p:spPr>
            <a:xfrm>
              <a:off x="155555" y="110761"/>
              <a:ext cx="11880903" cy="566085"/>
            </a:xfrm>
            <a:prstGeom prst="rect">
              <a:avLst/>
            </a:prstGeom>
            <a:solidFill>
              <a:srgbClr val="464647"/>
            </a:solidFill>
            <a:ln>
              <a:solidFill>
                <a:srgbClr val="464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b="1" dirty="0">
                  <a:solidFill>
                    <a:srgbClr val="D1DB4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STEP 1 - How To Set Alerts For New Jobs?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CC18-7390-437A-A92D-C1366A702C2A}"/>
                </a:ext>
              </a:extLst>
            </p:cNvPr>
            <p:cNvSpPr/>
            <p:nvPr/>
          </p:nvSpPr>
          <p:spPr>
            <a:xfrm>
              <a:off x="1928100" y="6280443"/>
              <a:ext cx="10108345" cy="367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B053B3-515C-4354-941A-BB1B33ABD61A}"/>
                </a:ext>
              </a:extLst>
            </p:cNvPr>
            <p:cNvSpPr/>
            <p:nvPr/>
          </p:nvSpPr>
          <p:spPr>
            <a:xfrm>
              <a:off x="205557" y="3195564"/>
              <a:ext cx="765558" cy="2736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3CF3B6-8322-4328-B8FB-0FF32EDC0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825" y="3332374"/>
              <a:ext cx="96793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72997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375A066-2783-4C27-B398-52E8B9A76AC1}"/>
              </a:ext>
            </a:extLst>
          </p:cNvPr>
          <p:cNvGrpSpPr/>
          <p:nvPr/>
        </p:nvGrpSpPr>
        <p:grpSpPr>
          <a:xfrm>
            <a:off x="117049" y="94260"/>
            <a:ext cx="11957902" cy="6669479"/>
            <a:chOff x="138272" y="94260"/>
            <a:chExt cx="11957902" cy="66694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C1D347-B666-452F-81F2-F31D69F78993}"/>
                </a:ext>
              </a:extLst>
            </p:cNvPr>
            <p:cNvGrpSpPr/>
            <p:nvPr/>
          </p:nvGrpSpPr>
          <p:grpSpPr>
            <a:xfrm>
              <a:off x="138272" y="94260"/>
              <a:ext cx="11957902" cy="6669479"/>
              <a:chOff x="109978" y="94260"/>
              <a:chExt cx="11957902" cy="666947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AEBD719-AED8-4EF1-88BF-659D29D6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78" y="810334"/>
                <a:ext cx="11943750" cy="5148505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B7A39A9-35B2-4E7C-BD83-3A52870B2C03}"/>
                  </a:ext>
                </a:extLst>
              </p:cNvPr>
              <p:cNvGrpSpPr/>
              <p:nvPr/>
            </p:nvGrpSpPr>
            <p:grpSpPr>
              <a:xfrm>
                <a:off x="124119" y="94260"/>
                <a:ext cx="11943761" cy="6669479"/>
                <a:chOff x="124119" y="94260"/>
                <a:chExt cx="11943761" cy="666947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5A24BF1-0271-491E-B242-8DF62281AB32}"/>
                    </a:ext>
                  </a:extLst>
                </p:cNvPr>
                <p:cNvGrpSpPr/>
                <p:nvPr/>
              </p:nvGrpSpPr>
              <p:grpSpPr>
                <a:xfrm>
                  <a:off x="124119" y="94260"/>
                  <a:ext cx="11943761" cy="6669479"/>
                  <a:chOff x="0" y="14"/>
                  <a:chExt cx="12192012" cy="6858001"/>
                </a:xfrm>
              </p:grpSpPr>
              <p:pic>
                <p:nvPicPr>
                  <p:cNvPr id="33" name="Picture 1">
                    <a:extLst>
                      <a:ext uri="{FF2B5EF4-FFF2-40B4-BE49-F238E27FC236}">
                        <a16:creationId xmlns:a16="http://schemas.microsoft.com/office/drawing/2014/main" id="{DFF7D911-B19B-4AAF-BA4C-A4EF3F5FCD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16998" y="5656027"/>
                    <a:ext cx="584980" cy="18189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710EF80-D5D7-44B0-B644-AF06BDE83902}"/>
                      </a:ext>
                    </a:extLst>
                  </p:cNvPr>
                  <p:cNvSpPr/>
                  <p:nvPr/>
                </p:nvSpPr>
                <p:spPr>
                  <a:xfrm>
                    <a:off x="1818979" y="6273035"/>
                    <a:ext cx="10373033" cy="584980"/>
                  </a:xfrm>
                  <a:prstGeom prst="rect">
                    <a:avLst/>
                  </a:prstGeom>
                  <a:solidFill>
                    <a:srgbClr val="D1DB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8C9DD70-7B11-4440-B138-4341614359CD}"/>
                      </a:ext>
                    </a:extLst>
                  </p:cNvPr>
                  <p:cNvSpPr/>
                  <p:nvPr/>
                </p:nvSpPr>
                <p:spPr>
                  <a:xfrm>
                    <a:off x="0" y="14"/>
                    <a:ext cx="12191999" cy="584980"/>
                  </a:xfrm>
                  <a:prstGeom prst="rect">
                    <a:avLst/>
                  </a:prstGeom>
                  <a:solidFill>
                    <a:srgbClr val="4646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2400" b="1" dirty="0">
                        <a:solidFill>
                          <a:srgbClr val="D1DB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STEP 2 - How To Set Alerts For New Jobs?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777D5465-9560-49E9-8F50-CD1297E695FD}"/>
                      </a:ext>
                    </a:extLst>
                  </p:cNvPr>
                  <p:cNvSpPr/>
                  <p:nvPr/>
                </p:nvSpPr>
                <p:spPr>
                  <a:xfrm>
                    <a:off x="7005506" y="2809210"/>
                    <a:ext cx="2342561" cy="1348033"/>
                  </a:xfrm>
                  <a:prstGeom prst="rect">
                    <a:avLst/>
                  </a:prstGeom>
                  <a:noFill/>
                  <a:ln w="57150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</p:grp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BCA9531-38F6-4262-A1EF-B474F20B445F}"/>
                    </a:ext>
                  </a:extLst>
                </p:cNvPr>
                <p:cNvSpPr/>
                <p:nvPr/>
              </p:nvSpPr>
              <p:spPr>
                <a:xfrm>
                  <a:off x="6821682" y="2575489"/>
                  <a:ext cx="2281882" cy="1282254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 dirty="0"/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E5668B-DAD4-4110-ACD1-2D2EEA6E3AB3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5080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8C7675-7640-4E30-ABDC-DED6826E4D00}"/>
              </a:ext>
            </a:extLst>
          </p:cNvPr>
          <p:cNvGrpSpPr/>
          <p:nvPr/>
        </p:nvGrpSpPr>
        <p:grpSpPr>
          <a:xfrm>
            <a:off x="161827" y="122541"/>
            <a:ext cx="11891901" cy="6612918"/>
            <a:chOff x="161827" y="122541"/>
            <a:chExt cx="11891901" cy="66129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5AE553-A1B1-471F-ACC5-674B35268C81}"/>
                </a:ext>
              </a:extLst>
            </p:cNvPr>
            <p:cNvGrpSpPr/>
            <p:nvPr/>
          </p:nvGrpSpPr>
          <p:grpSpPr>
            <a:xfrm>
              <a:off x="161827" y="122541"/>
              <a:ext cx="11868346" cy="6612918"/>
              <a:chOff x="0" y="14"/>
              <a:chExt cx="12192012" cy="6858001"/>
            </a:xfrm>
          </p:grpSpPr>
          <p:pic>
            <p:nvPicPr>
              <p:cNvPr id="24578" name="Picture 1">
                <a:extLst>
                  <a:ext uri="{FF2B5EF4-FFF2-40B4-BE49-F238E27FC236}">
                    <a16:creationId xmlns:a16="http://schemas.microsoft.com/office/drawing/2014/main" id="{D081DB26-5F6B-4B72-AE24-476F95D7B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16998" y="5656027"/>
                <a:ext cx="584980" cy="1818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57586B-83AF-4E89-BE17-29F0C2ADBFD0}"/>
                  </a:ext>
                </a:extLst>
              </p:cNvPr>
              <p:cNvSpPr/>
              <p:nvPr/>
            </p:nvSpPr>
            <p:spPr>
              <a:xfrm>
                <a:off x="1818979" y="6273035"/>
                <a:ext cx="10373033" cy="584980"/>
              </a:xfrm>
              <a:prstGeom prst="rect">
                <a:avLst/>
              </a:prstGeom>
              <a:solidFill>
                <a:srgbClr val="D1DB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FA8344-03C4-4BDD-BF4D-63498E0A7B52}"/>
                  </a:ext>
                </a:extLst>
              </p:cNvPr>
              <p:cNvSpPr/>
              <p:nvPr/>
            </p:nvSpPr>
            <p:spPr>
              <a:xfrm>
                <a:off x="0" y="14"/>
                <a:ext cx="12192000" cy="584980"/>
              </a:xfrm>
              <a:prstGeom prst="rect">
                <a:avLst/>
              </a:prstGeom>
              <a:solidFill>
                <a:srgbClr val="464647"/>
              </a:solidFill>
              <a:ln>
                <a:solidFill>
                  <a:srgbClr val="4646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b="1" dirty="0">
                    <a:solidFill>
                      <a:srgbClr val="D1DB4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STEP 3 - How To Set Alerts For New Jobs?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EBEA5FC-99AB-4409-8235-470B41A37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84994"/>
                <a:ext cx="12192000" cy="5722641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3CF3B6-8322-4328-B8FB-0FF32EDC0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28115"/>
                <a:ext cx="0" cy="284689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B053B3-515C-4354-941A-BB1B33ABD61A}"/>
                  </a:ext>
                </a:extLst>
              </p:cNvPr>
              <p:cNvSpPr/>
              <p:nvPr/>
            </p:nvSpPr>
            <p:spPr>
              <a:xfrm>
                <a:off x="6504505" y="2852801"/>
                <a:ext cx="3695303" cy="139752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your program/ Type of job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03227-9F13-4941-8961-3CA07434748F}"/>
                </a:ext>
              </a:extLst>
            </p:cNvPr>
            <p:cNvSpPr/>
            <p:nvPr/>
          </p:nvSpPr>
          <p:spPr>
            <a:xfrm>
              <a:off x="1915975" y="6294609"/>
              <a:ext cx="1013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464647"/>
                  </a:solidFill>
                  <a:latin typeface="Arial Black" panose="020B0A04020102020204" pitchFamily="34" charset="0"/>
                </a:rPr>
                <a:t>CAREER SERVICES AND CO-OPERATIVE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9944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8DDB0C6CF0A4FB0FD7270A9B4354B" ma:contentTypeVersion="9" ma:contentTypeDescription="Create a new document." ma:contentTypeScope="" ma:versionID="0c32e9ce809ebca9bc26b377466ce1d0">
  <xsd:schema xmlns:xsd="http://www.w3.org/2001/XMLSchema" xmlns:xs="http://www.w3.org/2001/XMLSchema" xmlns:p="http://schemas.microsoft.com/office/2006/metadata/properties" xmlns:ns3="f96bf814-580d-4c1d-b660-53511ca6e05c" targetNamespace="http://schemas.microsoft.com/office/2006/metadata/properties" ma:root="true" ma:fieldsID="1f2123f9e7ad5650174e54bab18146a6" ns3:_="">
    <xsd:import namespace="f96bf814-580d-4c1d-b660-53511ca6e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bf814-580d-4c1d-b660-53511ca6e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C4F7CE-3973-420F-8F51-8E696F2B8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6bf814-580d-4c1d-b660-53511ca6e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5A6F0C-ED28-4CA3-B5FA-5AFE15136C9A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96bf814-580d-4c1d-b660-53511ca6e05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7E00E3-A78A-4CA1-A55A-C53A6CB2A0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481</Words>
  <Application>Microsoft Office PowerPoint</Application>
  <PresentationFormat>Widescreen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Maisha Tariq</dc:creator>
  <cp:lastModifiedBy>Maisha Tariq</cp:lastModifiedBy>
  <cp:revision>5</cp:revision>
  <dcterms:created xsi:type="dcterms:W3CDTF">2022-08-30T16:20:46Z</dcterms:created>
  <dcterms:modified xsi:type="dcterms:W3CDTF">2022-08-31T20:15:42Z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0x0101006F88DDB0C6CF0A4FB0FD7270A9B4354B</vt:lpwstr>
  </property>
</Properties>
</file>