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2"/>
    <p:restoredTop sz="94689"/>
  </p:normalViewPr>
  <p:slideViewPr>
    <p:cSldViewPr snapToGrid="0" snapToObjects="1">
      <p:cViewPr varScale="1">
        <p:scale>
          <a:sx n="151" d="100"/>
          <a:sy n="151" d="100"/>
        </p:scale>
        <p:origin x="2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A tool for test-driven development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737</TotalTime>
  <Words>439</Words>
  <Application>Microsoft Macintosh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XPath in Selenium</vt:lpstr>
      <vt:lpstr>What is XPath</vt:lpstr>
      <vt:lpstr>Xpath=//tagname[@attribute='value'] </vt:lpstr>
      <vt:lpstr>Absolute xpath:</vt:lpstr>
      <vt:lpstr>Relative xpath: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27</cp:revision>
  <dcterms:created xsi:type="dcterms:W3CDTF">2015-01-30T21:31:39Z</dcterms:created>
  <dcterms:modified xsi:type="dcterms:W3CDTF">2017-05-20T22:47:20Z</dcterms:modified>
</cp:coreProperties>
</file>