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81" r:id="rId19"/>
    <p:sldId id="274" r:id="rId20"/>
    <p:sldId id="280" r:id="rId21"/>
    <p:sldId id="283" r:id="rId22"/>
    <p:sldId id="275" r:id="rId23"/>
    <p:sldId id="276" r:id="rId24"/>
    <p:sldId id="277" r:id="rId25"/>
    <p:sldId id="278" r:id="rId26"/>
    <p:sldId id="279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MMA_%28code_coverage_tool%2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trysel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</a:t>
            </a:r>
            <a:r>
              <a:rPr lang="en-US" dirty="0" smtClean="0"/>
              <a:t>void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EMMA (code coverage tool)"/>
              </a:rPr>
              <a:t>EMMA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http://www.eclemma.org/jacoco</a:t>
            </a:r>
            <a:r>
              <a:rPr lang="en-US" dirty="0" smtClean="0">
                <a:hlinkClick r:id="rId3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smtClean="0"/>
              <a:t>CSS selector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www.w3schools.com/cssref/trysel.asp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saucelabs.com</a:t>
            </a:r>
            <a:r>
              <a:rPr lang="en-US" dirty="0"/>
              <a:t>/resources/articles/selenium-tips-</a:t>
            </a:r>
            <a:r>
              <a:rPr lang="en-US" dirty="0" err="1"/>
              <a:t>css</a:t>
            </a:r>
            <a:r>
              <a:rPr lang="en-US" dirty="0"/>
              <a:t>-selectors</a:t>
            </a:r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762</TotalTime>
  <Words>531</Words>
  <Application>Microsoft Macintosh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Code Coverage</vt:lpstr>
      <vt:lpstr>Assert methods</vt:lpstr>
      <vt:lpstr>XPath in Selenium</vt:lpstr>
      <vt:lpstr>Selenium</vt:lpstr>
      <vt:lpstr>What is XPath</vt:lpstr>
      <vt:lpstr>Xpath=//tagname[@attribute='value'] </vt:lpstr>
      <vt:lpstr>Absolute xpath:</vt:lpstr>
      <vt:lpstr>Relative xpath:</vt:lpstr>
      <vt:lpstr>PowerPoint Presentation</vt:lpstr>
      <vt:lpstr>CSS Selector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31</cp:revision>
  <dcterms:created xsi:type="dcterms:W3CDTF">2015-01-30T21:31:39Z</dcterms:created>
  <dcterms:modified xsi:type="dcterms:W3CDTF">2017-05-27T17:27:19Z</dcterms:modified>
</cp:coreProperties>
</file>