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61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55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25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1462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72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615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69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574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7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7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70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335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4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2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5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5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EF2F4-2B6F-4422-ABAF-575E6DFAC631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C8C0-6D45-49AB-A057-D50D4946C4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807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D728-FA3E-01D7-2B16-7531F6DC1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332958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 – Security Scanner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31E7E-5409-DC2A-5284-E7BCEB59F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97695"/>
            <a:ext cx="8825658" cy="861420"/>
          </a:xfrm>
        </p:spPr>
        <p:txBody>
          <a:bodyPr>
            <a:normAutofit/>
          </a:bodyPr>
          <a:lstStyle/>
          <a:p>
            <a:r>
              <a:rPr lang="en-IN" dirty="0"/>
              <a:t>Made by: Shantanu </a:t>
            </a:r>
            <a:r>
              <a:rPr lang="en-IN" dirty="0" err="1"/>
              <a:t>baddar</a:t>
            </a:r>
            <a:r>
              <a:rPr lang="en-IN" dirty="0"/>
              <a:t>, </a:t>
            </a:r>
            <a:r>
              <a:rPr lang="en-IN" dirty="0" err="1"/>
              <a:t>paramash</a:t>
            </a:r>
            <a:r>
              <a:rPr lang="en-IN" dirty="0"/>
              <a:t> </a:t>
            </a:r>
            <a:r>
              <a:rPr lang="en-IN" dirty="0" err="1"/>
              <a:t>cn</a:t>
            </a:r>
            <a:r>
              <a:rPr lang="en-IN" dirty="0"/>
              <a:t>, </a:t>
            </a:r>
            <a:r>
              <a:rPr lang="en-IN" dirty="0" err="1"/>
              <a:t>barath</a:t>
            </a:r>
            <a:r>
              <a:rPr lang="en-IN" dirty="0"/>
              <a:t> t, </a:t>
            </a:r>
            <a:r>
              <a:rPr lang="en-IN" dirty="0" err="1"/>
              <a:t>partha</a:t>
            </a:r>
            <a:r>
              <a:rPr lang="en-IN" dirty="0"/>
              <a:t> v j</a:t>
            </a:r>
          </a:p>
        </p:txBody>
      </p:sp>
    </p:spTree>
    <p:extLst>
      <p:ext uri="{BB962C8B-B14F-4D97-AF65-F5344CB8AC3E}">
        <p14:creationId xmlns:p14="http://schemas.microsoft.com/office/powerpoint/2010/main" val="1975907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E608-B1D0-AACF-CCCF-C6ABD3D1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159" y="452718"/>
            <a:ext cx="9404723" cy="14005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EFEB6-0546-976F-0704-930659499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99" y="2209801"/>
            <a:ext cx="8946541" cy="419548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aim of our project is to build an automated security scanner that identifies vulnerabilities, weak file permissions, and potential security risks inside Docker containers.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continuous monitoring and protection of Python-based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1598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85D3-88AB-256C-6D18-1AD189CFF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546" y="482698"/>
            <a:ext cx="9404723" cy="1400530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REQUIRMENTS AND BONUS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41EC-F03B-B75C-4469-2199957C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8" y="2532603"/>
            <a:ext cx="8946541" cy="4195481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vulnerability scanning for cloud containers.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threat monitoring and automated security policies.</a:t>
            </a:r>
          </a:p>
          <a:p>
            <a:pPr algn="l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DevSecOps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for secure software deployment.</a:t>
            </a:r>
          </a:p>
          <a:p>
            <a:pPr algn="l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anomaly detection in containerized environments.</a:t>
            </a:r>
          </a:p>
          <a:p>
            <a:pPr algn="l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patching and compliance tracking.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57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025F-45BB-53CD-3301-8E3ECAEC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498" y="344051"/>
            <a:ext cx="9404723" cy="1400530"/>
          </a:xfrm>
        </p:spPr>
        <p:txBody>
          <a:bodyPr/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3789-8AB4-4AAE-F19A-985F6238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93" y="1618203"/>
            <a:ext cx="8946541" cy="4195481"/>
          </a:xfrm>
        </p:spPr>
        <p:txBody>
          <a:bodyPr>
            <a:normAutofit fontScale="55000" lnSpcReduction="20000"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check for vulnerabilities, passwords, keys, API’s which gives us more security and we use bandit and AI module which increases the range of error checking.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sermgep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which allows the security scanner to read all types of file regardless of the extension of the file (Python, C, C++).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DevSecOps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automating security checks within the CI/CD pipeline, ensuring that vulnerabilities in Docker containers and Python scripts are detected early in the development cycle.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automate real-time security scanning whenever a file is modified in the container.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824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216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Tw Cen MT</vt:lpstr>
      <vt:lpstr>Circuit</vt:lpstr>
      <vt:lpstr>Docker Container – Security Scanner</vt:lpstr>
      <vt:lpstr>AIM OF THE PROJECT</vt:lpstr>
      <vt:lpstr>CORE REQUIRMENTS AND BONUS FEATURES</vt:lpstr>
      <vt:lpstr>OUR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Barath Thanigai Arasu</dc:creator>
  <cp:lastModifiedBy>Barath Thanigai Arasu</cp:lastModifiedBy>
  <cp:revision>1</cp:revision>
  <dcterms:created xsi:type="dcterms:W3CDTF">2025-03-27T05:22:51Z</dcterms:created>
  <dcterms:modified xsi:type="dcterms:W3CDTF">2025-03-27T06:03:04Z</dcterms:modified>
</cp:coreProperties>
</file>