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By </a:t>
            </a:r>
            <a:r>
              <a:rPr lang="en-US" dirty="0" smtClean="0"/>
              <a:t>BaraTH SIVAKUMAR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xmlns="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xmlns="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</a:t>
            </a:r>
            <a:r>
              <a:rPr lang="en-US" dirty="0"/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1711</Words>
  <Application>Microsoft Office PowerPoint</Application>
  <PresentationFormat>Widescreen</PresentationFormat>
  <Paragraphs>135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Trebuchet MS</vt:lpstr>
      <vt:lpstr>Tw Cen MT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Barath Sivakumar</dc:creator>
  <cp:lastModifiedBy>HP</cp:lastModifiedBy>
  <cp:revision>12</cp:revision>
  <dcterms:created xsi:type="dcterms:W3CDTF">2019-06-16T18:29:35Z</dcterms:created>
  <dcterms:modified xsi:type="dcterms:W3CDTF">2023-06-08T09:58:17Z</dcterms:modified>
</cp:coreProperties>
</file>