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8FD0-B801-4531-A39D-C24E1C78F62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050CE-738A-45BE-8481-DF623005E5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6201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219200" y="6096000"/>
            <a:ext cx="603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Ajith</a:t>
            </a:r>
            <a:r>
              <a:rPr lang="en-US" dirty="0" smtClean="0"/>
              <a:t> Peter, Research Scholar, CEN  gave a talk on SDR and GPS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cen</cp:lastModifiedBy>
  <cp:revision>3</cp:revision>
  <dcterms:created xsi:type="dcterms:W3CDTF">2017-12-12T11:10:02Z</dcterms:created>
  <dcterms:modified xsi:type="dcterms:W3CDTF">2017-12-18T07:37:14Z</dcterms:modified>
</cp:coreProperties>
</file>