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239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6488668"/>
            <a:ext cx="708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Gandhiraj</a:t>
            </a:r>
            <a:r>
              <a:rPr lang="en-US" dirty="0" smtClean="0"/>
              <a:t>,  ECE/CEN  faculty  gave a talk on </a:t>
            </a:r>
            <a:r>
              <a:rPr lang="en-US" dirty="0" err="1" smtClean="0"/>
              <a:t>GNUradio</a:t>
            </a:r>
            <a:r>
              <a:rPr lang="en-US" dirty="0" smtClean="0"/>
              <a:t>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cen</cp:lastModifiedBy>
  <cp:revision>3</cp:revision>
  <dcterms:created xsi:type="dcterms:W3CDTF">2017-12-12T11:10:02Z</dcterms:created>
  <dcterms:modified xsi:type="dcterms:W3CDTF">2017-12-18T07:37:55Z</dcterms:modified>
</cp:coreProperties>
</file>