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8FD0-B801-4531-A39D-C24E1C78F621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050CE-738A-45BE-8481-DF623005E5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8FD0-B801-4531-A39D-C24E1C78F621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050CE-738A-45BE-8481-DF623005E5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8FD0-B801-4531-A39D-C24E1C78F621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050CE-738A-45BE-8481-DF623005E5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8FD0-B801-4531-A39D-C24E1C78F621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050CE-738A-45BE-8481-DF623005E5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8FD0-B801-4531-A39D-C24E1C78F621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050CE-738A-45BE-8481-DF623005E5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8FD0-B801-4531-A39D-C24E1C78F621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050CE-738A-45BE-8481-DF623005E5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8FD0-B801-4531-A39D-C24E1C78F621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050CE-738A-45BE-8481-DF623005E5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8FD0-B801-4531-A39D-C24E1C78F621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050CE-738A-45BE-8481-DF623005E5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8FD0-B801-4531-A39D-C24E1C78F621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050CE-738A-45BE-8481-DF623005E5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8FD0-B801-4531-A39D-C24E1C78F621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050CE-738A-45BE-8481-DF623005E5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8FD0-B801-4531-A39D-C24E1C78F621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050CE-738A-45BE-8481-DF623005E5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78FD0-B801-4531-A39D-C24E1C78F621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050CE-738A-45BE-8481-DF623005E51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itc.ac.in/GIAN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1" y="685800"/>
            <a:ext cx="8839200" cy="601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04800" y="0"/>
            <a:ext cx="883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GIAN Course on "Key Enabling Technologies for 5G Wireless Networks" at Department of ECE, NIT Calicut</a:t>
            </a:r>
            <a:r>
              <a:rPr lang="en-US" dirty="0" smtClean="0"/>
              <a:t> 8-13 December 2017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cen</cp:lastModifiedBy>
  <cp:revision>3</cp:revision>
  <dcterms:created xsi:type="dcterms:W3CDTF">2017-12-12T11:10:02Z</dcterms:created>
  <dcterms:modified xsi:type="dcterms:W3CDTF">2017-12-18T07:36:21Z</dcterms:modified>
</cp:coreProperties>
</file>