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8" r:id="rId2"/>
    <p:sldId id="291" r:id="rId3"/>
    <p:sldId id="281" r:id="rId4"/>
    <p:sldId id="290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1D4A-CDB6-083E-271D-C10DFF3D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4" y="2124690"/>
            <a:ext cx="11110452" cy="2599710"/>
          </a:xfrm>
        </p:spPr>
        <p:txBody>
          <a:bodyPr/>
          <a:lstStyle/>
          <a:p>
            <a:r>
              <a:rPr lang="en-US" sz="5500" b="1">
                <a:solidFill>
                  <a:schemeClr val="accent3">
                    <a:lumMod val="75000"/>
                  </a:schemeClr>
                </a:solidFill>
                <a:latin typeface="Lucida Calligraphy" panose="03010101010101010101" pitchFamily="66" charset="0"/>
              </a:rPr>
              <a:t>Sample PPT For SIH Idea Presentation</a:t>
            </a:r>
            <a:endParaRPr lang="en-IN" sz="5500" b="1">
              <a:solidFill>
                <a:schemeClr val="accent3">
                  <a:lumMod val="75000"/>
                </a:schemeClr>
              </a:solidFill>
              <a:latin typeface="Lucida Calligraphy" panose="03010101010101010101" pitchFamily="66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BDAD8-228A-5A59-611F-C7337BAB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071C9-EEA0-E73E-C980-37FA1C01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>
                <a:solidFill>
                  <a:schemeClr val="tx1"/>
                </a:solidFill>
              </a:rPr>
              <a:t>MyDearCoding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ID – 25103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ERP-based Integrated Student Management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Category- 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Name MyDearCoding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1050943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b="1"/>
              <a:t>ERP-based Integrated Student Management System</a:t>
            </a:r>
            <a:br>
              <a:rPr lang="en-US" b="1"/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39204" y="2410274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39204" y="170812"/>
            <a:ext cx="142036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MyDearCoding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1053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MyDearCoding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3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MyDearCoding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3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MyDearCoding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0070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MyDearCoding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7506</TotalTime>
  <Words>197</Words>
  <Application>Microsoft Office PowerPoint</Application>
  <PresentationFormat>Widescreen</PresentationFormat>
  <Paragraphs>52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Calibri</vt:lpstr>
      <vt:lpstr>Garamond</vt:lpstr>
      <vt:lpstr>Lucida Calligraphy</vt:lpstr>
      <vt:lpstr>Times New Roman</vt:lpstr>
      <vt:lpstr>TradeGothic</vt:lpstr>
      <vt:lpstr>Wingdings</vt:lpstr>
      <vt:lpstr>Office Theme</vt:lpstr>
      <vt:lpstr>Sample PPT For SIH Idea Presentation</vt:lpstr>
      <vt:lpstr>SMART INDIA HACKATHON 2025</vt:lpstr>
      <vt:lpstr> ERP-based Integrated Student Management System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Barathi Shankar</cp:lastModifiedBy>
  <cp:revision>148</cp:revision>
  <dcterms:created xsi:type="dcterms:W3CDTF">2013-12-12T18:46:50Z</dcterms:created>
  <dcterms:modified xsi:type="dcterms:W3CDTF">2025-09-05T16:09:04Z</dcterms:modified>
  <cp:category/>
</cp:coreProperties>
</file>