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48" r:id="rId4"/>
    <p:sldMasterId id="214748365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Lst>
  <p:sldSz cy="6858000" cx="9144000"/>
  <p:notesSz cx="6858000" cy="9144000"/>
  <p:embeddedFontLst>
    <p:embeddedFont>
      <p:font typeface="Roboto"/>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GoogleSlidesCustomDataVersion2">
      <go:slidesCustomData xmlns:go="http://customooxmlschemas.google.com/" r:id="rId31" roundtripDataSignature="AMtx7mjl1rmOxOtiAlk8IgU2wWT0aby/H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font" Target="fonts/Roboto-bold.fntdata"/><Relationship Id="rId27" Type="http://schemas.openxmlformats.org/officeDocument/2006/relationships/font" Target="fonts/Roboto-regular.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font" Target="fonts/Roboto-italic.fntdata"/><Relationship Id="rId7" Type="http://schemas.openxmlformats.org/officeDocument/2006/relationships/slide" Target="slides/slide1.xml"/><Relationship Id="rId8" Type="http://schemas.openxmlformats.org/officeDocument/2006/relationships/slide" Target="slides/slide2.xml"/><Relationship Id="rId31" Type="http://customschemas.google.com/relationships/presentationmetadata" Target="metadata"/><Relationship Id="rId30" Type="http://schemas.openxmlformats.org/officeDocument/2006/relationships/font" Target="fonts/Roboto-boldItalic.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Verdana"/>
                <a:ea typeface="Verdana"/>
                <a:cs typeface="Verdana"/>
                <a:sym typeface="Verdana"/>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Verdana"/>
                <a:ea typeface="Verdana"/>
                <a:cs typeface="Verdana"/>
                <a:sym typeface="Verdana"/>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Verdana"/>
                <a:ea typeface="Verdana"/>
                <a:cs typeface="Verdana"/>
                <a:sym typeface="Verdana"/>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Verdana"/>
                <a:ea typeface="Verdana"/>
                <a:cs typeface="Verdana"/>
                <a:sym typeface="Verdana"/>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Verdana"/>
                <a:ea typeface="Verdana"/>
                <a:cs typeface="Verdana"/>
                <a:sym typeface="Verdana"/>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Verdana"/>
                <a:ea typeface="Verdana"/>
                <a:cs typeface="Verdana"/>
                <a:sym typeface="Verdana"/>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Verdana"/>
                <a:ea typeface="Verdana"/>
                <a:cs typeface="Verdana"/>
                <a:sym typeface="Verdana"/>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Verdana"/>
                <a:ea typeface="Verdana"/>
                <a:cs typeface="Verdana"/>
                <a:sym typeface="Verdana"/>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Verdana"/>
                <a:ea typeface="Verdana"/>
                <a:cs typeface="Verdana"/>
                <a:sym typeface="Verdana"/>
              </a:defRPr>
            </a:lvl9pPr>
          </a:lstStyle>
          <a:p/>
        </p:txBody>
      </p:sp>
      <p:sp>
        <p:nvSpPr>
          <p:cNvPr id="4" name="Google Shape;4;n"/>
          <p:cNvSpPr txBox="1"/>
          <p:nvPr>
            <p:ph idx="10" type="dt"/>
          </p:nvPr>
        </p:nvSpPr>
        <p:spPr>
          <a:xfrm>
            <a:off x="3884612" y="0"/>
            <a:ext cx="2971800" cy="4572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rgbClr val="000000"/>
                </a:solidFill>
                <a:latin typeface="Verdana"/>
                <a:ea typeface="Verdana"/>
                <a:cs typeface="Verdana"/>
                <a:sym typeface="Verdana"/>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Verdana"/>
                <a:ea typeface="Verdana"/>
                <a:cs typeface="Verdana"/>
                <a:sym typeface="Verdana"/>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Verdana"/>
                <a:ea typeface="Verdana"/>
                <a:cs typeface="Verdana"/>
                <a:sym typeface="Verdana"/>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Verdana"/>
                <a:ea typeface="Verdana"/>
                <a:cs typeface="Verdana"/>
                <a:sym typeface="Verdana"/>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Verdana"/>
                <a:ea typeface="Verdana"/>
                <a:cs typeface="Verdana"/>
                <a:sym typeface="Verdana"/>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Verdana"/>
                <a:ea typeface="Verdana"/>
                <a:cs typeface="Verdana"/>
                <a:sym typeface="Verdana"/>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Verdana"/>
                <a:ea typeface="Verdana"/>
                <a:cs typeface="Verdana"/>
                <a:sym typeface="Verdana"/>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Verdana"/>
                <a:ea typeface="Verdana"/>
                <a:cs typeface="Verdana"/>
                <a:sym typeface="Verdana"/>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Verdana"/>
                <a:ea typeface="Verdana"/>
                <a:cs typeface="Verdana"/>
                <a:sym typeface="Verdana"/>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lvl1pPr indent="-228600" lvl="0" marL="457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n"/>
          <p:cNvSpPr txBox="1"/>
          <p:nvPr>
            <p:ph idx="11" type="ftr"/>
          </p:nvPr>
        </p:nvSpPr>
        <p:spPr>
          <a:xfrm>
            <a:off x="0" y="8685212"/>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Verdana"/>
                <a:ea typeface="Verdana"/>
                <a:cs typeface="Verdana"/>
                <a:sym typeface="Verdana"/>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Verdana"/>
                <a:ea typeface="Verdana"/>
                <a:cs typeface="Verdana"/>
                <a:sym typeface="Verdana"/>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Verdana"/>
                <a:ea typeface="Verdana"/>
                <a:cs typeface="Verdana"/>
                <a:sym typeface="Verdana"/>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Verdana"/>
                <a:ea typeface="Verdana"/>
                <a:cs typeface="Verdana"/>
                <a:sym typeface="Verdana"/>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Verdana"/>
                <a:ea typeface="Verdana"/>
                <a:cs typeface="Verdana"/>
                <a:sym typeface="Verdana"/>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Verdana"/>
                <a:ea typeface="Verdana"/>
                <a:cs typeface="Verdana"/>
                <a:sym typeface="Verdana"/>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Verdana"/>
                <a:ea typeface="Verdana"/>
                <a:cs typeface="Verdana"/>
                <a:sym typeface="Verdana"/>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Verdana"/>
                <a:ea typeface="Verdana"/>
                <a:cs typeface="Verdana"/>
                <a:sym typeface="Verdana"/>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Verdana"/>
                <a:ea typeface="Verdana"/>
                <a:cs typeface="Verdana"/>
                <a:sym typeface="Verdana"/>
              </a:defRPr>
            </a:lvl9pPr>
          </a:lstStyle>
          <a:p/>
        </p:txBody>
      </p:sp>
      <p:sp>
        <p:nvSpPr>
          <p:cNvPr id="8" name="Google Shape;8;n"/>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Verdana"/>
              <a:buNone/>
            </a:pPr>
            <a:fld id="{00000000-1234-1234-1234-123412341234}" type="slidenum">
              <a:rPr b="0" i="0" lang="en-US" sz="1200" u="none" cap="none" strike="noStrike">
                <a:solidFill>
                  <a:srgbClr val="000000"/>
                </a:solidFill>
                <a:latin typeface="Verdana"/>
                <a:ea typeface="Verdana"/>
                <a:cs typeface="Verdana"/>
                <a:sym typeface="Verdana"/>
              </a:rPr>
              <a:t>‹#›</a:t>
            </a:fld>
            <a:endParaRPr b="0" i="0" sz="1400" u="none" cap="none" strike="noStrike">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95" name="Google Shape;95;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6" name="Google Shape;96;p1: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Verdana"/>
              <a:buNone/>
            </a:pPr>
            <a:fld id="{00000000-1234-1234-1234-123412341234}" type="slidenum">
              <a:rPr b="0" i="0" lang="en-US" sz="1200" u="none" cap="none" strike="noStrike">
                <a:solidFill>
                  <a:srgbClr val="000000"/>
                </a:solidFill>
                <a:latin typeface="Verdana"/>
                <a:ea typeface="Verdana"/>
                <a:cs typeface="Verdana"/>
                <a:sym typeface="Verdana"/>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28628f760b1_0_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169" name="Google Shape;169;g28628f760b1_0_2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0" name="Google Shape;170;g28628f760b1_0_25: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sz="1400">
              <a:latin typeface="Arial"/>
              <a:ea typeface="Arial"/>
              <a:cs typeface="Arial"/>
              <a:sym typeface="Aria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28628f760b1_0_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177" name="Google Shape;177;g28628f760b1_0_3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8" name="Google Shape;178;g28628f760b1_0_32: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sz="1400">
              <a:latin typeface="Arial"/>
              <a:ea typeface="Arial"/>
              <a:cs typeface="Arial"/>
              <a:sym typeface="Aria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2d192e23a40_0_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185" name="Google Shape;185;g2d192e23a40_0_1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6" name="Google Shape;186;g2d192e23a40_0_14: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sz="1400">
              <a:latin typeface="Arial"/>
              <a:ea typeface="Arial"/>
              <a:cs typeface="Arial"/>
              <a:sym typeface="Aria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2d192e23a40_0_4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194" name="Google Shape;194;g2d192e23a40_0_4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5" name="Google Shape;195;g2d192e23a40_0_45: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sz="1400">
              <a:latin typeface="Arial"/>
              <a:ea typeface="Arial"/>
              <a:cs typeface="Arial"/>
              <a:sym typeface="Aria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2d192e23a40_0_5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203" name="Google Shape;203;g2d192e23a40_0_5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4" name="Google Shape;204;g2d192e23a40_0_54: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sz="1400">
              <a:latin typeface="Arial"/>
              <a:ea typeface="Arial"/>
              <a:cs typeface="Arial"/>
              <a:sym typeface="Aria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2931a3a95b8_0_4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212" name="Google Shape;212;g2931a3a95b8_0_4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3" name="Google Shape;213;g2931a3a95b8_0_47: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sz="1400">
              <a:latin typeface="Arial"/>
              <a:ea typeface="Arial"/>
              <a:cs typeface="Arial"/>
              <a:sym typeface="Aria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2d192e23a40_0_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220" name="Google Shape;220;g2d192e23a40_0_2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1" name="Google Shape;221;g2d192e23a40_0_28: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sz="1400">
              <a:latin typeface="Arial"/>
              <a:ea typeface="Arial"/>
              <a:cs typeface="Arial"/>
              <a:sym typeface="Aria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2931a3a95b8_0_4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228" name="Google Shape;228;g2931a3a95b8_0_4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9" name="Google Shape;229;g2931a3a95b8_0_40: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sz="1400">
              <a:latin typeface="Arial"/>
              <a:ea typeface="Arial"/>
              <a:cs typeface="Arial"/>
              <a:sym typeface="Aria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25f23a3900b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237" name="Google Shape;237;g25f23a3900b_0_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8" name="Google Shape;238;g25f23a3900b_0_0: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Verdana"/>
              <a:buNone/>
            </a:pPr>
            <a:fld id="{00000000-1234-1234-1234-123412341234}" type="slidenum">
              <a:rPr lang="en-US"/>
              <a:t>‹#›</a:t>
            </a:fld>
            <a:endParaRPr sz="1400">
              <a:latin typeface="Arial"/>
              <a:ea typeface="Arial"/>
              <a:cs typeface="Arial"/>
              <a:sym typeface="Aria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2d192e23a40_0_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245" name="Google Shape;245;g2d192e23a40_0_2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6" name="Google Shape;246;g2d192e23a40_0_21: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Verdana"/>
              <a:buNone/>
            </a:pPr>
            <a:fld id="{00000000-1234-1234-1234-123412341234}" type="slidenum">
              <a:rPr lang="en-US"/>
              <a:t>‹#›</a:t>
            </a:fld>
            <a:endParaRPr sz="1400">
              <a:latin typeface="Arial"/>
              <a:ea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5" name="Google Shape;105;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p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3" name="Google Shape;253;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96e38bab5e_0_1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3" name="Google Shape;113;g296e38bab5e_0_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7ac633f880_0_3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1" name="Google Shape;121;g27ac633f880_0_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9" name="Google Shape;129;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7ac633f880_0_4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7" name="Google Shape;137;g27ac633f880_0_4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a0cf16623a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145" name="Google Shape;145;g2a0cf16623a_0_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6" name="Google Shape;146;g2a0cf16623a_0_0: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Verdana"/>
              <a:buNone/>
            </a:pPr>
            <a:fld id="{00000000-1234-1234-1234-123412341234}" type="slidenum">
              <a:rPr lang="en-US"/>
              <a:t>‹#›</a:t>
            </a:fld>
            <a:endParaRPr sz="1400">
              <a:latin typeface="Arial"/>
              <a:ea typeface="Arial"/>
              <a:cs typeface="Arial"/>
              <a:sym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8628f760b1_0_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153" name="Google Shape;153;g28628f760b1_0_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4" name="Google Shape;154;g28628f760b1_0_8: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sz="1400">
              <a:latin typeface="Arial"/>
              <a:ea typeface="Arial"/>
              <a:cs typeface="Arial"/>
              <a:sym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28628f760b1_0_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161" name="Google Shape;161;g28628f760b1_0_1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2" name="Google Shape;162;g28628f760b1_0_18: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sz="1400">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6" name="Shape 16"/>
        <p:cNvGrpSpPr/>
        <p:nvPr/>
      </p:nvGrpSpPr>
      <p:grpSpPr>
        <a:xfrm>
          <a:off x="0" y="0"/>
          <a:ext cx="0" cy="0"/>
          <a:chOff x="0" y="0"/>
          <a:chExt cx="0" cy="0"/>
        </a:xfrm>
      </p:grpSpPr>
      <p:sp>
        <p:nvSpPr>
          <p:cNvPr id="17" name="Google Shape;17;p8"/>
          <p:cNvSpPr txBox="1"/>
          <p:nvPr>
            <p:ph type="ctrTitle"/>
          </p:nvPr>
        </p:nvSpPr>
        <p:spPr>
          <a:xfrm>
            <a:off x="685800" y="990600"/>
            <a:ext cx="7772400" cy="13716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sz="4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 name="Google Shape;18;p8"/>
          <p:cNvSpPr txBox="1"/>
          <p:nvPr>
            <p:ph idx="1" type="subTitle"/>
          </p:nvPr>
        </p:nvSpPr>
        <p:spPr>
          <a:xfrm>
            <a:off x="1447800" y="3429000"/>
            <a:ext cx="7010400" cy="1600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560"/>
              </a:spcBef>
              <a:spcAft>
                <a:spcPts val="0"/>
              </a:spcAft>
              <a:buSzPts val="2800"/>
              <a:buFont typeface="Noto Sans Symbols"/>
              <a:buNone/>
              <a:defRPr sz="2800"/>
            </a:lvl1pPr>
            <a:lvl2pPr lvl="1" algn="l">
              <a:lnSpc>
                <a:spcPct val="100000"/>
              </a:lnSpc>
              <a:spcBef>
                <a:spcPts val="360"/>
              </a:spcBef>
              <a:spcAft>
                <a:spcPts val="0"/>
              </a:spcAft>
              <a:buSzPts val="1800"/>
              <a:buChar char="■"/>
              <a:defRPr/>
            </a:lvl2pPr>
            <a:lvl3pPr lvl="2" algn="l">
              <a:lnSpc>
                <a:spcPct val="100000"/>
              </a:lnSpc>
              <a:spcBef>
                <a:spcPts val="360"/>
              </a:spcBef>
              <a:spcAft>
                <a:spcPts val="0"/>
              </a:spcAft>
              <a:buSzPts val="1800"/>
              <a:buChar char="□"/>
              <a:defRPr/>
            </a:lvl3pPr>
            <a:lvl4pPr lvl="3" algn="l">
              <a:lnSpc>
                <a:spcPct val="100000"/>
              </a:lnSpc>
              <a:spcBef>
                <a:spcPts val="360"/>
              </a:spcBef>
              <a:spcAft>
                <a:spcPts val="0"/>
              </a:spcAft>
              <a:buSzPts val="1800"/>
              <a:buChar char="■"/>
              <a:defRPr/>
            </a:lvl4pPr>
            <a:lvl5pPr lvl="4" algn="l">
              <a:lnSpc>
                <a:spcPct val="100000"/>
              </a:lnSpc>
              <a:spcBef>
                <a:spcPts val="450"/>
              </a:spcBef>
              <a:spcAft>
                <a:spcPts val="0"/>
              </a:spcAft>
              <a:buSzPts val="1800"/>
              <a:buChar char="▪"/>
              <a:defRPr/>
            </a:lvl5pPr>
            <a:lvl6pPr lvl="5" algn="l">
              <a:lnSpc>
                <a:spcPct val="100000"/>
              </a:lnSpc>
              <a:spcBef>
                <a:spcPts val="450"/>
              </a:spcBef>
              <a:spcAft>
                <a:spcPts val="0"/>
              </a:spcAft>
              <a:buSzPts val="1800"/>
              <a:buChar char="▪"/>
              <a:defRPr/>
            </a:lvl6pPr>
            <a:lvl7pPr lvl="6" algn="l">
              <a:lnSpc>
                <a:spcPct val="100000"/>
              </a:lnSpc>
              <a:spcBef>
                <a:spcPts val="450"/>
              </a:spcBef>
              <a:spcAft>
                <a:spcPts val="0"/>
              </a:spcAft>
              <a:buSzPts val="1800"/>
              <a:buChar char="▪"/>
              <a:defRPr/>
            </a:lvl7pPr>
            <a:lvl8pPr lvl="7" algn="l">
              <a:lnSpc>
                <a:spcPct val="100000"/>
              </a:lnSpc>
              <a:spcBef>
                <a:spcPts val="450"/>
              </a:spcBef>
              <a:spcAft>
                <a:spcPts val="0"/>
              </a:spcAft>
              <a:buSzPts val="1800"/>
              <a:buChar char="▪"/>
              <a:defRPr/>
            </a:lvl8pPr>
            <a:lvl9pPr lvl="8" algn="l">
              <a:lnSpc>
                <a:spcPct val="100000"/>
              </a:lnSpc>
              <a:spcBef>
                <a:spcPts val="450"/>
              </a:spcBef>
              <a:spcAft>
                <a:spcPts val="0"/>
              </a:spcAft>
              <a:buSzPts val="1800"/>
              <a:buChar char="▪"/>
              <a:defRPr/>
            </a:lvl9pPr>
          </a:lstStyle>
          <a:p/>
        </p:txBody>
      </p:sp>
      <p:sp>
        <p:nvSpPr>
          <p:cNvPr id="19" name="Google Shape;19;p8"/>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8"/>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8"/>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Verdana"/>
              <a:buNone/>
              <a:defRPr b="0" i="0" sz="1200" u="none" cap="none" strike="noStrike">
                <a:solidFill>
                  <a:schemeClr val="dk1"/>
                </a:solidFill>
                <a:latin typeface="Verdana"/>
                <a:ea typeface="Verdana"/>
                <a:cs typeface="Verdana"/>
                <a:sym typeface="Verdana"/>
              </a:defRPr>
            </a:lvl1pPr>
            <a:lvl2pPr indent="0" lvl="1" marL="0" marR="0" algn="r">
              <a:lnSpc>
                <a:spcPct val="100000"/>
              </a:lnSpc>
              <a:spcBef>
                <a:spcPts val="0"/>
              </a:spcBef>
              <a:spcAft>
                <a:spcPts val="0"/>
              </a:spcAft>
              <a:buClr>
                <a:schemeClr val="dk1"/>
              </a:buClr>
              <a:buSzPts val="1200"/>
              <a:buFont typeface="Verdana"/>
              <a:buNone/>
              <a:defRPr b="0" i="0" sz="1200" u="none" cap="none" strike="noStrike">
                <a:solidFill>
                  <a:schemeClr val="dk1"/>
                </a:solidFill>
                <a:latin typeface="Verdana"/>
                <a:ea typeface="Verdana"/>
                <a:cs typeface="Verdana"/>
                <a:sym typeface="Verdana"/>
              </a:defRPr>
            </a:lvl2pPr>
            <a:lvl3pPr indent="0" lvl="2" marL="0" marR="0" algn="r">
              <a:lnSpc>
                <a:spcPct val="100000"/>
              </a:lnSpc>
              <a:spcBef>
                <a:spcPts val="0"/>
              </a:spcBef>
              <a:spcAft>
                <a:spcPts val="0"/>
              </a:spcAft>
              <a:buClr>
                <a:schemeClr val="dk1"/>
              </a:buClr>
              <a:buSzPts val="1200"/>
              <a:buFont typeface="Verdana"/>
              <a:buNone/>
              <a:defRPr b="0" i="0" sz="1200" u="none" cap="none" strike="noStrike">
                <a:solidFill>
                  <a:schemeClr val="dk1"/>
                </a:solidFill>
                <a:latin typeface="Verdana"/>
                <a:ea typeface="Verdana"/>
                <a:cs typeface="Verdana"/>
                <a:sym typeface="Verdana"/>
              </a:defRPr>
            </a:lvl3pPr>
            <a:lvl4pPr indent="0" lvl="3" marL="0" marR="0" algn="r">
              <a:lnSpc>
                <a:spcPct val="100000"/>
              </a:lnSpc>
              <a:spcBef>
                <a:spcPts val="0"/>
              </a:spcBef>
              <a:spcAft>
                <a:spcPts val="0"/>
              </a:spcAft>
              <a:buClr>
                <a:schemeClr val="dk1"/>
              </a:buClr>
              <a:buSzPts val="1200"/>
              <a:buFont typeface="Verdana"/>
              <a:buNone/>
              <a:defRPr b="0" i="0" sz="1200" u="none" cap="none" strike="noStrike">
                <a:solidFill>
                  <a:schemeClr val="dk1"/>
                </a:solidFill>
                <a:latin typeface="Verdana"/>
                <a:ea typeface="Verdana"/>
                <a:cs typeface="Verdana"/>
                <a:sym typeface="Verdana"/>
              </a:defRPr>
            </a:lvl4pPr>
            <a:lvl5pPr indent="0" lvl="4" marL="0" marR="0" algn="r">
              <a:lnSpc>
                <a:spcPct val="100000"/>
              </a:lnSpc>
              <a:spcBef>
                <a:spcPts val="0"/>
              </a:spcBef>
              <a:spcAft>
                <a:spcPts val="0"/>
              </a:spcAft>
              <a:buClr>
                <a:schemeClr val="dk1"/>
              </a:buClr>
              <a:buSzPts val="1200"/>
              <a:buFont typeface="Verdana"/>
              <a:buNone/>
              <a:defRPr b="0" i="0" sz="1200" u="none" cap="none" strike="noStrike">
                <a:solidFill>
                  <a:schemeClr val="dk1"/>
                </a:solidFill>
                <a:latin typeface="Verdana"/>
                <a:ea typeface="Verdana"/>
                <a:cs typeface="Verdana"/>
                <a:sym typeface="Verdana"/>
              </a:defRPr>
            </a:lvl5pPr>
            <a:lvl6pPr indent="0" lvl="5" marL="0" marR="0" algn="r">
              <a:lnSpc>
                <a:spcPct val="100000"/>
              </a:lnSpc>
              <a:spcBef>
                <a:spcPts val="0"/>
              </a:spcBef>
              <a:spcAft>
                <a:spcPts val="0"/>
              </a:spcAft>
              <a:buClr>
                <a:schemeClr val="dk1"/>
              </a:buClr>
              <a:buSzPts val="1200"/>
              <a:buFont typeface="Verdana"/>
              <a:buNone/>
              <a:defRPr b="0" i="0" sz="1200" u="none" cap="none" strike="noStrike">
                <a:solidFill>
                  <a:schemeClr val="dk1"/>
                </a:solidFill>
                <a:latin typeface="Verdana"/>
                <a:ea typeface="Verdana"/>
                <a:cs typeface="Verdana"/>
                <a:sym typeface="Verdana"/>
              </a:defRPr>
            </a:lvl6pPr>
            <a:lvl7pPr indent="0" lvl="6" marL="0" marR="0" algn="r">
              <a:lnSpc>
                <a:spcPct val="100000"/>
              </a:lnSpc>
              <a:spcBef>
                <a:spcPts val="0"/>
              </a:spcBef>
              <a:spcAft>
                <a:spcPts val="0"/>
              </a:spcAft>
              <a:buClr>
                <a:schemeClr val="dk1"/>
              </a:buClr>
              <a:buSzPts val="1200"/>
              <a:buFont typeface="Verdana"/>
              <a:buNone/>
              <a:defRPr b="0" i="0" sz="1200" u="none" cap="none" strike="noStrike">
                <a:solidFill>
                  <a:schemeClr val="dk1"/>
                </a:solidFill>
                <a:latin typeface="Verdana"/>
                <a:ea typeface="Verdana"/>
                <a:cs typeface="Verdana"/>
                <a:sym typeface="Verdana"/>
              </a:defRPr>
            </a:lvl7pPr>
            <a:lvl8pPr indent="0" lvl="7" marL="0" marR="0" algn="r">
              <a:lnSpc>
                <a:spcPct val="100000"/>
              </a:lnSpc>
              <a:spcBef>
                <a:spcPts val="0"/>
              </a:spcBef>
              <a:spcAft>
                <a:spcPts val="0"/>
              </a:spcAft>
              <a:buClr>
                <a:schemeClr val="dk1"/>
              </a:buClr>
              <a:buSzPts val="1200"/>
              <a:buFont typeface="Verdana"/>
              <a:buNone/>
              <a:defRPr b="0" i="0" sz="1200" u="none" cap="none" strike="noStrike">
                <a:solidFill>
                  <a:schemeClr val="dk1"/>
                </a:solidFill>
                <a:latin typeface="Verdana"/>
                <a:ea typeface="Verdana"/>
                <a:cs typeface="Verdana"/>
                <a:sym typeface="Verdana"/>
              </a:defRPr>
            </a:lvl8pPr>
            <a:lvl9pPr indent="0" lvl="8" marL="0" marR="0" algn="r">
              <a:lnSpc>
                <a:spcPct val="100000"/>
              </a:lnSpc>
              <a:spcBef>
                <a:spcPts val="0"/>
              </a:spcBef>
              <a:spcAft>
                <a:spcPts val="0"/>
              </a:spcAft>
              <a:buClr>
                <a:schemeClr val="dk1"/>
              </a:buClr>
              <a:buSzPts val="1200"/>
              <a:buFont typeface="Verdana"/>
              <a:buNone/>
              <a:defRPr b="0" i="0" sz="1200" u="none" cap="none" strike="noStrike">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80" name="Shape 80"/>
        <p:cNvGrpSpPr/>
        <p:nvPr/>
      </p:nvGrpSpPr>
      <p:grpSpPr>
        <a:xfrm>
          <a:off x="0" y="0"/>
          <a:ext cx="0" cy="0"/>
          <a:chOff x="0" y="0"/>
          <a:chExt cx="0" cy="0"/>
        </a:xfrm>
      </p:grpSpPr>
      <p:sp>
        <p:nvSpPr>
          <p:cNvPr id="81" name="Google Shape;81;p18"/>
          <p:cNvSpPr txBox="1"/>
          <p:nvPr>
            <p:ph type="title"/>
          </p:nvPr>
        </p:nvSpPr>
        <p:spPr>
          <a:xfrm>
            <a:off x="574675" y="304800"/>
            <a:ext cx="8001000" cy="1216025"/>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18"/>
          <p:cNvSpPr txBox="1"/>
          <p:nvPr>
            <p:ph idx="1" type="body"/>
          </p:nvPr>
        </p:nvSpPr>
        <p:spPr>
          <a:xfrm>
            <a:off x="566738" y="1752600"/>
            <a:ext cx="3924300" cy="4267200"/>
          </a:xfrm>
          <a:prstGeom prst="rect">
            <a:avLst/>
          </a:prstGeom>
          <a:noFill/>
          <a:ln>
            <a:noFill/>
          </a:ln>
        </p:spPr>
        <p:txBody>
          <a:bodyPr anchorCtr="0" anchor="t" bIns="45700" lIns="91425" spcFirstLastPara="1" rIns="91425" wrap="square" tIns="45700">
            <a:noAutofit/>
          </a:bodyPr>
          <a:lstStyle>
            <a:lvl1pPr indent="-406400" lvl="0" marL="457200" algn="l">
              <a:lnSpc>
                <a:spcPct val="100000"/>
              </a:lnSpc>
              <a:spcBef>
                <a:spcPts val="560"/>
              </a:spcBef>
              <a:spcAft>
                <a:spcPts val="0"/>
              </a:spcAft>
              <a:buSzPts val="2800"/>
              <a:buChar char="□"/>
              <a:defRPr sz="2800"/>
            </a:lvl1pPr>
            <a:lvl2pPr indent="-381000" lvl="1" marL="914400" algn="l">
              <a:lnSpc>
                <a:spcPct val="100000"/>
              </a:lnSpc>
              <a:spcBef>
                <a:spcPts val="480"/>
              </a:spcBef>
              <a:spcAft>
                <a:spcPts val="0"/>
              </a:spcAft>
              <a:buSzPts val="2400"/>
              <a:buChar char="■"/>
              <a:defRPr sz="2400"/>
            </a:lvl2pPr>
            <a:lvl3pPr indent="-355600" lvl="2" marL="1371600" algn="l">
              <a:lnSpc>
                <a:spcPct val="100000"/>
              </a:lnSpc>
              <a:spcBef>
                <a:spcPts val="400"/>
              </a:spcBef>
              <a:spcAft>
                <a:spcPts val="0"/>
              </a:spcAft>
              <a:buSzPts val="2000"/>
              <a:buChar char="□"/>
              <a:defRPr sz="2000"/>
            </a:lvl3pPr>
            <a:lvl4pPr indent="-342900" lvl="3" marL="1828800" algn="l">
              <a:lnSpc>
                <a:spcPct val="100000"/>
              </a:lnSpc>
              <a:spcBef>
                <a:spcPts val="360"/>
              </a:spcBef>
              <a:spcAft>
                <a:spcPts val="0"/>
              </a:spcAft>
              <a:buSzPts val="1800"/>
              <a:buChar char="■"/>
              <a:defRPr sz="1800"/>
            </a:lvl4pPr>
            <a:lvl5pPr indent="-342900" lvl="4" marL="2286000" algn="l">
              <a:lnSpc>
                <a:spcPct val="100000"/>
              </a:lnSpc>
              <a:spcBef>
                <a:spcPts val="450"/>
              </a:spcBef>
              <a:spcAft>
                <a:spcPts val="0"/>
              </a:spcAft>
              <a:buSzPts val="1800"/>
              <a:buChar char="▪"/>
              <a:defRPr sz="1800"/>
            </a:lvl5pPr>
            <a:lvl6pPr indent="-342900" lvl="5" marL="2743200" algn="l">
              <a:lnSpc>
                <a:spcPct val="100000"/>
              </a:lnSpc>
              <a:spcBef>
                <a:spcPts val="450"/>
              </a:spcBef>
              <a:spcAft>
                <a:spcPts val="0"/>
              </a:spcAft>
              <a:buSzPts val="1800"/>
              <a:buChar char="▪"/>
              <a:defRPr sz="1800"/>
            </a:lvl6pPr>
            <a:lvl7pPr indent="-342900" lvl="6" marL="3200400" algn="l">
              <a:lnSpc>
                <a:spcPct val="100000"/>
              </a:lnSpc>
              <a:spcBef>
                <a:spcPts val="450"/>
              </a:spcBef>
              <a:spcAft>
                <a:spcPts val="0"/>
              </a:spcAft>
              <a:buSzPts val="1800"/>
              <a:buChar char="▪"/>
              <a:defRPr sz="1800"/>
            </a:lvl7pPr>
            <a:lvl8pPr indent="-342900" lvl="7" marL="3657600" algn="l">
              <a:lnSpc>
                <a:spcPct val="100000"/>
              </a:lnSpc>
              <a:spcBef>
                <a:spcPts val="450"/>
              </a:spcBef>
              <a:spcAft>
                <a:spcPts val="0"/>
              </a:spcAft>
              <a:buSzPts val="1800"/>
              <a:buChar char="▪"/>
              <a:defRPr sz="1800"/>
            </a:lvl8pPr>
            <a:lvl9pPr indent="-342900" lvl="8" marL="4114800" algn="l">
              <a:lnSpc>
                <a:spcPct val="100000"/>
              </a:lnSpc>
              <a:spcBef>
                <a:spcPts val="450"/>
              </a:spcBef>
              <a:spcAft>
                <a:spcPts val="0"/>
              </a:spcAft>
              <a:buSzPts val="1800"/>
              <a:buChar char="▪"/>
              <a:defRPr sz="1800"/>
            </a:lvl9pPr>
          </a:lstStyle>
          <a:p/>
        </p:txBody>
      </p:sp>
      <p:sp>
        <p:nvSpPr>
          <p:cNvPr id="83" name="Google Shape;83;p18"/>
          <p:cNvSpPr txBox="1"/>
          <p:nvPr>
            <p:ph idx="2" type="body"/>
          </p:nvPr>
        </p:nvSpPr>
        <p:spPr>
          <a:xfrm>
            <a:off x="4643438" y="1752600"/>
            <a:ext cx="3924300" cy="4267200"/>
          </a:xfrm>
          <a:prstGeom prst="rect">
            <a:avLst/>
          </a:prstGeom>
          <a:noFill/>
          <a:ln>
            <a:noFill/>
          </a:ln>
        </p:spPr>
        <p:txBody>
          <a:bodyPr anchorCtr="0" anchor="t" bIns="45700" lIns="91425" spcFirstLastPara="1" rIns="91425" wrap="square" tIns="45700">
            <a:noAutofit/>
          </a:bodyPr>
          <a:lstStyle>
            <a:lvl1pPr indent="-406400" lvl="0" marL="457200" algn="l">
              <a:lnSpc>
                <a:spcPct val="100000"/>
              </a:lnSpc>
              <a:spcBef>
                <a:spcPts val="560"/>
              </a:spcBef>
              <a:spcAft>
                <a:spcPts val="0"/>
              </a:spcAft>
              <a:buSzPts val="2800"/>
              <a:buChar char="□"/>
              <a:defRPr sz="2800"/>
            </a:lvl1pPr>
            <a:lvl2pPr indent="-381000" lvl="1" marL="914400" algn="l">
              <a:lnSpc>
                <a:spcPct val="100000"/>
              </a:lnSpc>
              <a:spcBef>
                <a:spcPts val="480"/>
              </a:spcBef>
              <a:spcAft>
                <a:spcPts val="0"/>
              </a:spcAft>
              <a:buSzPts val="2400"/>
              <a:buChar char="■"/>
              <a:defRPr sz="2400"/>
            </a:lvl2pPr>
            <a:lvl3pPr indent="-355600" lvl="2" marL="1371600" algn="l">
              <a:lnSpc>
                <a:spcPct val="100000"/>
              </a:lnSpc>
              <a:spcBef>
                <a:spcPts val="400"/>
              </a:spcBef>
              <a:spcAft>
                <a:spcPts val="0"/>
              </a:spcAft>
              <a:buSzPts val="2000"/>
              <a:buChar char="□"/>
              <a:defRPr sz="2000"/>
            </a:lvl3pPr>
            <a:lvl4pPr indent="-342900" lvl="3" marL="1828800" algn="l">
              <a:lnSpc>
                <a:spcPct val="100000"/>
              </a:lnSpc>
              <a:spcBef>
                <a:spcPts val="360"/>
              </a:spcBef>
              <a:spcAft>
                <a:spcPts val="0"/>
              </a:spcAft>
              <a:buSzPts val="1800"/>
              <a:buChar char="■"/>
              <a:defRPr sz="1800"/>
            </a:lvl4pPr>
            <a:lvl5pPr indent="-342900" lvl="4" marL="2286000" algn="l">
              <a:lnSpc>
                <a:spcPct val="100000"/>
              </a:lnSpc>
              <a:spcBef>
                <a:spcPts val="450"/>
              </a:spcBef>
              <a:spcAft>
                <a:spcPts val="0"/>
              </a:spcAft>
              <a:buSzPts val="1800"/>
              <a:buChar char="▪"/>
              <a:defRPr sz="1800"/>
            </a:lvl5pPr>
            <a:lvl6pPr indent="-342900" lvl="5" marL="2743200" algn="l">
              <a:lnSpc>
                <a:spcPct val="100000"/>
              </a:lnSpc>
              <a:spcBef>
                <a:spcPts val="450"/>
              </a:spcBef>
              <a:spcAft>
                <a:spcPts val="0"/>
              </a:spcAft>
              <a:buSzPts val="1800"/>
              <a:buChar char="▪"/>
              <a:defRPr sz="1800"/>
            </a:lvl6pPr>
            <a:lvl7pPr indent="-342900" lvl="6" marL="3200400" algn="l">
              <a:lnSpc>
                <a:spcPct val="100000"/>
              </a:lnSpc>
              <a:spcBef>
                <a:spcPts val="450"/>
              </a:spcBef>
              <a:spcAft>
                <a:spcPts val="0"/>
              </a:spcAft>
              <a:buSzPts val="1800"/>
              <a:buChar char="▪"/>
              <a:defRPr sz="1800"/>
            </a:lvl7pPr>
            <a:lvl8pPr indent="-342900" lvl="7" marL="3657600" algn="l">
              <a:lnSpc>
                <a:spcPct val="100000"/>
              </a:lnSpc>
              <a:spcBef>
                <a:spcPts val="450"/>
              </a:spcBef>
              <a:spcAft>
                <a:spcPts val="0"/>
              </a:spcAft>
              <a:buSzPts val="1800"/>
              <a:buChar char="▪"/>
              <a:defRPr sz="1800"/>
            </a:lvl8pPr>
            <a:lvl9pPr indent="-342900" lvl="8" marL="4114800" algn="l">
              <a:lnSpc>
                <a:spcPct val="100000"/>
              </a:lnSpc>
              <a:spcBef>
                <a:spcPts val="450"/>
              </a:spcBef>
              <a:spcAft>
                <a:spcPts val="0"/>
              </a:spcAft>
              <a:buSzPts val="1800"/>
              <a:buChar char="▪"/>
              <a:defRPr sz="1800"/>
            </a:lvl9pPr>
          </a:lstStyle>
          <a:p/>
        </p:txBody>
      </p:sp>
      <p:sp>
        <p:nvSpPr>
          <p:cNvPr id="84" name="Google Shape;84;p18"/>
          <p:cNvSpPr txBox="1"/>
          <p:nvPr>
            <p:ph idx="10" type="dt"/>
          </p:nvPr>
        </p:nvSpPr>
        <p:spPr>
          <a:xfrm>
            <a:off x="609600" y="6245225"/>
            <a:ext cx="19812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5" name="Google Shape;85;p18"/>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6" name="Google Shape;86;p18"/>
          <p:cNvSpPr txBox="1"/>
          <p:nvPr>
            <p:ph idx="12" type="sldNum"/>
          </p:nvPr>
        </p:nvSpPr>
        <p:spPr>
          <a:xfrm>
            <a:off x="6553200" y="6245225"/>
            <a:ext cx="19812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Verdana"/>
              <a:buNone/>
              <a:defRPr b="0" i="0" sz="1200" u="none" cap="none" strike="noStrike">
                <a:solidFill>
                  <a:schemeClr val="dk1"/>
                </a:solidFill>
                <a:latin typeface="Verdana"/>
                <a:ea typeface="Verdana"/>
                <a:cs typeface="Verdana"/>
                <a:sym typeface="Verdana"/>
              </a:defRPr>
            </a:lvl1pPr>
            <a:lvl2pPr indent="0" lvl="1" marL="0" marR="0" algn="r">
              <a:lnSpc>
                <a:spcPct val="100000"/>
              </a:lnSpc>
              <a:spcBef>
                <a:spcPts val="0"/>
              </a:spcBef>
              <a:spcAft>
                <a:spcPts val="0"/>
              </a:spcAft>
              <a:buClr>
                <a:schemeClr val="dk1"/>
              </a:buClr>
              <a:buSzPts val="1200"/>
              <a:buFont typeface="Verdana"/>
              <a:buNone/>
              <a:defRPr b="0" i="0" sz="1200" u="none" cap="none" strike="noStrike">
                <a:solidFill>
                  <a:schemeClr val="dk1"/>
                </a:solidFill>
                <a:latin typeface="Verdana"/>
                <a:ea typeface="Verdana"/>
                <a:cs typeface="Verdana"/>
                <a:sym typeface="Verdana"/>
              </a:defRPr>
            </a:lvl2pPr>
            <a:lvl3pPr indent="0" lvl="2" marL="0" marR="0" algn="r">
              <a:lnSpc>
                <a:spcPct val="100000"/>
              </a:lnSpc>
              <a:spcBef>
                <a:spcPts val="0"/>
              </a:spcBef>
              <a:spcAft>
                <a:spcPts val="0"/>
              </a:spcAft>
              <a:buClr>
                <a:schemeClr val="dk1"/>
              </a:buClr>
              <a:buSzPts val="1200"/>
              <a:buFont typeface="Verdana"/>
              <a:buNone/>
              <a:defRPr b="0" i="0" sz="1200" u="none" cap="none" strike="noStrike">
                <a:solidFill>
                  <a:schemeClr val="dk1"/>
                </a:solidFill>
                <a:latin typeface="Verdana"/>
                <a:ea typeface="Verdana"/>
                <a:cs typeface="Verdana"/>
                <a:sym typeface="Verdana"/>
              </a:defRPr>
            </a:lvl3pPr>
            <a:lvl4pPr indent="0" lvl="3" marL="0" marR="0" algn="r">
              <a:lnSpc>
                <a:spcPct val="100000"/>
              </a:lnSpc>
              <a:spcBef>
                <a:spcPts val="0"/>
              </a:spcBef>
              <a:spcAft>
                <a:spcPts val="0"/>
              </a:spcAft>
              <a:buClr>
                <a:schemeClr val="dk1"/>
              </a:buClr>
              <a:buSzPts val="1200"/>
              <a:buFont typeface="Verdana"/>
              <a:buNone/>
              <a:defRPr b="0" i="0" sz="1200" u="none" cap="none" strike="noStrike">
                <a:solidFill>
                  <a:schemeClr val="dk1"/>
                </a:solidFill>
                <a:latin typeface="Verdana"/>
                <a:ea typeface="Verdana"/>
                <a:cs typeface="Verdana"/>
                <a:sym typeface="Verdana"/>
              </a:defRPr>
            </a:lvl4pPr>
            <a:lvl5pPr indent="0" lvl="4" marL="0" marR="0" algn="r">
              <a:lnSpc>
                <a:spcPct val="100000"/>
              </a:lnSpc>
              <a:spcBef>
                <a:spcPts val="0"/>
              </a:spcBef>
              <a:spcAft>
                <a:spcPts val="0"/>
              </a:spcAft>
              <a:buClr>
                <a:schemeClr val="dk1"/>
              </a:buClr>
              <a:buSzPts val="1200"/>
              <a:buFont typeface="Verdana"/>
              <a:buNone/>
              <a:defRPr b="0" i="0" sz="1200" u="none" cap="none" strike="noStrike">
                <a:solidFill>
                  <a:schemeClr val="dk1"/>
                </a:solidFill>
                <a:latin typeface="Verdana"/>
                <a:ea typeface="Verdana"/>
                <a:cs typeface="Verdana"/>
                <a:sym typeface="Verdana"/>
              </a:defRPr>
            </a:lvl5pPr>
            <a:lvl6pPr indent="0" lvl="5" marL="0" marR="0" algn="r">
              <a:lnSpc>
                <a:spcPct val="100000"/>
              </a:lnSpc>
              <a:spcBef>
                <a:spcPts val="0"/>
              </a:spcBef>
              <a:spcAft>
                <a:spcPts val="0"/>
              </a:spcAft>
              <a:buClr>
                <a:schemeClr val="dk1"/>
              </a:buClr>
              <a:buSzPts val="1200"/>
              <a:buFont typeface="Verdana"/>
              <a:buNone/>
              <a:defRPr b="0" i="0" sz="1200" u="none" cap="none" strike="noStrike">
                <a:solidFill>
                  <a:schemeClr val="dk1"/>
                </a:solidFill>
                <a:latin typeface="Verdana"/>
                <a:ea typeface="Verdana"/>
                <a:cs typeface="Verdana"/>
                <a:sym typeface="Verdana"/>
              </a:defRPr>
            </a:lvl6pPr>
            <a:lvl7pPr indent="0" lvl="6" marL="0" marR="0" algn="r">
              <a:lnSpc>
                <a:spcPct val="100000"/>
              </a:lnSpc>
              <a:spcBef>
                <a:spcPts val="0"/>
              </a:spcBef>
              <a:spcAft>
                <a:spcPts val="0"/>
              </a:spcAft>
              <a:buClr>
                <a:schemeClr val="dk1"/>
              </a:buClr>
              <a:buSzPts val="1200"/>
              <a:buFont typeface="Verdana"/>
              <a:buNone/>
              <a:defRPr b="0" i="0" sz="1200" u="none" cap="none" strike="noStrike">
                <a:solidFill>
                  <a:schemeClr val="dk1"/>
                </a:solidFill>
                <a:latin typeface="Verdana"/>
                <a:ea typeface="Verdana"/>
                <a:cs typeface="Verdana"/>
                <a:sym typeface="Verdana"/>
              </a:defRPr>
            </a:lvl7pPr>
            <a:lvl8pPr indent="0" lvl="7" marL="0" marR="0" algn="r">
              <a:lnSpc>
                <a:spcPct val="100000"/>
              </a:lnSpc>
              <a:spcBef>
                <a:spcPts val="0"/>
              </a:spcBef>
              <a:spcAft>
                <a:spcPts val="0"/>
              </a:spcAft>
              <a:buClr>
                <a:schemeClr val="dk1"/>
              </a:buClr>
              <a:buSzPts val="1200"/>
              <a:buFont typeface="Verdana"/>
              <a:buNone/>
              <a:defRPr b="0" i="0" sz="1200" u="none" cap="none" strike="noStrike">
                <a:solidFill>
                  <a:schemeClr val="dk1"/>
                </a:solidFill>
                <a:latin typeface="Verdana"/>
                <a:ea typeface="Verdana"/>
                <a:cs typeface="Verdana"/>
                <a:sym typeface="Verdana"/>
              </a:defRPr>
            </a:lvl8pPr>
            <a:lvl9pPr indent="0" lvl="8" marL="0" marR="0" algn="r">
              <a:lnSpc>
                <a:spcPct val="100000"/>
              </a:lnSpc>
              <a:spcBef>
                <a:spcPts val="0"/>
              </a:spcBef>
              <a:spcAft>
                <a:spcPts val="0"/>
              </a:spcAft>
              <a:buClr>
                <a:schemeClr val="dk1"/>
              </a:buClr>
              <a:buSzPts val="1200"/>
              <a:buFont typeface="Verdana"/>
              <a:buNone/>
              <a:defRPr b="0" i="0" sz="1200" u="none" cap="none" strike="noStrike">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87" name="Shape 87"/>
        <p:cNvGrpSpPr/>
        <p:nvPr/>
      </p:nvGrpSpPr>
      <p:grpSpPr>
        <a:xfrm>
          <a:off x="0" y="0"/>
          <a:ext cx="0" cy="0"/>
          <a:chOff x="0" y="0"/>
          <a:chExt cx="0" cy="0"/>
        </a:xfrm>
      </p:grpSpPr>
      <p:sp>
        <p:nvSpPr>
          <p:cNvPr id="88" name="Google Shape;88;p19"/>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b="1" sz="40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9" name="Google Shape;89;p19"/>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00"/>
              </a:spcBef>
              <a:spcAft>
                <a:spcPts val="0"/>
              </a:spcAft>
              <a:buSzPts val="2000"/>
              <a:buNone/>
              <a:defRPr sz="2000"/>
            </a:lvl1pPr>
            <a:lvl2pPr indent="-228600" lvl="1" marL="914400" algn="l">
              <a:lnSpc>
                <a:spcPct val="100000"/>
              </a:lnSpc>
              <a:spcBef>
                <a:spcPts val="360"/>
              </a:spcBef>
              <a:spcAft>
                <a:spcPts val="0"/>
              </a:spcAft>
              <a:buSzPts val="1800"/>
              <a:buNone/>
              <a:defRPr sz="1800"/>
            </a:lvl2pPr>
            <a:lvl3pPr indent="-228600" lvl="2" marL="1371600" algn="l">
              <a:lnSpc>
                <a:spcPct val="100000"/>
              </a:lnSpc>
              <a:spcBef>
                <a:spcPts val="320"/>
              </a:spcBef>
              <a:spcAft>
                <a:spcPts val="0"/>
              </a:spcAft>
              <a:buSzPts val="1600"/>
              <a:buNone/>
              <a:defRPr sz="1600"/>
            </a:lvl3pPr>
            <a:lvl4pPr indent="-228600" lvl="3" marL="1828800" algn="l">
              <a:lnSpc>
                <a:spcPct val="100000"/>
              </a:lnSpc>
              <a:spcBef>
                <a:spcPts val="280"/>
              </a:spcBef>
              <a:spcAft>
                <a:spcPts val="0"/>
              </a:spcAft>
              <a:buSzPts val="1400"/>
              <a:buNone/>
              <a:defRPr sz="1400"/>
            </a:lvl4pPr>
            <a:lvl5pPr indent="-228600" lvl="4" marL="2286000" algn="l">
              <a:lnSpc>
                <a:spcPct val="100000"/>
              </a:lnSpc>
              <a:spcBef>
                <a:spcPts val="350"/>
              </a:spcBef>
              <a:spcAft>
                <a:spcPts val="0"/>
              </a:spcAft>
              <a:buSzPts val="1400"/>
              <a:buNone/>
              <a:defRPr sz="1400"/>
            </a:lvl5pPr>
            <a:lvl6pPr indent="-228600" lvl="5" marL="2743200" algn="l">
              <a:lnSpc>
                <a:spcPct val="100000"/>
              </a:lnSpc>
              <a:spcBef>
                <a:spcPts val="350"/>
              </a:spcBef>
              <a:spcAft>
                <a:spcPts val="0"/>
              </a:spcAft>
              <a:buSzPts val="1400"/>
              <a:buNone/>
              <a:defRPr sz="1400"/>
            </a:lvl6pPr>
            <a:lvl7pPr indent="-228600" lvl="6" marL="3200400" algn="l">
              <a:lnSpc>
                <a:spcPct val="100000"/>
              </a:lnSpc>
              <a:spcBef>
                <a:spcPts val="350"/>
              </a:spcBef>
              <a:spcAft>
                <a:spcPts val="0"/>
              </a:spcAft>
              <a:buSzPts val="1400"/>
              <a:buNone/>
              <a:defRPr sz="1400"/>
            </a:lvl7pPr>
            <a:lvl8pPr indent="-228600" lvl="7" marL="3657600" algn="l">
              <a:lnSpc>
                <a:spcPct val="100000"/>
              </a:lnSpc>
              <a:spcBef>
                <a:spcPts val="350"/>
              </a:spcBef>
              <a:spcAft>
                <a:spcPts val="0"/>
              </a:spcAft>
              <a:buSzPts val="1400"/>
              <a:buNone/>
              <a:defRPr sz="1400"/>
            </a:lvl8pPr>
            <a:lvl9pPr indent="-228600" lvl="8" marL="4114800" algn="l">
              <a:lnSpc>
                <a:spcPct val="100000"/>
              </a:lnSpc>
              <a:spcBef>
                <a:spcPts val="350"/>
              </a:spcBef>
              <a:spcAft>
                <a:spcPts val="0"/>
              </a:spcAft>
              <a:buSzPts val="1400"/>
              <a:buNone/>
              <a:defRPr sz="1400"/>
            </a:lvl9pPr>
          </a:lstStyle>
          <a:p/>
        </p:txBody>
      </p:sp>
      <p:sp>
        <p:nvSpPr>
          <p:cNvPr id="90" name="Google Shape;90;p19"/>
          <p:cNvSpPr txBox="1"/>
          <p:nvPr>
            <p:ph idx="10" type="dt"/>
          </p:nvPr>
        </p:nvSpPr>
        <p:spPr>
          <a:xfrm>
            <a:off x="609600" y="6245225"/>
            <a:ext cx="19812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1" name="Google Shape;91;p19"/>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2" name="Google Shape;92;p19"/>
          <p:cNvSpPr txBox="1"/>
          <p:nvPr>
            <p:ph idx="12" type="sldNum"/>
          </p:nvPr>
        </p:nvSpPr>
        <p:spPr>
          <a:xfrm>
            <a:off x="6553200" y="6245225"/>
            <a:ext cx="19812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Verdana"/>
              <a:buNone/>
              <a:defRPr b="0" i="0" sz="1200" u="none" cap="none" strike="noStrike">
                <a:solidFill>
                  <a:schemeClr val="dk1"/>
                </a:solidFill>
                <a:latin typeface="Verdana"/>
                <a:ea typeface="Verdana"/>
                <a:cs typeface="Verdana"/>
                <a:sym typeface="Verdana"/>
              </a:defRPr>
            </a:lvl1pPr>
            <a:lvl2pPr indent="0" lvl="1" marL="0" marR="0" algn="r">
              <a:lnSpc>
                <a:spcPct val="100000"/>
              </a:lnSpc>
              <a:spcBef>
                <a:spcPts val="0"/>
              </a:spcBef>
              <a:spcAft>
                <a:spcPts val="0"/>
              </a:spcAft>
              <a:buClr>
                <a:schemeClr val="dk1"/>
              </a:buClr>
              <a:buSzPts val="1200"/>
              <a:buFont typeface="Verdana"/>
              <a:buNone/>
              <a:defRPr b="0" i="0" sz="1200" u="none" cap="none" strike="noStrike">
                <a:solidFill>
                  <a:schemeClr val="dk1"/>
                </a:solidFill>
                <a:latin typeface="Verdana"/>
                <a:ea typeface="Verdana"/>
                <a:cs typeface="Verdana"/>
                <a:sym typeface="Verdana"/>
              </a:defRPr>
            </a:lvl2pPr>
            <a:lvl3pPr indent="0" lvl="2" marL="0" marR="0" algn="r">
              <a:lnSpc>
                <a:spcPct val="100000"/>
              </a:lnSpc>
              <a:spcBef>
                <a:spcPts val="0"/>
              </a:spcBef>
              <a:spcAft>
                <a:spcPts val="0"/>
              </a:spcAft>
              <a:buClr>
                <a:schemeClr val="dk1"/>
              </a:buClr>
              <a:buSzPts val="1200"/>
              <a:buFont typeface="Verdana"/>
              <a:buNone/>
              <a:defRPr b="0" i="0" sz="1200" u="none" cap="none" strike="noStrike">
                <a:solidFill>
                  <a:schemeClr val="dk1"/>
                </a:solidFill>
                <a:latin typeface="Verdana"/>
                <a:ea typeface="Verdana"/>
                <a:cs typeface="Verdana"/>
                <a:sym typeface="Verdana"/>
              </a:defRPr>
            </a:lvl3pPr>
            <a:lvl4pPr indent="0" lvl="3" marL="0" marR="0" algn="r">
              <a:lnSpc>
                <a:spcPct val="100000"/>
              </a:lnSpc>
              <a:spcBef>
                <a:spcPts val="0"/>
              </a:spcBef>
              <a:spcAft>
                <a:spcPts val="0"/>
              </a:spcAft>
              <a:buClr>
                <a:schemeClr val="dk1"/>
              </a:buClr>
              <a:buSzPts val="1200"/>
              <a:buFont typeface="Verdana"/>
              <a:buNone/>
              <a:defRPr b="0" i="0" sz="1200" u="none" cap="none" strike="noStrike">
                <a:solidFill>
                  <a:schemeClr val="dk1"/>
                </a:solidFill>
                <a:latin typeface="Verdana"/>
                <a:ea typeface="Verdana"/>
                <a:cs typeface="Verdana"/>
                <a:sym typeface="Verdana"/>
              </a:defRPr>
            </a:lvl4pPr>
            <a:lvl5pPr indent="0" lvl="4" marL="0" marR="0" algn="r">
              <a:lnSpc>
                <a:spcPct val="100000"/>
              </a:lnSpc>
              <a:spcBef>
                <a:spcPts val="0"/>
              </a:spcBef>
              <a:spcAft>
                <a:spcPts val="0"/>
              </a:spcAft>
              <a:buClr>
                <a:schemeClr val="dk1"/>
              </a:buClr>
              <a:buSzPts val="1200"/>
              <a:buFont typeface="Verdana"/>
              <a:buNone/>
              <a:defRPr b="0" i="0" sz="1200" u="none" cap="none" strike="noStrike">
                <a:solidFill>
                  <a:schemeClr val="dk1"/>
                </a:solidFill>
                <a:latin typeface="Verdana"/>
                <a:ea typeface="Verdana"/>
                <a:cs typeface="Verdana"/>
                <a:sym typeface="Verdana"/>
              </a:defRPr>
            </a:lvl5pPr>
            <a:lvl6pPr indent="0" lvl="5" marL="0" marR="0" algn="r">
              <a:lnSpc>
                <a:spcPct val="100000"/>
              </a:lnSpc>
              <a:spcBef>
                <a:spcPts val="0"/>
              </a:spcBef>
              <a:spcAft>
                <a:spcPts val="0"/>
              </a:spcAft>
              <a:buClr>
                <a:schemeClr val="dk1"/>
              </a:buClr>
              <a:buSzPts val="1200"/>
              <a:buFont typeface="Verdana"/>
              <a:buNone/>
              <a:defRPr b="0" i="0" sz="1200" u="none" cap="none" strike="noStrike">
                <a:solidFill>
                  <a:schemeClr val="dk1"/>
                </a:solidFill>
                <a:latin typeface="Verdana"/>
                <a:ea typeface="Verdana"/>
                <a:cs typeface="Verdana"/>
                <a:sym typeface="Verdana"/>
              </a:defRPr>
            </a:lvl6pPr>
            <a:lvl7pPr indent="0" lvl="6" marL="0" marR="0" algn="r">
              <a:lnSpc>
                <a:spcPct val="100000"/>
              </a:lnSpc>
              <a:spcBef>
                <a:spcPts val="0"/>
              </a:spcBef>
              <a:spcAft>
                <a:spcPts val="0"/>
              </a:spcAft>
              <a:buClr>
                <a:schemeClr val="dk1"/>
              </a:buClr>
              <a:buSzPts val="1200"/>
              <a:buFont typeface="Verdana"/>
              <a:buNone/>
              <a:defRPr b="0" i="0" sz="1200" u="none" cap="none" strike="noStrike">
                <a:solidFill>
                  <a:schemeClr val="dk1"/>
                </a:solidFill>
                <a:latin typeface="Verdana"/>
                <a:ea typeface="Verdana"/>
                <a:cs typeface="Verdana"/>
                <a:sym typeface="Verdana"/>
              </a:defRPr>
            </a:lvl7pPr>
            <a:lvl8pPr indent="0" lvl="7" marL="0" marR="0" algn="r">
              <a:lnSpc>
                <a:spcPct val="100000"/>
              </a:lnSpc>
              <a:spcBef>
                <a:spcPts val="0"/>
              </a:spcBef>
              <a:spcAft>
                <a:spcPts val="0"/>
              </a:spcAft>
              <a:buClr>
                <a:schemeClr val="dk1"/>
              </a:buClr>
              <a:buSzPts val="1200"/>
              <a:buFont typeface="Verdana"/>
              <a:buNone/>
              <a:defRPr b="0" i="0" sz="1200" u="none" cap="none" strike="noStrike">
                <a:solidFill>
                  <a:schemeClr val="dk1"/>
                </a:solidFill>
                <a:latin typeface="Verdana"/>
                <a:ea typeface="Verdana"/>
                <a:cs typeface="Verdana"/>
                <a:sym typeface="Verdana"/>
              </a:defRPr>
            </a:lvl8pPr>
            <a:lvl9pPr indent="0" lvl="8" marL="0" marR="0" algn="r">
              <a:lnSpc>
                <a:spcPct val="100000"/>
              </a:lnSpc>
              <a:spcBef>
                <a:spcPts val="0"/>
              </a:spcBef>
              <a:spcAft>
                <a:spcPts val="0"/>
              </a:spcAft>
              <a:buClr>
                <a:schemeClr val="dk1"/>
              </a:buClr>
              <a:buSzPts val="1200"/>
              <a:buFont typeface="Verdana"/>
              <a:buNone/>
              <a:defRPr b="0" i="0" sz="1200" u="none" cap="none" strike="noStrike">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0" name="Shape 30"/>
        <p:cNvGrpSpPr/>
        <p:nvPr/>
      </p:nvGrpSpPr>
      <p:grpSpPr>
        <a:xfrm>
          <a:off x="0" y="0"/>
          <a:ext cx="0" cy="0"/>
          <a:chOff x="0" y="0"/>
          <a:chExt cx="0" cy="0"/>
        </a:xfrm>
      </p:grpSpPr>
      <p:sp>
        <p:nvSpPr>
          <p:cNvPr id="31" name="Google Shape;31;p10"/>
          <p:cNvSpPr txBox="1"/>
          <p:nvPr>
            <p:ph type="title"/>
          </p:nvPr>
        </p:nvSpPr>
        <p:spPr>
          <a:xfrm>
            <a:off x="574675" y="304800"/>
            <a:ext cx="8001000" cy="1216025"/>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10"/>
          <p:cNvSpPr txBox="1"/>
          <p:nvPr>
            <p:ph idx="1" type="body"/>
          </p:nvPr>
        </p:nvSpPr>
        <p:spPr>
          <a:xfrm>
            <a:off x="566737" y="1752600"/>
            <a:ext cx="8001000" cy="426720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SzPts val="1800"/>
              <a:buChar char="□"/>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450"/>
              </a:spcBef>
              <a:spcAft>
                <a:spcPts val="0"/>
              </a:spcAft>
              <a:buSzPts val="1800"/>
              <a:buChar char="▪"/>
              <a:defRPr/>
            </a:lvl5pPr>
            <a:lvl6pPr indent="-342900" lvl="5" marL="2743200" algn="l">
              <a:lnSpc>
                <a:spcPct val="100000"/>
              </a:lnSpc>
              <a:spcBef>
                <a:spcPts val="450"/>
              </a:spcBef>
              <a:spcAft>
                <a:spcPts val="0"/>
              </a:spcAft>
              <a:buSzPts val="1800"/>
              <a:buChar char="▪"/>
              <a:defRPr/>
            </a:lvl6pPr>
            <a:lvl7pPr indent="-342900" lvl="6" marL="3200400" algn="l">
              <a:lnSpc>
                <a:spcPct val="100000"/>
              </a:lnSpc>
              <a:spcBef>
                <a:spcPts val="450"/>
              </a:spcBef>
              <a:spcAft>
                <a:spcPts val="0"/>
              </a:spcAft>
              <a:buSzPts val="1800"/>
              <a:buChar char="▪"/>
              <a:defRPr/>
            </a:lvl7pPr>
            <a:lvl8pPr indent="-342900" lvl="7" marL="3657600" algn="l">
              <a:lnSpc>
                <a:spcPct val="100000"/>
              </a:lnSpc>
              <a:spcBef>
                <a:spcPts val="450"/>
              </a:spcBef>
              <a:spcAft>
                <a:spcPts val="0"/>
              </a:spcAft>
              <a:buSzPts val="1800"/>
              <a:buChar char="▪"/>
              <a:defRPr/>
            </a:lvl8pPr>
            <a:lvl9pPr indent="-342900" lvl="8" marL="4114800" algn="l">
              <a:lnSpc>
                <a:spcPct val="100000"/>
              </a:lnSpc>
              <a:spcBef>
                <a:spcPts val="450"/>
              </a:spcBef>
              <a:spcAft>
                <a:spcPts val="0"/>
              </a:spcAft>
              <a:buSzPts val="1800"/>
              <a:buChar char="▪"/>
              <a:defRPr/>
            </a:lvl9pPr>
          </a:lstStyle>
          <a:p/>
        </p:txBody>
      </p:sp>
      <p:sp>
        <p:nvSpPr>
          <p:cNvPr id="33" name="Google Shape;33;p10"/>
          <p:cNvSpPr txBox="1"/>
          <p:nvPr>
            <p:ph idx="10" type="dt"/>
          </p:nvPr>
        </p:nvSpPr>
        <p:spPr>
          <a:xfrm>
            <a:off x="609600" y="6245225"/>
            <a:ext cx="19812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10"/>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10"/>
          <p:cNvSpPr txBox="1"/>
          <p:nvPr>
            <p:ph idx="12" type="sldNum"/>
          </p:nvPr>
        </p:nvSpPr>
        <p:spPr>
          <a:xfrm>
            <a:off x="6553200" y="6245225"/>
            <a:ext cx="19812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Verdana"/>
              <a:buNone/>
              <a:defRPr b="0" i="0" sz="1200" u="none" cap="none" strike="noStrike">
                <a:solidFill>
                  <a:schemeClr val="dk1"/>
                </a:solidFill>
                <a:latin typeface="Verdana"/>
                <a:ea typeface="Verdana"/>
                <a:cs typeface="Verdana"/>
                <a:sym typeface="Verdana"/>
              </a:defRPr>
            </a:lvl1pPr>
            <a:lvl2pPr indent="0" lvl="1" marL="0" marR="0" algn="r">
              <a:lnSpc>
                <a:spcPct val="100000"/>
              </a:lnSpc>
              <a:spcBef>
                <a:spcPts val="0"/>
              </a:spcBef>
              <a:spcAft>
                <a:spcPts val="0"/>
              </a:spcAft>
              <a:buClr>
                <a:schemeClr val="dk1"/>
              </a:buClr>
              <a:buSzPts val="1200"/>
              <a:buFont typeface="Verdana"/>
              <a:buNone/>
              <a:defRPr b="0" i="0" sz="1200" u="none" cap="none" strike="noStrike">
                <a:solidFill>
                  <a:schemeClr val="dk1"/>
                </a:solidFill>
                <a:latin typeface="Verdana"/>
                <a:ea typeface="Verdana"/>
                <a:cs typeface="Verdana"/>
                <a:sym typeface="Verdana"/>
              </a:defRPr>
            </a:lvl2pPr>
            <a:lvl3pPr indent="0" lvl="2" marL="0" marR="0" algn="r">
              <a:lnSpc>
                <a:spcPct val="100000"/>
              </a:lnSpc>
              <a:spcBef>
                <a:spcPts val="0"/>
              </a:spcBef>
              <a:spcAft>
                <a:spcPts val="0"/>
              </a:spcAft>
              <a:buClr>
                <a:schemeClr val="dk1"/>
              </a:buClr>
              <a:buSzPts val="1200"/>
              <a:buFont typeface="Verdana"/>
              <a:buNone/>
              <a:defRPr b="0" i="0" sz="1200" u="none" cap="none" strike="noStrike">
                <a:solidFill>
                  <a:schemeClr val="dk1"/>
                </a:solidFill>
                <a:latin typeface="Verdana"/>
                <a:ea typeface="Verdana"/>
                <a:cs typeface="Verdana"/>
                <a:sym typeface="Verdana"/>
              </a:defRPr>
            </a:lvl3pPr>
            <a:lvl4pPr indent="0" lvl="3" marL="0" marR="0" algn="r">
              <a:lnSpc>
                <a:spcPct val="100000"/>
              </a:lnSpc>
              <a:spcBef>
                <a:spcPts val="0"/>
              </a:spcBef>
              <a:spcAft>
                <a:spcPts val="0"/>
              </a:spcAft>
              <a:buClr>
                <a:schemeClr val="dk1"/>
              </a:buClr>
              <a:buSzPts val="1200"/>
              <a:buFont typeface="Verdana"/>
              <a:buNone/>
              <a:defRPr b="0" i="0" sz="1200" u="none" cap="none" strike="noStrike">
                <a:solidFill>
                  <a:schemeClr val="dk1"/>
                </a:solidFill>
                <a:latin typeface="Verdana"/>
                <a:ea typeface="Verdana"/>
                <a:cs typeface="Verdana"/>
                <a:sym typeface="Verdana"/>
              </a:defRPr>
            </a:lvl4pPr>
            <a:lvl5pPr indent="0" lvl="4" marL="0" marR="0" algn="r">
              <a:lnSpc>
                <a:spcPct val="100000"/>
              </a:lnSpc>
              <a:spcBef>
                <a:spcPts val="0"/>
              </a:spcBef>
              <a:spcAft>
                <a:spcPts val="0"/>
              </a:spcAft>
              <a:buClr>
                <a:schemeClr val="dk1"/>
              </a:buClr>
              <a:buSzPts val="1200"/>
              <a:buFont typeface="Verdana"/>
              <a:buNone/>
              <a:defRPr b="0" i="0" sz="1200" u="none" cap="none" strike="noStrike">
                <a:solidFill>
                  <a:schemeClr val="dk1"/>
                </a:solidFill>
                <a:latin typeface="Verdana"/>
                <a:ea typeface="Verdana"/>
                <a:cs typeface="Verdana"/>
                <a:sym typeface="Verdana"/>
              </a:defRPr>
            </a:lvl5pPr>
            <a:lvl6pPr indent="0" lvl="5" marL="0" marR="0" algn="r">
              <a:lnSpc>
                <a:spcPct val="100000"/>
              </a:lnSpc>
              <a:spcBef>
                <a:spcPts val="0"/>
              </a:spcBef>
              <a:spcAft>
                <a:spcPts val="0"/>
              </a:spcAft>
              <a:buClr>
                <a:schemeClr val="dk1"/>
              </a:buClr>
              <a:buSzPts val="1200"/>
              <a:buFont typeface="Verdana"/>
              <a:buNone/>
              <a:defRPr b="0" i="0" sz="1200" u="none" cap="none" strike="noStrike">
                <a:solidFill>
                  <a:schemeClr val="dk1"/>
                </a:solidFill>
                <a:latin typeface="Verdana"/>
                <a:ea typeface="Verdana"/>
                <a:cs typeface="Verdana"/>
                <a:sym typeface="Verdana"/>
              </a:defRPr>
            </a:lvl6pPr>
            <a:lvl7pPr indent="0" lvl="6" marL="0" marR="0" algn="r">
              <a:lnSpc>
                <a:spcPct val="100000"/>
              </a:lnSpc>
              <a:spcBef>
                <a:spcPts val="0"/>
              </a:spcBef>
              <a:spcAft>
                <a:spcPts val="0"/>
              </a:spcAft>
              <a:buClr>
                <a:schemeClr val="dk1"/>
              </a:buClr>
              <a:buSzPts val="1200"/>
              <a:buFont typeface="Verdana"/>
              <a:buNone/>
              <a:defRPr b="0" i="0" sz="1200" u="none" cap="none" strike="noStrike">
                <a:solidFill>
                  <a:schemeClr val="dk1"/>
                </a:solidFill>
                <a:latin typeface="Verdana"/>
                <a:ea typeface="Verdana"/>
                <a:cs typeface="Verdana"/>
                <a:sym typeface="Verdana"/>
              </a:defRPr>
            </a:lvl7pPr>
            <a:lvl8pPr indent="0" lvl="7" marL="0" marR="0" algn="r">
              <a:lnSpc>
                <a:spcPct val="100000"/>
              </a:lnSpc>
              <a:spcBef>
                <a:spcPts val="0"/>
              </a:spcBef>
              <a:spcAft>
                <a:spcPts val="0"/>
              </a:spcAft>
              <a:buClr>
                <a:schemeClr val="dk1"/>
              </a:buClr>
              <a:buSzPts val="1200"/>
              <a:buFont typeface="Verdana"/>
              <a:buNone/>
              <a:defRPr b="0" i="0" sz="1200" u="none" cap="none" strike="noStrike">
                <a:solidFill>
                  <a:schemeClr val="dk1"/>
                </a:solidFill>
                <a:latin typeface="Verdana"/>
                <a:ea typeface="Verdana"/>
                <a:cs typeface="Verdana"/>
                <a:sym typeface="Verdana"/>
              </a:defRPr>
            </a:lvl8pPr>
            <a:lvl9pPr indent="0" lvl="8" marL="0" marR="0" algn="r">
              <a:lnSpc>
                <a:spcPct val="100000"/>
              </a:lnSpc>
              <a:spcBef>
                <a:spcPts val="0"/>
              </a:spcBef>
              <a:spcAft>
                <a:spcPts val="0"/>
              </a:spcAft>
              <a:buClr>
                <a:schemeClr val="dk1"/>
              </a:buClr>
              <a:buSzPts val="1200"/>
              <a:buFont typeface="Verdana"/>
              <a:buNone/>
              <a:defRPr b="0" i="0" sz="1200" u="none" cap="none" strike="noStrike">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36" name="Shape 36"/>
        <p:cNvGrpSpPr/>
        <p:nvPr/>
      </p:nvGrpSpPr>
      <p:grpSpPr>
        <a:xfrm>
          <a:off x="0" y="0"/>
          <a:ext cx="0" cy="0"/>
          <a:chOff x="0" y="0"/>
          <a:chExt cx="0" cy="0"/>
        </a:xfrm>
      </p:grpSpPr>
      <p:sp>
        <p:nvSpPr>
          <p:cNvPr id="37" name="Google Shape;37;p11"/>
          <p:cNvSpPr txBox="1"/>
          <p:nvPr>
            <p:ph type="title"/>
          </p:nvPr>
        </p:nvSpPr>
        <p:spPr>
          <a:xfrm rot="5400000">
            <a:off x="4717257" y="2161382"/>
            <a:ext cx="5715000" cy="2001837"/>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11"/>
          <p:cNvSpPr txBox="1"/>
          <p:nvPr>
            <p:ph idx="1" type="body"/>
          </p:nvPr>
        </p:nvSpPr>
        <p:spPr>
          <a:xfrm rot="5400000">
            <a:off x="636588" y="234950"/>
            <a:ext cx="5715000" cy="585470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SzPts val="1800"/>
              <a:buChar char="□"/>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450"/>
              </a:spcBef>
              <a:spcAft>
                <a:spcPts val="0"/>
              </a:spcAft>
              <a:buSzPts val="1800"/>
              <a:buChar char="▪"/>
              <a:defRPr/>
            </a:lvl5pPr>
            <a:lvl6pPr indent="-342900" lvl="5" marL="2743200" algn="l">
              <a:lnSpc>
                <a:spcPct val="100000"/>
              </a:lnSpc>
              <a:spcBef>
                <a:spcPts val="450"/>
              </a:spcBef>
              <a:spcAft>
                <a:spcPts val="0"/>
              </a:spcAft>
              <a:buSzPts val="1800"/>
              <a:buChar char="▪"/>
              <a:defRPr/>
            </a:lvl6pPr>
            <a:lvl7pPr indent="-342900" lvl="6" marL="3200400" algn="l">
              <a:lnSpc>
                <a:spcPct val="100000"/>
              </a:lnSpc>
              <a:spcBef>
                <a:spcPts val="450"/>
              </a:spcBef>
              <a:spcAft>
                <a:spcPts val="0"/>
              </a:spcAft>
              <a:buSzPts val="1800"/>
              <a:buChar char="▪"/>
              <a:defRPr/>
            </a:lvl7pPr>
            <a:lvl8pPr indent="-342900" lvl="7" marL="3657600" algn="l">
              <a:lnSpc>
                <a:spcPct val="100000"/>
              </a:lnSpc>
              <a:spcBef>
                <a:spcPts val="450"/>
              </a:spcBef>
              <a:spcAft>
                <a:spcPts val="0"/>
              </a:spcAft>
              <a:buSzPts val="1800"/>
              <a:buChar char="▪"/>
              <a:defRPr/>
            </a:lvl8pPr>
            <a:lvl9pPr indent="-342900" lvl="8" marL="4114800" algn="l">
              <a:lnSpc>
                <a:spcPct val="100000"/>
              </a:lnSpc>
              <a:spcBef>
                <a:spcPts val="450"/>
              </a:spcBef>
              <a:spcAft>
                <a:spcPts val="0"/>
              </a:spcAft>
              <a:buSzPts val="1800"/>
              <a:buChar char="▪"/>
              <a:defRPr/>
            </a:lvl9pPr>
          </a:lstStyle>
          <a:p/>
        </p:txBody>
      </p:sp>
      <p:sp>
        <p:nvSpPr>
          <p:cNvPr id="39" name="Google Shape;39;p11"/>
          <p:cNvSpPr txBox="1"/>
          <p:nvPr>
            <p:ph idx="10" type="dt"/>
          </p:nvPr>
        </p:nvSpPr>
        <p:spPr>
          <a:xfrm>
            <a:off x="609600" y="6245225"/>
            <a:ext cx="19812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11"/>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11"/>
          <p:cNvSpPr txBox="1"/>
          <p:nvPr>
            <p:ph idx="12" type="sldNum"/>
          </p:nvPr>
        </p:nvSpPr>
        <p:spPr>
          <a:xfrm>
            <a:off x="6553200" y="6245225"/>
            <a:ext cx="19812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Verdana"/>
              <a:buNone/>
              <a:defRPr b="0" i="0" sz="1200" u="none" cap="none" strike="noStrike">
                <a:solidFill>
                  <a:schemeClr val="dk1"/>
                </a:solidFill>
                <a:latin typeface="Verdana"/>
                <a:ea typeface="Verdana"/>
                <a:cs typeface="Verdana"/>
                <a:sym typeface="Verdana"/>
              </a:defRPr>
            </a:lvl1pPr>
            <a:lvl2pPr indent="0" lvl="1" marL="0" marR="0" algn="r">
              <a:lnSpc>
                <a:spcPct val="100000"/>
              </a:lnSpc>
              <a:spcBef>
                <a:spcPts val="0"/>
              </a:spcBef>
              <a:spcAft>
                <a:spcPts val="0"/>
              </a:spcAft>
              <a:buClr>
                <a:schemeClr val="dk1"/>
              </a:buClr>
              <a:buSzPts val="1200"/>
              <a:buFont typeface="Verdana"/>
              <a:buNone/>
              <a:defRPr b="0" i="0" sz="1200" u="none" cap="none" strike="noStrike">
                <a:solidFill>
                  <a:schemeClr val="dk1"/>
                </a:solidFill>
                <a:latin typeface="Verdana"/>
                <a:ea typeface="Verdana"/>
                <a:cs typeface="Verdana"/>
                <a:sym typeface="Verdana"/>
              </a:defRPr>
            </a:lvl2pPr>
            <a:lvl3pPr indent="0" lvl="2" marL="0" marR="0" algn="r">
              <a:lnSpc>
                <a:spcPct val="100000"/>
              </a:lnSpc>
              <a:spcBef>
                <a:spcPts val="0"/>
              </a:spcBef>
              <a:spcAft>
                <a:spcPts val="0"/>
              </a:spcAft>
              <a:buClr>
                <a:schemeClr val="dk1"/>
              </a:buClr>
              <a:buSzPts val="1200"/>
              <a:buFont typeface="Verdana"/>
              <a:buNone/>
              <a:defRPr b="0" i="0" sz="1200" u="none" cap="none" strike="noStrike">
                <a:solidFill>
                  <a:schemeClr val="dk1"/>
                </a:solidFill>
                <a:latin typeface="Verdana"/>
                <a:ea typeface="Verdana"/>
                <a:cs typeface="Verdana"/>
                <a:sym typeface="Verdana"/>
              </a:defRPr>
            </a:lvl3pPr>
            <a:lvl4pPr indent="0" lvl="3" marL="0" marR="0" algn="r">
              <a:lnSpc>
                <a:spcPct val="100000"/>
              </a:lnSpc>
              <a:spcBef>
                <a:spcPts val="0"/>
              </a:spcBef>
              <a:spcAft>
                <a:spcPts val="0"/>
              </a:spcAft>
              <a:buClr>
                <a:schemeClr val="dk1"/>
              </a:buClr>
              <a:buSzPts val="1200"/>
              <a:buFont typeface="Verdana"/>
              <a:buNone/>
              <a:defRPr b="0" i="0" sz="1200" u="none" cap="none" strike="noStrike">
                <a:solidFill>
                  <a:schemeClr val="dk1"/>
                </a:solidFill>
                <a:latin typeface="Verdana"/>
                <a:ea typeface="Verdana"/>
                <a:cs typeface="Verdana"/>
                <a:sym typeface="Verdana"/>
              </a:defRPr>
            </a:lvl4pPr>
            <a:lvl5pPr indent="0" lvl="4" marL="0" marR="0" algn="r">
              <a:lnSpc>
                <a:spcPct val="100000"/>
              </a:lnSpc>
              <a:spcBef>
                <a:spcPts val="0"/>
              </a:spcBef>
              <a:spcAft>
                <a:spcPts val="0"/>
              </a:spcAft>
              <a:buClr>
                <a:schemeClr val="dk1"/>
              </a:buClr>
              <a:buSzPts val="1200"/>
              <a:buFont typeface="Verdana"/>
              <a:buNone/>
              <a:defRPr b="0" i="0" sz="1200" u="none" cap="none" strike="noStrike">
                <a:solidFill>
                  <a:schemeClr val="dk1"/>
                </a:solidFill>
                <a:latin typeface="Verdana"/>
                <a:ea typeface="Verdana"/>
                <a:cs typeface="Verdana"/>
                <a:sym typeface="Verdana"/>
              </a:defRPr>
            </a:lvl5pPr>
            <a:lvl6pPr indent="0" lvl="5" marL="0" marR="0" algn="r">
              <a:lnSpc>
                <a:spcPct val="100000"/>
              </a:lnSpc>
              <a:spcBef>
                <a:spcPts val="0"/>
              </a:spcBef>
              <a:spcAft>
                <a:spcPts val="0"/>
              </a:spcAft>
              <a:buClr>
                <a:schemeClr val="dk1"/>
              </a:buClr>
              <a:buSzPts val="1200"/>
              <a:buFont typeface="Verdana"/>
              <a:buNone/>
              <a:defRPr b="0" i="0" sz="1200" u="none" cap="none" strike="noStrike">
                <a:solidFill>
                  <a:schemeClr val="dk1"/>
                </a:solidFill>
                <a:latin typeface="Verdana"/>
                <a:ea typeface="Verdana"/>
                <a:cs typeface="Verdana"/>
                <a:sym typeface="Verdana"/>
              </a:defRPr>
            </a:lvl6pPr>
            <a:lvl7pPr indent="0" lvl="6" marL="0" marR="0" algn="r">
              <a:lnSpc>
                <a:spcPct val="100000"/>
              </a:lnSpc>
              <a:spcBef>
                <a:spcPts val="0"/>
              </a:spcBef>
              <a:spcAft>
                <a:spcPts val="0"/>
              </a:spcAft>
              <a:buClr>
                <a:schemeClr val="dk1"/>
              </a:buClr>
              <a:buSzPts val="1200"/>
              <a:buFont typeface="Verdana"/>
              <a:buNone/>
              <a:defRPr b="0" i="0" sz="1200" u="none" cap="none" strike="noStrike">
                <a:solidFill>
                  <a:schemeClr val="dk1"/>
                </a:solidFill>
                <a:latin typeface="Verdana"/>
                <a:ea typeface="Verdana"/>
                <a:cs typeface="Verdana"/>
                <a:sym typeface="Verdana"/>
              </a:defRPr>
            </a:lvl7pPr>
            <a:lvl8pPr indent="0" lvl="7" marL="0" marR="0" algn="r">
              <a:lnSpc>
                <a:spcPct val="100000"/>
              </a:lnSpc>
              <a:spcBef>
                <a:spcPts val="0"/>
              </a:spcBef>
              <a:spcAft>
                <a:spcPts val="0"/>
              </a:spcAft>
              <a:buClr>
                <a:schemeClr val="dk1"/>
              </a:buClr>
              <a:buSzPts val="1200"/>
              <a:buFont typeface="Verdana"/>
              <a:buNone/>
              <a:defRPr b="0" i="0" sz="1200" u="none" cap="none" strike="noStrike">
                <a:solidFill>
                  <a:schemeClr val="dk1"/>
                </a:solidFill>
                <a:latin typeface="Verdana"/>
                <a:ea typeface="Verdana"/>
                <a:cs typeface="Verdana"/>
                <a:sym typeface="Verdana"/>
              </a:defRPr>
            </a:lvl8pPr>
            <a:lvl9pPr indent="0" lvl="8" marL="0" marR="0" algn="r">
              <a:lnSpc>
                <a:spcPct val="100000"/>
              </a:lnSpc>
              <a:spcBef>
                <a:spcPts val="0"/>
              </a:spcBef>
              <a:spcAft>
                <a:spcPts val="0"/>
              </a:spcAft>
              <a:buClr>
                <a:schemeClr val="dk1"/>
              </a:buClr>
              <a:buSzPts val="1200"/>
              <a:buFont typeface="Verdana"/>
              <a:buNone/>
              <a:defRPr b="0" i="0" sz="1200" u="none" cap="none" strike="noStrike">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42" name="Shape 42"/>
        <p:cNvGrpSpPr/>
        <p:nvPr/>
      </p:nvGrpSpPr>
      <p:grpSpPr>
        <a:xfrm>
          <a:off x="0" y="0"/>
          <a:ext cx="0" cy="0"/>
          <a:chOff x="0" y="0"/>
          <a:chExt cx="0" cy="0"/>
        </a:xfrm>
      </p:grpSpPr>
      <p:sp>
        <p:nvSpPr>
          <p:cNvPr id="43" name="Google Shape;43;p12"/>
          <p:cNvSpPr txBox="1"/>
          <p:nvPr>
            <p:ph type="title"/>
          </p:nvPr>
        </p:nvSpPr>
        <p:spPr>
          <a:xfrm>
            <a:off x="574675" y="304800"/>
            <a:ext cx="8001000" cy="1216025"/>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12"/>
          <p:cNvSpPr txBox="1"/>
          <p:nvPr>
            <p:ph idx="1" type="body"/>
          </p:nvPr>
        </p:nvSpPr>
        <p:spPr>
          <a:xfrm rot="5400000">
            <a:off x="2433637" y="-114300"/>
            <a:ext cx="4267200" cy="800100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SzPts val="1800"/>
              <a:buChar char="□"/>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450"/>
              </a:spcBef>
              <a:spcAft>
                <a:spcPts val="0"/>
              </a:spcAft>
              <a:buSzPts val="1800"/>
              <a:buChar char="▪"/>
              <a:defRPr/>
            </a:lvl5pPr>
            <a:lvl6pPr indent="-342900" lvl="5" marL="2743200" algn="l">
              <a:lnSpc>
                <a:spcPct val="100000"/>
              </a:lnSpc>
              <a:spcBef>
                <a:spcPts val="450"/>
              </a:spcBef>
              <a:spcAft>
                <a:spcPts val="0"/>
              </a:spcAft>
              <a:buSzPts val="1800"/>
              <a:buChar char="▪"/>
              <a:defRPr/>
            </a:lvl6pPr>
            <a:lvl7pPr indent="-342900" lvl="6" marL="3200400" algn="l">
              <a:lnSpc>
                <a:spcPct val="100000"/>
              </a:lnSpc>
              <a:spcBef>
                <a:spcPts val="450"/>
              </a:spcBef>
              <a:spcAft>
                <a:spcPts val="0"/>
              </a:spcAft>
              <a:buSzPts val="1800"/>
              <a:buChar char="▪"/>
              <a:defRPr/>
            </a:lvl7pPr>
            <a:lvl8pPr indent="-342900" lvl="7" marL="3657600" algn="l">
              <a:lnSpc>
                <a:spcPct val="100000"/>
              </a:lnSpc>
              <a:spcBef>
                <a:spcPts val="450"/>
              </a:spcBef>
              <a:spcAft>
                <a:spcPts val="0"/>
              </a:spcAft>
              <a:buSzPts val="1800"/>
              <a:buChar char="▪"/>
              <a:defRPr/>
            </a:lvl8pPr>
            <a:lvl9pPr indent="-342900" lvl="8" marL="4114800" algn="l">
              <a:lnSpc>
                <a:spcPct val="100000"/>
              </a:lnSpc>
              <a:spcBef>
                <a:spcPts val="450"/>
              </a:spcBef>
              <a:spcAft>
                <a:spcPts val="0"/>
              </a:spcAft>
              <a:buSzPts val="1800"/>
              <a:buChar char="▪"/>
              <a:defRPr/>
            </a:lvl9pPr>
          </a:lstStyle>
          <a:p/>
        </p:txBody>
      </p:sp>
      <p:sp>
        <p:nvSpPr>
          <p:cNvPr id="45" name="Google Shape;45;p12"/>
          <p:cNvSpPr txBox="1"/>
          <p:nvPr>
            <p:ph idx="10" type="dt"/>
          </p:nvPr>
        </p:nvSpPr>
        <p:spPr>
          <a:xfrm>
            <a:off x="609600" y="6245225"/>
            <a:ext cx="19812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12"/>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12"/>
          <p:cNvSpPr txBox="1"/>
          <p:nvPr>
            <p:ph idx="12" type="sldNum"/>
          </p:nvPr>
        </p:nvSpPr>
        <p:spPr>
          <a:xfrm>
            <a:off x="6553200" y="6245225"/>
            <a:ext cx="19812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Verdana"/>
              <a:buNone/>
              <a:defRPr b="0" i="0" sz="1200" u="none" cap="none" strike="noStrike">
                <a:solidFill>
                  <a:schemeClr val="dk1"/>
                </a:solidFill>
                <a:latin typeface="Verdana"/>
                <a:ea typeface="Verdana"/>
                <a:cs typeface="Verdana"/>
                <a:sym typeface="Verdana"/>
              </a:defRPr>
            </a:lvl1pPr>
            <a:lvl2pPr indent="0" lvl="1" marL="0" marR="0" algn="r">
              <a:lnSpc>
                <a:spcPct val="100000"/>
              </a:lnSpc>
              <a:spcBef>
                <a:spcPts val="0"/>
              </a:spcBef>
              <a:spcAft>
                <a:spcPts val="0"/>
              </a:spcAft>
              <a:buClr>
                <a:schemeClr val="dk1"/>
              </a:buClr>
              <a:buSzPts val="1200"/>
              <a:buFont typeface="Verdana"/>
              <a:buNone/>
              <a:defRPr b="0" i="0" sz="1200" u="none" cap="none" strike="noStrike">
                <a:solidFill>
                  <a:schemeClr val="dk1"/>
                </a:solidFill>
                <a:latin typeface="Verdana"/>
                <a:ea typeface="Verdana"/>
                <a:cs typeface="Verdana"/>
                <a:sym typeface="Verdana"/>
              </a:defRPr>
            </a:lvl2pPr>
            <a:lvl3pPr indent="0" lvl="2" marL="0" marR="0" algn="r">
              <a:lnSpc>
                <a:spcPct val="100000"/>
              </a:lnSpc>
              <a:spcBef>
                <a:spcPts val="0"/>
              </a:spcBef>
              <a:spcAft>
                <a:spcPts val="0"/>
              </a:spcAft>
              <a:buClr>
                <a:schemeClr val="dk1"/>
              </a:buClr>
              <a:buSzPts val="1200"/>
              <a:buFont typeface="Verdana"/>
              <a:buNone/>
              <a:defRPr b="0" i="0" sz="1200" u="none" cap="none" strike="noStrike">
                <a:solidFill>
                  <a:schemeClr val="dk1"/>
                </a:solidFill>
                <a:latin typeface="Verdana"/>
                <a:ea typeface="Verdana"/>
                <a:cs typeface="Verdana"/>
                <a:sym typeface="Verdana"/>
              </a:defRPr>
            </a:lvl3pPr>
            <a:lvl4pPr indent="0" lvl="3" marL="0" marR="0" algn="r">
              <a:lnSpc>
                <a:spcPct val="100000"/>
              </a:lnSpc>
              <a:spcBef>
                <a:spcPts val="0"/>
              </a:spcBef>
              <a:spcAft>
                <a:spcPts val="0"/>
              </a:spcAft>
              <a:buClr>
                <a:schemeClr val="dk1"/>
              </a:buClr>
              <a:buSzPts val="1200"/>
              <a:buFont typeface="Verdana"/>
              <a:buNone/>
              <a:defRPr b="0" i="0" sz="1200" u="none" cap="none" strike="noStrike">
                <a:solidFill>
                  <a:schemeClr val="dk1"/>
                </a:solidFill>
                <a:latin typeface="Verdana"/>
                <a:ea typeface="Verdana"/>
                <a:cs typeface="Verdana"/>
                <a:sym typeface="Verdana"/>
              </a:defRPr>
            </a:lvl4pPr>
            <a:lvl5pPr indent="0" lvl="4" marL="0" marR="0" algn="r">
              <a:lnSpc>
                <a:spcPct val="100000"/>
              </a:lnSpc>
              <a:spcBef>
                <a:spcPts val="0"/>
              </a:spcBef>
              <a:spcAft>
                <a:spcPts val="0"/>
              </a:spcAft>
              <a:buClr>
                <a:schemeClr val="dk1"/>
              </a:buClr>
              <a:buSzPts val="1200"/>
              <a:buFont typeface="Verdana"/>
              <a:buNone/>
              <a:defRPr b="0" i="0" sz="1200" u="none" cap="none" strike="noStrike">
                <a:solidFill>
                  <a:schemeClr val="dk1"/>
                </a:solidFill>
                <a:latin typeface="Verdana"/>
                <a:ea typeface="Verdana"/>
                <a:cs typeface="Verdana"/>
                <a:sym typeface="Verdana"/>
              </a:defRPr>
            </a:lvl5pPr>
            <a:lvl6pPr indent="0" lvl="5" marL="0" marR="0" algn="r">
              <a:lnSpc>
                <a:spcPct val="100000"/>
              </a:lnSpc>
              <a:spcBef>
                <a:spcPts val="0"/>
              </a:spcBef>
              <a:spcAft>
                <a:spcPts val="0"/>
              </a:spcAft>
              <a:buClr>
                <a:schemeClr val="dk1"/>
              </a:buClr>
              <a:buSzPts val="1200"/>
              <a:buFont typeface="Verdana"/>
              <a:buNone/>
              <a:defRPr b="0" i="0" sz="1200" u="none" cap="none" strike="noStrike">
                <a:solidFill>
                  <a:schemeClr val="dk1"/>
                </a:solidFill>
                <a:latin typeface="Verdana"/>
                <a:ea typeface="Verdana"/>
                <a:cs typeface="Verdana"/>
                <a:sym typeface="Verdana"/>
              </a:defRPr>
            </a:lvl6pPr>
            <a:lvl7pPr indent="0" lvl="6" marL="0" marR="0" algn="r">
              <a:lnSpc>
                <a:spcPct val="100000"/>
              </a:lnSpc>
              <a:spcBef>
                <a:spcPts val="0"/>
              </a:spcBef>
              <a:spcAft>
                <a:spcPts val="0"/>
              </a:spcAft>
              <a:buClr>
                <a:schemeClr val="dk1"/>
              </a:buClr>
              <a:buSzPts val="1200"/>
              <a:buFont typeface="Verdana"/>
              <a:buNone/>
              <a:defRPr b="0" i="0" sz="1200" u="none" cap="none" strike="noStrike">
                <a:solidFill>
                  <a:schemeClr val="dk1"/>
                </a:solidFill>
                <a:latin typeface="Verdana"/>
                <a:ea typeface="Verdana"/>
                <a:cs typeface="Verdana"/>
                <a:sym typeface="Verdana"/>
              </a:defRPr>
            </a:lvl7pPr>
            <a:lvl8pPr indent="0" lvl="7" marL="0" marR="0" algn="r">
              <a:lnSpc>
                <a:spcPct val="100000"/>
              </a:lnSpc>
              <a:spcBef>
                <a:spcPts val="0"/>
              </a:spcBef>
              <a:spcAft>
                <a:spcPts val="0"/>
              </a:spcAft>
              <a:buClr>
                <a:schemeClr val="dk1"/>
              </a:buClr>
              <a:buSzPts val="1200"/>
              <a:buFont typeface="Verdana"/>
              <a:buNone/>
              <a:defRPr b="0" i="0" sz="1200" u="none" cap="none" strike="noStrike">
                <a:solidFill>
                  <a:schemeClr val="dk1"/>
                </a:solidFill>
                <a:latin typeface="Verdana"/>
                <a:ea typeface="Verdana"/>
                <a:cs typeface="Verdana"/>
                <a:sym typeface="Verdana"/>
              </a:defRPr>
            </a:lvl8pPr>
            <a:lvl9pPr indent="0" lvl="8" marL="0" marR="0" algn="r">
              <a:lnSpc>
                <a:spcPct val="100000"/>
              </a:lnSpc>
              <a:spcBef>
                <a:spcPts val="0"/>
              </a:spcBef>
              <a:spcAft>
                <a:spcPts val="0"/>
              </a:spcAft>
              <a:buClr>
                <a:schemeClr val="dk1"/>
              </a:buClr>
              <a:buSzPts val="1200"/>
              <a:buFont typeface="Verdana"/>
              <a:buNone/>
              <a:defRPr b="0" i="0" sz="1200" u="none" cap="none" strike="noStrike">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48" name="Shape 48"/>
        <p:cNvGrpSpPr/>
        <p:nvPr/>
      </p:nvGrpSpPr>
      <p:grpSpPr>
        <a:xfrm>
          <a:off x="0" y="0"/>
          <a:ext cx="0" cy="0"/>
          <a:chOff x="0" y="0"/>
          <a:chExt cx="0" cy="0"/>
        </a:xfrm>
      </p:grpSpPr>
      <p:sp>
        <p:nvSpPr>
          <p:cNvPr id="49" name="Google Shape;49;p13"/>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13"/>
          <p:cNvSpPr/>
          <p:nvPr>
            <p:ph idx="2" type="pic"/>
          </p:nvPr>
        </p:nvSpPr>
        <p:spPr>
          <a:xfrm>
            <a:off x="1792288" y="612775"/>
            <a:ext cx="5486400" cy="4114800"/>
          </a:xfrm>
          <a:prstGeom prst="rect">
            <a:avLst/>
          </a:prstGeom>
          <a:noFill/>
          <a:ln>
            <a:noFill/>
          </a:ln>
        </p:spPr>
      </p:sp>
      <p:sp>
        <p:nvSpPr>
          <p:cNvPr id="51" name="Google Shape;51;p13"/>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280"/>
              </a:spcBef>
              <a:spcAft>
                <a:spcPts val="0"/>
              </a:spcAft>
              <a:buSzPts val="1400"/>
              <a:buNone/>
              <a:defRPr sz="1400"/>
            </a:lvl1pPr>
            <a:lvl2pPr indent="-228600" lvl="1" marL="914400" algn="l">
              <a:lnSpc>
                <a:spcPct val="100000"/>
              </a:lnSpc>
              <a:spcBef>
                <a:spcPts val="240"/>
              </a:spcBef>
              <a:spcAft>
                <a:spcPts val="0"/>
              </a:spcAft>
              <a:buSzPts val="1200"/>
              <a:buNone/>
              <a:defRPr sz="1200"/>
            </a:lvl2pPr>
            <a:lvl3pPr indent="-228600" lvl="2" marL="1371600" algn="l">
              <a:lnSpc>
                <a:spcPct val="100000"/>
              </a:lnSpc>
              <a:spcBef>
                <a:spcPts val="200"/>
              </a:spcBef>
              <a:spcAft>
                <a:spcPts val="0"/>
              </a:spcAft>
              <a:buSzPts val="1000"/>
              <a:buNone/>
              <a:defRPr sz="1000"/>
            </a:lvl3pPr>
            <a:lvl4pPr indent="-228600" lvl="3" marL="1828800" algn="l">
              <a:lnSpc>
                <a:spcPct val="100000"/>
              </a:lnSpc>
              <a:spcBef>
                <a:spcPts val="180"/>
              </a:spcBef>
              <a:spcAft>
                <a:spcPts val="0"/>
              </a:spcAft>
              <a:buSzPts val="900"/>
              <a:buNone/>
              <a:defRPr sz="900"/>
            </a:lvl4pPr>
            <a:lvl5pPr indent="-228600" lvl="4" marL="2286000" algn="l">
              <a:lnSpc>
                <a:spcPct val="100000"/>
              </a:lnSpc>
              <a:spcBef>
                <a:spcPts val="225"/>
              </a:spcBef>
              <a:spcAft>
                <a:spcPts val="0"/>
              </a:spcAft>
              <a:buSzPts val="900"/>
              <a:buNone/>
              <a:defRPr sz="900"/>
            </a:lvl5pPr>
            <a:lvl6pPr indent="-228600" lvl="5" marL="2743200" algn="l">
              <a:lnSpc>
                <a:spcPct val="100000"/>
              </a:lnSpc>
              <a:spcBef>
                <a:spcPts val="225"/>
              </a:spcBef>
              <a:spcAft>
                <a:spcPts val="0"/>
              </a:spcAft>
              <a:buSzPts val="900"/>
              <a:buNone/>
              <a:defRPr sz="900"/>
            </a:lvl6pPr>
            <a:lvl7pPr indent="-228600" lvl="6" marL="3200400" algn="l">
              <a:lnSpc>
                <a:spcPct val="100000"/>
              </a:lnSpc>
              <a:spcBef>
                <a:spcPts val="225"/>
              </a:spcBef>
              <a:spcAft>
                <a:spcPts val="0"/>
              </a:spcAft>
              <a:buSzPts val="900"/>
              <a:buNone/>
              <a:defRPr sz="900"/>
            </a:lvl7pPr>
            <a:lvl8pPr indent="-228600" lvl="7" marL="3657600" algn="l">
              <a:lnSpc>
                <a:spcPct val="100000"/>
              </a:lnSpc>
              <a:spcBef>
                <a:spcPts val="225"/>
              </a:spcBef>
              <a:spcAft>
                <a:spcPts val="0"/>
              </a:spcAft>
              <a:buSzPts val="900"/>
              <a:buNone/>
              <a:defRPr sz="900"/>
            </a:lvl8pPr>
            <a:lvl9pPr indent="-228600" lvl="8" marL="4114800" algn="l">
              <a:lnSpc>
                <a:spcPct val="100000"/>
              </a:lnSpc>
              <a:spcBef>
                <a:spcPts val="225"/>
              </a:spcBef>
              <a:spcAft>
                <a:spcPts val="0"/>
              </a:spcAft>
              <a:buSzPts val="900"/>
              <a:buNone/>
              <a:defRPr sz="900"/>
            </a:lvl9pPr>
          </a:lstStyle>
          <a:p/>
        </p:txBody>
      </p:sp>
      <p:sp>
        <p:nvSpPr>
          <p:cNvPr id="52" name="Google Shape;52;p13"/>
          <p:cNvSpPr txBox="1"/>
          <p:nvPr>
            <p:ph idx="10" type="dt"/>
          </p:nvPr>
        </p:nvSpPr>
        <p:spPr>
          <a:xfrm>
            <a:off x="609600" y="6245225"/>
            <a:ext cx="19812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13"/>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13"/>
          <p:cNvSpPr txBox="1"/>
          <p:nvPr>
            <p:ph idx="12" type="sldNum"/>
          </p:nvPr>
        </p:nvSpPr>
        <p:spPr>
          <a:xfrm>
            <a:off x="6553200" y="6245225"/>
            <a:ext cx="19812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Verdana"/>
              <a:buNone/>
              <a:defRPr b="0" i="0" sz="1200" u="none" cap="none" strike="noStrike">
                <a:solidFill>
                  <a:schemeClr val="dk1"/>
                </a:solidFill>
                <a:latin typeface="Verdana"/>
                <a:ea typeface="Verdana"/>
                <a:cs typeface="Verdana"/>
                <a:sym typeface="Verdana"/>
              </a:defRPr>
            </a:lvl1pPr>
            <a:lvl2pPr indent="0" lvl="1" marL="0" marR="0" algn="r">
              <a:lnSpc>
                <a:spcPct val="100000"/>
              </a:lnSpc>
              <a:spcBef>
                <a:spcPts val="0"/>
              </a:spcBef>
              <a:spcAft>
                <a:spcPts val="0"/>
              </a:spcAft>
              <a:buClr>
                <a:schemeClr val="dk1"/>
              </a:buClr>
              <a:buSzPts val="1200"/>
              <a:buFont typeface="Verdana"/>
              <a:buNone/>
              <a:defRPr b="0" i="0" sz="1200" u="none" cap="none" strike="noStrike">
                <a:solidFill>
                  <a:schemeClr val="dk1"/>
                </a:solidFill>
                <a:latin typeface="Verdana"/>
                <a:ea typeface="Verdana"/>
                <a:cs typeface="Verdana"/>
                <a:sym typeface="Verdana"/>
              </a:defRPr>
            </a:lvl2pPr>
            <a:lvl3pPr indent="0" lvl="2" marL="0" marR="0" algn="r">
              <a:lnSpc>
                <a:spcPct val="100000"/>
              </a:lnSpc>
              <a:spcBef>
                <a:spcPts val="0"/>
              </a:spcBef>
              <a:spcAft>
                <a:spcPts val="0"/>
              </a:spcAft>
              <a:buClr>
                <a:schemeClr val="dk1"/>
              </a:buClr>
              <a:buSzPts val="1200"/>
              <a:buFont typeface="Verdana"/>
              <a:buNone/>
              <a:defRPr b="0" i="0" sz="1200" u="none" cap="none" strike="noStrike">
                <a:solidFill>
                  <a:schemeClr val="dk1"/>
                </a:solidFill>
                <a:latin typeface="Verdana"/>
                <a:ea typeface="Verdana"/>
                <a:cs typeface="Verdana"/>
                <a:sym typeface="Verdana"/>
              </a:defRPr>
            </a:lvl3pPr>
            <a:lvl4pPr indent="0" lvl="3" marL="0" marR="0" algn="r">
              <a:lnSpc>
                <a:spcPct val="100000"/>
              </a:lnSpc>
              <a:spcBef>
                <a:spcPts val="0"/>
              </a:spcBef>
              <a:spcAft>
                <a:spcPts val="0"/>
              </a:spcAft>
              <a:buClr>
                <a:schemeClr val="dk1"/>
              </a:buClr>
              <a:buSzPts val="1200"/>
              <a:buFont typeface="Verdana"/>
              <a:buNone/>
              <a:defRPr b="0" i="0" sz="1200" u="none" cap="none" strike="noStrike">
                <a:solidFill>
                  <a:schemeClr val="dk1"/>
                </a:solidFill>
                <a:latin typeface="Verdana"/>
                <a:ea typeface="Verdana"/>
                <a:cs typeface="Verdana"/>
                <a:sym typeface="Verdana"/>
              </a:defRPr>
            </a:lvl4pPr>
            <a:lvl5pPr indent="0" lvl="4" marL="0" marR="0" algn="r">
              <a:lnSpc>
                <a:spcPct val="100000"/>
              </a:lnSpc>
              <a:spcBef>
                <a:spcPts val="0"/>
              </a:spcBef>
              <a:spcAft>
                <a:spcPts val="0"/>
              </a:spcAft>
              <a:buClr>
                <a:schemeClr val="dk1"/>
              </a:buClr>
              <a:buSzPts val="1200"/>
              <a:buFont typeface="Verdana"/>
              <a:buNone/>
              <a:defRPr b="0" i="0" sz="1200" u="none" cap="none" strike="noStrike">
                <a:solidFill>
                  <a:schemeClr val="dk1"/>
                </a:solidFill>
                <a:latin typeface="Verdana"/>
                <a:ea typeface="Verdana"/>
                <a:cs typeface="Verdana"/>
                <a:sym typeface="Verdana"/>
              </a:defRPr>
            </a:lvl5pPr>
            <a:lvl6pPr indent="0" lvl="5" marL="0" marR="0" algn="r">
              <a:lnSpc>
                <a:spcPct val="100000"/>
              </a:lnSpc>
              <a:spcBef>
                <a:spcPts val="0"/>
              </a:spcBef>
              <a:spcAft>
                <a:spcPts val="0"/>
              </a:spcAft>
              <a:buClr>
                <a:schemeClr val="dk1"/>
              </a:buClr>
              <a:buSzPts val="1200"/>
              <a:buFont typeface="Verdana"/>
              <a:buNone/>
              <a:defRPr b="0" i="0" sz="1200" u="none" cap="none" strike="noStrike">
                <a:solidFill>
                  <a:schemeClr val="dk1"/>
                </a:solidFill>
                <a:latin typeface="Verdana"/>
                <a:ea typeface="Verdana"/>
                <a:cs typeface="Verdana"/>
                <a:sym typeface="Verdana"/>
              </a:defRPr>
            </a:lvl6pPr>
            <a:lvl7pPr indent="0" lvl="6" marL="0" marR="0" algn="r">
              <a:lnSpc>
                <a:spcPct val="100000"/>
              </a:lnSpc>
              <a:spcBef>
                <a:spcPts val="0"/>
              </a:spcBef>
              <a:spcAft>
                <a:spcPts val="0"/>
              </a:spcAft>
              <a:buClr>
                <a:schemeClr val="dk1"/>
              </a:buClr>
              <a:buSzPts val="1200"/>
              <a:buFont typeface="Verdana"/>
              <a:buNone/>
              <a:defRPr b="0" i="0" sz="1200" u="none" cap="none" strike="noStrike">
                <a:solidFill>
                  <a:schemeClr val="dk1"/>
                </a:solidFill>
                <a:latin typeface="Verdana"/>
                <a:ea typeface="Verdana"/>
                <a:cs typeface="Verdana"/>
                <a:sym typeface="Verdana"/>
              </a:defRPr>
            </a:lvl7pPr>
            <a:lvl8pPr indent="0" lvl="7" marL="0" marR="0" algn="r">
              <a:lnSpc>
                <a:spcPct val="100000"/>
              </a:lnSpc>
              <a:spcBef>
                <a:spcPts val="0"/>
              </a:spcBef>
              <a:spcAft>
                <a:spcPts val="0"/>
              </a:spcAft>
              <a:buClr>
                <a:schemeClr val="dk1"/>
              </a:buClr>
              <a:buSzPts val="1200"/>
              <a:buFont typeface="Verdana"/>
              <a:buNone/>
              <a:defRPr b="0" i="0" sz="1200" u="none" cap="none" strike="noStrike">
                <a:solidFill>
                  <a:schemeClr val="dk1"/>
                </a:solidFill>
                <a:latin typeface="Verdana"/>
                <a:ea typeface="Verdana"/>
                <a:cs typeface="Verdana"/>
                <a:sym typeface="Verdana"/>
              </a:defRPr>
            </a:lvl8pPr>
            <a:lvl9pPr indent="0" lvl="8" marL="0" marR="0" algn="r">
              <a:lnSpc>
                <a:spcPct val="100000"/>
              </a:lnSpc>
              <a:spcBef>
                <a:spcPts val="0"/>
              </a:spcBef>
              <a:spcAft>
                <a:spcPts val="0"/>
              </a:spcAft>
              <a:buClr>
                <a:schemeClr val="dk1"/>
              </a:buClr>
              <a:buSzPts val="1200"/>
              <a:buFont typeface="Verdana"/>
              <a:buNone/>
              <a:defRPr b="0" i="0" sz="1200" u="none" cap="none" strike="noStrike">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5" name="Shape 55"/>
        <p:cNvGrpSpPr/>
        <p:nvPr/>
      </p:nvGrpSpPr>
      <p:grpSpPr>
        <a:xfrm>
          <a:off x="0" y="0"/>
          <a:ext cx="0" cy="0"/>
          <a:chOff x="0" y="0"/>
          <a:chExt cx="0" cy="0"/>
        </a:xfrm>
      </p:grpSpPr>
      <p:sp>
        <p:nvSpPr>
          <p:cNvPr id="56" name="Google Shape;56;p14"/>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14"/>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431800" lvl="0" marL="457200" algn="l">
              <a:lnSpc>
                <a:spcPct val="100000"/>
              </a:lnSpc>
              <a:spcBef>
                <a:spcPts val="640"/>
              </a:spcBef>
              <a:spcAft>
                <a:spcPts val="0"/>
              </a:spcAft>
              <a:buSzPts val="3200"/>
              <a:buChar char="□"/>
              <a:defRPr sz="3200"/>
            </a:lvl1pPr>
            <a:lvl2pPr indent="-406400" lvl="1" marL="914400" algn="l">
              <a:lnSpc>
                <a:spcPct val="100000"/>
              </a:lnSpc>
              <a:spcBef>
                <a:spcPts val="560"/>
              </a:spcBef>
              <a:spcAft>
                <a:spcPts val="0"/>
              </a:spcAft>
              <a:buSzPts val="2800"/>
              <a:buChar char="■"/>
              <a:defRPr sz="2800"/>
            </a:lvl2pPr>
            <a:lvl3pPr indent="-381000" lvl="2" marL="1371600" algn="l">
              <a:lnSpc>
                <a:spcPct val="100000"/>
              </a:lnSpc>
              <a:spcBef>
                <a:spcPts val="480"/>
              </a:spcBef>
              <a:spcAft>
                <a:spcPts val="0"/>
              </a:spcAft>
              <a:buSzPts val="2400"/>
              <a:buChar char="□"/>
              <a:defRPr sz="2400"/>
            </a:lvl3pPr>
            <a:lvl4pPr indent="-355600" lvl="3" marL="1828800" algn="l">
              <a:lnSpc>
                <a:spcPct val="100000"/>
              </a:lnSpc>
              <a:spcBef>
                <a:spcPts val="400"/>
              </a:spcBef>
              <a:spcAft>
                <a:spcPts val="0"/>
              </a:spcAft>
              <a:buSzPts val="2000"/>
              <a:buChar char="■"/>
              <a:defRPr sz="2000"/>
            </a:lvl4pPr>
            <a:lvl5pPr indent="-355600" lvl="4" marL="2286000" algn="l">
              <a:lnSpc>
                <a:spcPct val="100000"/>
              </a:lnSpc>
              <a:spcBef>
                <a:spcPts val="500"/>
              </a:spcBef>
              <a:spcAft>
                <a:spcPts val="0"/>
              </a:spcAft>
              <a:buSzPts val="2000"/>
              <a:buChar char="▪"/>
              <a:defRPr sz="2000"/>
            </a:lvl5pPr>
            <a:lvl6pPr indent="-355600" lvl="5" marL="2743200" algn="l">
              <a:lnSpc>
                <a:spcPct val="100000"/>
              </a:lnSpc>
              <a:spcBef>
                <a:spcPts val="500"/>
              </a:spcBef>
              <a:spcAft>
                <a:spcPts val="0"/>
              </a:spcAft>
              <a:buSzPts val="2000"/>
              <a:buChar char="▪"/>
              <a:defRPr sz="2000"/>
            </a:lvl6pPr>
            <a:lvl7pPr indent="-355600" lvl="6" marL="3200400" algn="l">
              <a:lnSpc>
                <a:spcPct val="100000"/>
              </a:lnSpc>
              <a:spcBef>
                <a:spcPts val="500"/>
              </a:spcBef>
              <a:spcAft>
                <a:spcPts val="0"/>
              </a:spcAft>
              <a:buSzPts val="2000"/>
              <a:buChar char="▪"/>
              <a:defRPr sz="2000"/>
            </a:lvl7pPr>
            <a:lvl8pPr indent="-355600" lvl="7" marL="3657600" algn="l">
              <a:lnSpc>
                <a:spcPct val="100000"/>
              </a:lnSpc>
              <a:spcBef>
                <a:spcPts val="500"/>
              </a:spcBef>
              <a:spcAft>
                <a:spcPts val="0"/>
              </a:spcAft>
              <a:buSzPts val="2000"/>
              <a:buChar char="▪"/>
              <a:defRPr sz="2000"/>
            </a:lvl8pPr>
            <a:lvl9pPr indent="-355600" lvl="8" marL="4114800" algn="l">
              <a:lnSpc>
                <a:spcPct val="100000"/>
              </a:lnSpc>
              <a:spcBef>
                <a:spcPts val="500"/>
              </a:spcBef>
              <a:spcAft>
                <a:spcPts val="0"/>
              </a:spcAft>
              <a:buSzPts val="2000"/>
              <a:buChar char="▪"/>
              <a:defRPr sz="2000"/>
            </a:lvl9pPr>
          </a:lstStyle>
          <a:p/>
        </p:txBody>
      </p:sp>
      <p:sp>
        <p:nvSpPr>
          <p:cNvPr id="58" name="Google Shape;58;p14"/>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280"/>
              </a:spcBef>
              <a:spcAft>
                <a:spcPts val="0"/>
              </a:spcAft>
              <a:buSzPts val="1400"/>
              <a:buNone/>
              <a:defRPr sz="1400"/>
            </a:lvl1pPr>
            <a:lvl2pPr indent="-228600" lvl="1" marL="914400" algn="l">
              <a:lnSpc>
                <a:spcPct val="100000"/>
              </a:lnSpc>
              <a:spcBef>
                <a:spcPts val="240"/>
              </a:spcBef>
              <a:spcAft>
                <a:spcPts val="0"/>
              </a:spcAft>
              <a:buSzPts val="1200"/>
              <a:buNone/>
              <a:defRPr sz="1200"/>
            </a:lvl2pPr>
            <a:lvl3pPr indent="-228600" lvl="2" marL="1371600" algn="l">
              <a:lnSpc>
                <a:spcPct val="100000"/>
              </a:lnSpc>
              <a:spcBef>
                <a:spcPts val="200"/>
              </a:spcBef>
              <a:spcAft>
                <a:spcPts val="0"/>
              </a:spcAft>
              <a:buSzPts val="1000"/>
              <a:buNone/>
              <a:defRPr sz="1000"/>
            </a:lvl3pPr>
            <a:lvl4pPr indent="-228600" lvl="3" marL="1828800" algn="l">
              <a:lnSpc>
                <a:spcPct val="100000"/>
              </a:lnSpc>
              <a:spcBef>
                <a:spcPts val="180"/>
              </a:spcBef>
              <a:spcAft>
                <a:spcPts val="0"/>
              </a:spcAft>
              <a:buSzPts val="900"/>
              <a:buNone/>
              <a:defRPr sz="900"/>
            </a:lvl4pPr>
            <a:lvl5pPr indent="-228600" lvl="4" marL="2286000" algn="l">
              <a:lnSpc>
                <a:spcPct val="100000"/>
              </a:lnSpc>
              <a:spcBef>
                <a:spcPts val="225"/>
              </a:spcBef>
              <a:spcAft>
                <a:spcPts val="0"/>
              </a:spcAft>
              <a:buSzPts val="900"/>
              <a:buNone/>
              <a:defRPr sz="900"/>
            </a:lvl5pPr>
            <a:lvl6pPr indent="-228600" lvl="5" marL="2743200" algn="l">
              <a:lnSpc>
                <a:spcPct val="100000"/>
              </a:lnSpc>
              <a:spcBef>
                <a:spcPts val="225"/>
              </a:spcBef>
              <a:spcAft>
                <a:spcPts val="0"/>
              </a:spcAft>
              <a:buSzPts val="900"/>
              <a:buNone/>
              <a:defRPr sz="900"/>
            </a:lvl6pPr>
            <a:lvl7pPr indent="-228600" lvl="6" marL="3200400" algn="l">
              <a:lnSpc>
                <a:spcPct val="100000"/>
              </a:lnSpc>
              <a:spcBef>
                <a:spcPts val="225"/>
              </a:spcBef>
              <a:spcAft>
                <a:spcPts val="0"/>
              </a:spcAft>
              <a:buSzPts val="900"/>
              <a:buNone/>
              <a:defRPr sz="900"/>
            </a:lvl7pPr>
            <a:lvl8pPr indent="-228600" lvl="7" marL="3657600" algn="l">
              <a:lnSpc>
                <a:spcPct val="100000"/>
              </a:lnSpc>
              <a:spcBef>
                <a:spcPts val="225"/>
              </a:spcBef>
              <a:spcAft>
                <a:spcPts val="0"/>
              </a:spcAft>
              <a:buSzPts val="900"/>
              <a:buNone/>
              <a:defRPr sz="900"/>
            </a:lvl8pPr>
            <a:lvl9pPr indent="-228600" lvl="8" marL="4114800" algn="l">
              <a:lnSpc>
                <a:spcPct val="100000"/>
              </a:lnSpc>
              <a:spcBef>
                <a:spcPts val="225"/>
              </a:spcBef>
              <a:spcAft>
                <a:spcPts val="0"/>
              </a:spcAft>
              <a:buSzPts val="900"/>
              <a:buNone/>
              <a:defRPr sz="900"/>
            </a:lvl9pPr>
          </a:lstStyle>
          <a:p/>
        </p:txBody>
      </p:sp>
      <p:sp>
        <p:nvSpPr>
          <p:cNvPr id="59" name="Google Shape;59;p14"/>
          <p:cNvSpPr txBox="1"/>
          <p:nvPr>
            <p:ph idx="10" type="dt"/>
          </p:nvPr>
        </p:nvSpPr>
        <p:spPr>
          <a:xfrm>
            <a:off x="609600" y="6245225"/>
            <a:ext cx="19812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14"/>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p14"/>
          <p:cNvSpPr txBox="1"/>
          <p:nvPr>
            <p:ph idx="12" type="sldNum"/>
          </p:nvPr>
        </p:nvSpPr>
        <p:spPr>
          <a:xfrm>
            <a:off x="6553200" y="6245225"/>
            <a:ext cx="19812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Verdana"/>
              <a:buNone/>
              <a:defRPr b="0" i="0" sz="1200" u="none" cap="none" strike="noStrike">
                <a:solidFill>
                  <a:schemeClr val="dk1"/>
                </a:solidFill>
                <a:latin typeface="Verdana"/>
                <a:ea typeface="Verdana"/>
                <a:cs typeface="Verdana"/>
                <a:sym typeface="Verdana"/>
              </a:defRPr>
            </a:lvl1pPr>
            <a:lvl2pPr indent="0" lvl="1" marL="0" marR="0" algn="r">
              <a:lnSpc>
                <a:spcPct val="100000"/>
              </a:lnSpc>
              <a:spcBef>
                <a:spcPts val="0"/>
              </a:spcBef>
              <a:spcAft>
                <a:spcPts val="0"/>
              </a:spcAft>
              <a:buClr>
                <a:schemeClr val="dk1"/>
              </a:buClr>
              <a:buSzPts val="1200"/>
              <a:buFont typeface="Verdana"/>
              <a:buNone/>
              <a:defRPr b="0" i="0" sz="1200" u="none" cap="none" strike="noStrike">
                <a:solidFill>
                  <a:schemeClr val="dk1"/>
                </a:solidFill>
                <a:latin typeface="Verdana"/>
                <a:ea typeface="Verdana"/>
                <a:cs typeface="Verdana"/>
                <a:sym typeface="Verdana"/>
              </a:defRPr>
            </a:lvl2pPr>
            <a:lvl3pPr indent="0" lvl="2" marL="0" marR="0" algn="r">
              <a:lnSpc>
                <a:spcPct val="100000"/>
              </a:lnSpc>
              <a:spcBef>
                <a:spcPts val="0"/>
              </a:spcBef>
              <a:spcAft>
                <a:spcPts val="0"/>
              </a:spcAft>
              <a:buClr>
                <a:schemeClr val="dk1"/>
              </a:buClr>
              <a:buSzPts val="1200"/>
              <a:buFont typeface="Verdana"/>
              <a:buNone/>
              <a:defRPr b="0" i="0" sz="1200" u="none" cap="none" strike="noStrike">
                <a:solidFill>
                  <a:schemeClr val="dk1"/>
                </a:solidFill>
                <a:latin typeface="Verdana"/>
                <a:ea typeface="Verdana"/>
                <a:cs typeface="Verdana"/>
                <a:sym typeface="Verdana"/>
              </a:defRPr>
            </a:lvl3pPr>
            <a:lvl4pPr indent="0" lvl="3" marL="0" marR="0" algn="r">
              <a:lnSpc>
                <a:spcPct val="100000"/>
              </a:lnSpc>
              <a:spcBef>
                <a:spcPts val="0"/>
              </a:spcBef>
              <a:spcAft>
                <a:spcPts val="0"/>
              </a:spcAft>
              <a:buClr>
                <a:schemeClr val="dk1"/>
              </a:buClr>
              <a:buSzPts val="1200"/>
              <a:buFont typeface="Verdana"/>
              <a:buNone/>
              <a:defRPr b="0" i="0" sz="1200" u="none" cap="none" strike="noStrike">
                <a:solidFill>
                  <a:schemeClr val="dk1"/>
                </a:solidFill>
                <a:latin typeface="Verdana"/>
                <a:ea typeface="Verdana"/>
                <a:cs typeface="Verdana"/>
                <a:sym typeface="Verdana"/>
              </a:defRPr>
            </a:lvl4pPr>
            <a:lvl5pPr indent="0" lvl="4" marL="0" marR="0" algn="r">
              <a:lnSpc>
                <a:spcPct val="100000"/>
              </a:lnSpc>
              <a:spcBef>
                <a:spcPts val="0"/>
              </a:spcBef>
              <a:spcAft>
                <a:spcPts val="0"/>
              </a:spcAft>
              <a:buClr>
                <a:schemeClr val="dk1"/>
              </a:buClr>
              <a:buSzPts val="1200"/>
              <a:buFont typeface="Verdana"/>
              <a:buNone/>
              <a:defRPr b="0" i="0" sz="1200" u="none" cap="none" strike="noStrike">
                <a:solidFill>
                  <a:schemeClr val="dk1"/>
                </a:solidFill>
                <a:latin typeface="Verdana"/>
                <a:ea typeface="Verdana"/>
                <a:cs typeface="Verdana"/>
                <a:sym typeface="Verdana"/>
              </a:defRPr>
            </a:lvl5pPr>
            <a:lvl6pPr indent="0" lvl="5" marL="0" marR="0" algn="r">
              <a:lnSpc>
                <a:spcPct val="100000"/>
              </a:lnSpc>
              <a:spcBef>
                <a:spcPts val="0"/>
              </a:spcBef>
              <a:spcAft>
                <a:spcPts val="0"/>
              </a:spcAft>
              <a:buClr>
                <a:schemeClr val="dk1"/>
              </a:buClr>
              <a:buSzPts val="1200"/>
              <a:buFont typeface="Verdana"/>
              <a:buNone/>
              <a:defRPr b="0" i="0" sz="1200" u="none" cap="none" strike="noStrike">
                <a:solidFill>
                  <a:schemeClr val="dk1"/>
                </a:solidFill>
                <a:latin typeface="Verdana"/>
                <a:ea typeface="Verdana"/>
                <a:cs typeface="Verdana"/>
                <a:sym typeface="Verdana"/>
              </a:defRPr>
            </a:lvl6pPr>
            <a:lvl7pPr indent="0" lvl="6" marL="0" marR="0" algn="r">
              <a:lnSpc>
                <a:spcPct val="100000"/>
              </a:lnSpc>
              <a:spcBef>
                <a:spcPts val="0"/>
              </a:spcBef>
              <a:spcAft>
                <a:spcPts val="0"/>
              </a:spcAft>
              <a:buClr>
                <a:schemeClr val="dk1"/>
              </a:buClr>
              <a:buSzPts val="1200"/>
              <a:buFont typeface="Verdana"/>
              <a:buNone/>
              <a:defRPr b="0" i="0" sz="1200" u="none" cap="none" strike="noStrike">
                <a:solidFill>
                  <a:schemeClr val="dk1"/>
                </a:solidFill>
                <a:latin typeface="Verdana"/>
                <a:ea typeface="Verdana"/>
                <a:cs typeface="Verdana"/>
                <a:sym typeface="Verdana"/>
              </a:defRPr>
            </a:lvl7pPr>
            <a:lvl8pPr indent="0" lvl="7" marL="0" marR="0" algn="r">
              <a:lnSpc>
                <a:spcPct val="100000"/>
              </a:lnSpc>
              <a:spcBef>
                <a:spcPts val="0"/>
              </a:spcBef>
              <a:spcAft>
                <a:spcPts val="0"/>
              </a:spcAft>
              <a:buClr>
                <a:schemeClr val="dk1"/>
              </a:buClr>
              <a:buSzPts val="1200"/>
              <a:buFont typeface="Verdana"/>
              <a:buNone/>
              <a:defRPr b="0" i="0" sz="1200" u="none" cap="none" strike="noStrike">
                <a:solidFill>
                  <a:schemeClr val="dk1"/>
                </a:solidFill>
                <a:latin typeface="Verdana"/>
                <a:ea typeface="Verdana"/>
                <a:cs typeface="Verdana"/>
                <a:sym typeface="Verdana"/>
              </a:defRPr>
            </a:lvl8pPr>
            <a:lvl9pPr indent="0" lvl="8" marL="0" marR="0" algn="r">
              <a:lnSpc>
                <a:spcPct val="100000"/>
              </a:lnSpc>
              <a:spcBef>
                <a:spcPts val="0"/>
              </a:spcBef>
              <a:spcAft>
                <a:spcPts val="0"/>
              </a:spcAft>
              <a:buClr>
                <a:schemeClr val="dk1"/>
              </a:buClr>
              <a:buSzPts val="1200"/>
              <a:buFont typeface="Verdana"/>
              <a:buNone/>
              <a:defRPr b="0" i="0" sz="1200" u="none" cap="none" strike="noStrike">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2" name="Shape 62"/>
        <p:cNvGrpSpPr/>
        <p:nvPr/>
      </p:nvGrpSpPr>
      <p:grpSpPr>
        <a:xfrm>
          <a:off x="0" y="0"/>
          <a:ext cx="0" cy="0"/>
          <a:chOff x="0" y="0"/>
          <a:chExt cx="0" cy="0"/>
        </a:xfrm>
      </p:grpSpPr>
      <p:sp>
        <p:nvSpPr>
          <p:cNvPr id="63" name="Google Shape;63;p15"/>
          <p:cNvSpPr txBox="1"/>
          <p:nvPr>
            <p:ph idx="10" type="dt"/>
          </p:nvPr>
        </p:nvSpPr>
        <p:spPr>
          <a:xfrm>
            <a:off x="609600" y="6245225"/>
            <a:ext cx="19812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15"/>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5" name="Google Shape;65;p15"/>
          <p:cNvSpPr txBox="1"/>
          <p:nvPr>
            <p:ph idx="12" type="sldNum"/>
          </p:nvPr>
        </p:nvSpPr>
        <p:spPr>
          <a:xfrm>
            <a:off x="6553200" y="6245225"/>
            <a:ext cx="19812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Verdana"/>
              <a:buNone/>
              <a:defRPr b="0" i="0" sz="1200" u="none" cap="none" strike="noStrike">
                <a:solidFill>
                  <a:schemeClr val="dk1"/>
                </a:solidFill>
                <a:latin typeface="Verdana"/>
                <a:ea typeface="Verdana"/>
                <a:cs typeface="Verdana"/>
                <a:sym typeface="Verdana"/>
              </a:defRPr>
            </a:lvl1pPr>
            <a:lvl2pPr indent="0" lvl="1" marL="0" marR="0" algn="r">
              <a:lnSpc>
                <a:spcPct val="100000"/>
              </a:lnSpc>
              <a:spcBef>
                <a:spcPts val="0"/>
              </a:spcBef>
              <a:spcAft>
                <a:spcPts val="0"/>
              </a:spcAft>
              <a:buClr>
                <a:schemeClr val="dk1"/>
              </a:buClr>
              <a:buSzPts val="1200"/>
              <a:buFont typeface="Verdana"/>
              <a:buNone/>
              <a:defRPr b="0" i="0" sz="1200" u="none" cap="none" strike="noStrike">
                <a:solidFill>
                  <a:schemeClr val="dk1"/>
                </a:solidFill>
                <a:latin typeface="Verdana"/>
                <a:ea typeface="Verdana"/>
                <a:cs typeface="Verdana"/>
                <a:sym typeface="Verdana"/>
              </a:defRPr>
            </a:lvl2pPr>
            <a:lvl3pPr indent="0" lvl="2" marL="0" marR="0" algn="r">
              <a:lnSpc>
                <a:spcPct val="100000"/>
              </a:lnSpc>
              <a:spcBef>
                <a:spcPts val="0"/>
              </a:spcBef>
              <a:spcAft>
                <a:spcPts val="0"/>
              </a:spcAft>
              <a:buClr>
                <a:schemeClr val="dk1"/>
              </a:buClr>
              <a:buSzPts val="1200"/>
              <a:buFont typeface="Verdana"/>
              <a:buNone/>
              <a:defRPr b="0" i="0" sz="1200" u="none" cap="none" strike="noStrike">
                <a:solidFill>
                  <a:schemeClr val="dk1"/>
                </a:solidFill>
                <a:latin typeface="Verdana"/>
                <a:ea typeface="Verdana"/>
                <a:cs typeface="Verdana"/>
                <a:sym typeface="Verdana"/>
              </a:defRPr>
            </a:lvl3pPr>
            <a:lvl4pPr indent="0" lvl="3" marL="0" marR="0" algn="r">
              <a:lnSpc>
                <a:spcPct val="100000"/>
              </a:lnSpc>
              <a:spcBef>
                <a:spcPts val="0"/>
              </a:spcBef>
              <a:spcAft>
                <a:spcPts val="0"/>
              </a:spcAft>
              <a:buClr>
                <a:schemeClr val="dk1"/>
              </a:buClr>
              <a:buSzPts val="1200"/>
              <a:buFont typeface="Verdana"/>
              <a:buNone/>
              <a:defRPr b="0" i="0" sz="1200" u="none" cap="none" strike="noStrike">
                <a:solidFill>
                  <a:schemeClr val="dk1"/>
                </a:solidFill>
                <a:latin typeface="Verdana"/>
                <a:ea typeface="Verdana"/>
                <a:cs typeface="Verdana"/>
                <a:sym typeface="Verdana"/>
              </a:defRPr>
            </a:lvl4pPr>
            <a:lvl5pPr indent="0" lvl="4" marL="0" marR="0" algn="r">
              <a:lnSpc>
                <a:spcPct val="100000"/>
              </a:lnSpc>
              <a:spcBef>
                <a:spcPts val="0"/>
              </a:spcBef>
              <a:spcAft>
                <a:spcPts val="0"/>
              </a:spcAft>
              <a:buClr>
                <a:schemeClr val="dk1"/>
              </a:buClr>
              <a:buSzPts val="1200"/>
              <a:buFont typeface="Verdana"/>
              <a:buNone/>
              <a:defRPr b="0" i="0" sz="1200" u="none" cap="none" strike="noStrike">
                <a:solidFill>
                  <a:schemeClr val="dk1"/>
                </a:solidFill>
                <a:latin typeface="Verdana"/>
                <a:ea typeface="Verdana"/>
                <a:cs typeface="Verdana"/>
                <a:sym typeface="Verdana"/>
              </a:defRPr>
            </a:lvl5pPr>
            <a:lvl6pPr indent="0" lvl="5" marL="0" marR="0" algn="r">
              <a:lnSpc>
                <a:spcPct val="100000"/>
              </a:lnSpc>
              <a:spcBef>
                <a:spcPts val="0"/>
              </a:spcBef>
              <a:spcAft>
                <a:spcPts val="0"/>
              </a:spcAft>
              <a:buClr>
                <a:schemeClr val="dk1"/>
              </a:buClr>
              <a:buSzPts val="1200"/>
              <a:buFont typeface="Verdana"/>
              <a:buNone/>
              <a:defRPr b="0" i="0" sz="1200" u="none" cap="none" strike="noStrike">
                <a:solidFill>
                  <a:schemeClr val="dk1"/>
                </a:solidFill>
                <a:latin typeface="Verdana"/>
                <a:ea typeface="Verdana"/>
                <a:cs typeface="Verdana"/>
                <a:sym typeface="Verdana"/>
              </a:defRPr>
            </a:lvl6pPr>
            <a:lvl7pPr indent="0" lvl="6" marL="0" marR="0" algn="r">
              <a:lnSpc>
                <a:spcPct val="100000"/>
              </a:lnSpc>
              <a:spcBef>
                <a:spcPts val="0"/>
              </a:spcBef>
              <a:spcAft>
                <a:spcPts val="0"/>
              </a:spcAft>
              <a:buClr>
                <a:schemeClr val="dk1"/>
              </a:buClr>
              <a:buSzPts val="1200"/>
              <a:buFont typeface="Verdana"/>
              <a:buNone/>
              <a:defRPr b="0" i="0" sz="1200" u="none" cap="none" strike="noStrike">
                <a:solidFill>
                  <a:schemeClr val="dk1"/>
                </a:solidFill>
                <a:latin typeface="Verdana"/>
                <a:ea typeface="Verdana"/>
                <a:cs typeface="Verdana"/>
                <a:sym typeface="Verdana"/>
              </a:defRPr>
            </a:lvl7pPr>
            <a:lvl8pPr indent="0" lvl="7" marL="0" marR="0" algn="r">
              <a:lnSpc>
                <a:spcPct val="100000"/>
              </a:lnSpc>
              <a:spcBef>
                <a:spcPts val="0"/>
              </a:spcBef>
              <a:spcAft>
                <a:spcPts val="0"/>
              </a:spcAft>
              <a:buClr>
                <a:schemeClr val="dk1"/>
              </a:buClr>
              <a:buSzPts val="1200"/>
              <a:buFont typeface="Verdana"/>
              <a:buNone/>
              <a:defRPr b="0" i="0" sz="1200" u="none" cap="none" strike="noStrike">
                <a:solidFill>
                  <a:schemeClr val="dk1"/>
                </a:solidFill>
                <a:latin typeface="Verdana"/>
                <a:ea typeface="Verdana"/>
                <a:cs typeface="Verdana"/>
                <a:sym typeface="Verdana"/>
              </a:defRPr>
            </a:lvl8pPr>
            <a:lvl9pPr indent="0" lvl="8" marL="0" marR="0" algn="r">
              <a:lnSpc>
                <a:spcPct val="100000"/>
              </a:lnSpc>
              <a:spcBef>
                <a:spcPts val="0"/>
              </a:spcBef>
              <a:spcAft>
                <a:spcPts val="0"/>
              </a:spcAft>
              <a:buClr>
                <a:schemeClr val="dk1"/>
              </a:buClr>
              <a:buSzPts val="1200"/>
              <a:buFont typeface="Verdana"/>
              <a:buNone/>
              <a:defRPr b="0" i="0" sz="1200" u="none" cap="none" strike="noStrike">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6" name="Shape 66"/>
        <p:cNvGrpSpPr/>
        <p:nvPr/>
      </p:nvGrpSpPr>
      <p:grpSpPr>
        <a:xfrm>
          <a:off x="0" y="0"/>
          <a:ext cx="0" cy="0"/>
          <a:chOff x="0" y="0"/>
          <a:chExt cx="0" cy="0"/>
        </a:xfrm>
      </p:grpSpPr>
      <p:sp>
        <p:nvSpPr>
          <p:cNvPr id="67" name="Google Shape;67;p16"/>
          <p:cNvSpPr txBox="1"/>
          <p:nvPr>
            <p:ph type="title"/>
          </p:nvPr>
        </p:nvSpPr>
        <p:spPr>
          <a:xfrm>
            <a:off x="574675" y="304800"/>
            <a:ext cx="8001000" cy="1216025"/>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8" name="Google Shape;68;p16"/>
          <p:cNvSpPr txBox="1"/>
          <p:nvPr>
            <p:ph idx="10" type="dt"/>
          </p:nvPr>
        </p:nvSpPr>
        <p:spPr>
          <a:xfrm>
            <a:off x="609600" y="6245225"/>
            <a:ext cx="19812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16"/>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6"/>
          <p:cNvSpPr txBox="1"/>
          <p:nvPr>
            <p:ph idx="12" type="sldNum"/>
          </p:nvPr>
        </p:nvSpPr>
        <p:spPr>
          <a:xfrm>
            <a:off x="6553200" y="6245225"/>
            <a:ext cx="19812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Verdana"/>
              <a:buNone/>
              <a:defRPr b="0" i="0" sz="1200" u="none" cap="none" strike="noStrike">
                <a:solidFill>
                  <a:schemeClr val="dk1"/>
                </a:solidFill>
                <a:latin typeface="Verdana"/>
                <a:ea typeface="Verdana"/>
                <a:cs typeface="Verdana"/>
                <a:sym typeface="Verdana"/>
              </a:defRPr>
            </a:lvl1pPr>
            <a:lvl2pPr indent="0" lvl="1" marL="0" marR="0" algn="r">
              <a:lnSpc>
                <a:spcPct val="100000"/>
              </a:lnSpc>
              <a:spcBef>
                <a:spcPts val="0"/>
              </a:spcBef>
              <a:spcAft>
                <a:spcPts val="0"/>
              </a:spcAft>
              <a:buClr>
                <a:schemeClr val="dk1"/>
              </a:buClr>
              <a:buSzPts val="1200"/>
              <a:buFont typeface="Verdana"/>
              <a:buNone/>
              <a:defRPr b="0" i="0" sz="1200" u="none" cap="none" strike="noStrike">
                <a:solidFill>
                  <a:schemeClr val="dk1"/>
                </a:solidFill>
                <a:latin typeface="Verdana"/>
                <a:ea typeface="Verdana"/>
                <a:cs typeface="Verdana"/>
                <a:sym typeface="Verdana"/>
              </a:defRPr>
            </a:lvl2pPr>
            <a:lvl3pPr indent="0" lvl="2" marL="0" marR="0" algn="r">
              <a:lnSpc>
                <a:spcPct val="100000"/>
              </a:lnSpc>
              <a:spcBef>
                <a:spcPts val="0"/>
              </a:spcBef>
              <a:spcAft>
                <a:spcPts val="0"/>
              </a:spcAft>
              <a:buClr>
                <a:schemeClr val="dk1"/>
              </a:buClr>
              <a:buSzPts val="1200"/>
              <a:buFont typeface="Verdana"/>
              <a:buNone/>
              <a:defRPr b="0" i="0" sz="1200" u="none" cap="none" strike="noStrike">
                <a:solidFill>
                  <a:schemeClr val="dk1"/>
                </a:solidFill>
                <a:latin typeface="Verdana"/>
                <a:ea typeface="Verdana"/>
                <a:cs typeface="Verdana"/>
                <a:sym typeface="Verdana"/>
              </a:defRPr>
            </a:lvl3pPr>
            <a:lvl4pPr indent="0" lvl="3" marL="0" marR="0" algn="r">
              <a:lnSpc>
                <a:spcPct val="100000"/>
              </a:lnSpc>
              <a:spcBef>
                <a:spcPts val="0"/>
              </a:spcBef>
              <a:spcAft>
                <a:spcPts val="0"/>
              </a:spcAft>
              <a:buClr>
                <a:schemeClr val="dk1"/>
              </a:buClr>
              <a:buSzPts val="1200"/>
              <a:buFont typeface="Verdana"/>
              <a:buNone/>
              <a:defRPr b="0" i="0" sz="1200" u="none" cap="none" strike="noStrike">
                <a:solidFill>
                  <a:schemeClr val="dk1"/>
                </a:solidFill>
                <a:latin typeface="Verdana"/>
                <a:ea typeface="Verdana"/>
                <a:cs typeface="Verdana"/>
                <a:sym typeface="Verdana"/>
              </a:defRPr>
            </a:lvl4pPr>
            <a:lvl5pPr indent="0" lvl="4" marL="0" marR="0" algn="r">
              <a:lnSpc>
                <a:spcPct val="100000"/>
              </a:lnSpc>
              <a:spcBef>
                <a:spcPts val="0"/>
              </a:spcBef>
              <a:spcAft>
                <a:spcPts val="0"/>
              </a:spcAft>
              <a:buClr>
                <a:schemeClr val="dk1"/>
              </a:buClr>
              <a:buSzPts val="1200"/>
              <a:buFont typeface="Verdana"/>
              <a:buNone/>
              <a:defRPr b="0" i="0" sz="1200" u="none" cap="none" strike="noStrike">
                <a:solidFill>
                  <a:schemeClr val="dk1"/>
                </a:solidFill>
                <a:latin typeface="Verdana"/>
                <a:ea typeface="Verdana"/>
                <a:cs typeface="Verdana"/>
                <a:sym typeface="Verdana"/>
              </a:defRPr>
            </a:lvl5pPr>
            <a:lvl6pPr indent="0" lvl="5" marL="0" marR="0" algn="r">
              <a:lnSpc>
                <a:spcPct val="100000"/>
              </a:lnSpc>
              <a:spcBef>
                <a:spcPts val="0"/>
              </a:spcBef>
              <a:spcAft>
                <a:spcPts val="0"/>
              </a:spcAft>
              <a:buClr>
                <a:schemeClr val="dk1"/>
              </a:buClr>
              <a:buSzPts val="1200"/>
              <a:buFont typeface="Verdana"/>
              <a:buNone/>
              <a:defRPr b="0" i="0" sz="1200" u="none" cap="none" strike="noStrike">
                <a:solidFill>
                  <a:schemeClr val="dk1"/>
                </a:solidFill>
                <a:latin typeface="Verdana"/>
                <a:ea typeface="Verdana"/>
                <a:cs typeface="Verdana"/>
                <a:sym typeface="Verdana"/>
              </a:defRPr>
            </a:lvl6pPr>
            <a:lvl7pPr indent="0" lvl="6" marL="0" marR="0" algn="r">
              <a:lnSpc>
                <a:spcPct val="100000"/>
              </a:lnSpc>
              <a:spcBef>
                <a:spcPts val="0"/>
              </a:spcBef>
              <a:spcAft>
                <a:spcPts val="0"/>
              </a:spcAft>
              <a:buClr>
                <a:schemeClr val="dk1"/>
              </a:buClr>
              <a:buSzPts val="1200"/>
              <a:buFont typeface="Verdana"/>
              <a:buNone/>
              <a:defRPr b="0" i="0" sz="1200" u="none" cap="none" strike="noStrike">
                <a:solidFill>
                  <a:schemeClr val="dk1"/>
                </a:solidFill>
                <a:latin typeface="Verdana"/>
                <a:ea typeface="Verdana"/>
                <a:cs typeface="Verdana"/>
                <a:sym typeface="Verdana"/>
              </a:defRPr>
            </a:lvl7pPr>
            <a:lvl8pPr indent="0" lvl="7" marL="0" marR="0" algn="r">
              <a:lnSpc>
                <a:spcPct val="100000"/>
              </a:lnSpc>
              <a:spcBef>
                <a:spcPts val="0"/>
              </a:spcBef>
              <a:spcAft>
                <a:spcPts val="0"/>
              </a:spcAft>
              <a:buClr>
                <a:schemeClr val="dk1"/>
              </a:buClr>
              <a:buSzPts val="1200"/>
              <a:buFont typeface="Verdana"/>
              <a:buNone/>
              <a:defRPr b="0" i="0" sz="1200" u="none" cap="none" strike="noStrike">
                <a:solidFill>
                  <a:schemeClr val="dk1"/>
                </a:solidFill>
                <a:latin typeface="Verdana"/>
                <a:ea typeface="Verdana"/>
                <a:cs typeface="Verdana"/>
                <a:sym typeface="Verdana"/>
              </a:defRPr>
            </a:lvl8pPr>
            <a:lvl9pPr indent="0" lvl="8" marL="0" marR="0" algn="r">
              <a:lnSpc>
                <a:spcPct val="100000"/>
              </a:lnSpc>
              <a:spcBef>
                <a:spcPts val="0"/>
              </a:spcBef>
              <a:spcAft>
                <a:spcPts val="0"/>
              </a:spcAft>
              <a:buClr>
                <a:schemeClr val="dk1"/>
              </a:buClr>
              <a:buSzPts val="1200"/>
              <a:buFont typeface="Verdana"/>
              <a:buNone/>
              <a:defRPr b="0" i="0" sz="1200" u="none" cap="none" strike="noStrike">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71" name="Shape 71"/>
        <p:cNvGrpSpPr/>
        <p:nvPr/>
      </p:nvGrpSpPr>
      <p:grpSpPr>
        <a:xfrm>
          <a:off x="0" y="0"/>
          <a:ext cx="0" cy="0"/>
          <a:chOff x="0" y="0"/>
          <a:chExt cx="0" cy="0"/>
        </a:xfrm>
      </p:grpSpPr>
      <p:sp>
        <p:nvSpPr>
          <p:cNvPr id="72" name="Google Shape;72;p17"/>
          <p:cNvSpPr txBox="1"/>
          <p:nvPr>
            <p:ph type="title"/>
          </p:nvPr>
        </p:nvSpPr>
        <p:spPr>
          <a:xfrm>
            <a:off x="457200" y="274638"/>
            <a:ext cx="8229600" cy="11430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17"/>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80"/>
              </a:spcBef>
              <a:spcAft>
                <a:spcPts val="0"/>
              </a:spcAft>
              <a:buSzPts val="2400"/>
              <a:buNone/>
              <a:defRPr b="1" sz="2400"/>
            </a:lvl1pPr>
            <a:lvl2pPr indent="-228600" lvl="1" marL="914400" algn="l">
              <a:lnSpc>
                <a:spcPct val="100000"/>
              </a:lnSpc>
              <a:spcBef>
                <a:spcPts val="400"/>
              </a:spcBef>
              <a:spcAft>
                <a:spcPts val="0"/>
              </a:spcAft>
              <a:buSzPts val="2000"/>
              <a:buNone/>
              <a:defRPr b="1" sz="2000"/>
            </a:lvl2pPr>
            <a:lvl3pPr indent="-228600" lvl="2" marL="1371600" algn="l">
              <a:lnSpc>
                <a:spcPct val="100000"/>
              </a:lnSpc>
              <a:spcBef>
                <a:spcPts val="360"/>
              </a:spcBef>
              <a:spcAft>
                <a:spcPts val="0"/>
              </a:spcAft>
              <a:buSzPts val="1800"/>
              <a:buNone/>
              <a:defRPr b="1" sz="1800"/>
            </a:lvl3pPr>
            <a:lvl4pPr indent="-228600" lvl="3" marL="1828800" algn="l">
              <a:lnSpc>
                <a:spcPct val="100000"/>
              </a:lnSpc>
              <a:spcBef>
                <a:spcPts val="320"/>
              </a:spcBef>
              <a:spcAft>
                <a:spcPts val="0"/>
              </a:spcAft>
              <a:buSzPts val="1600"/>
              <a:buNone/>
              <a:defRPr b="1" sz="1600"/>
            </a:lvl4pPr>
            <a:lvl5pPr indent="-228600" lvl="4" marL="2286000" algn="l">
              <a:lnSpc>
                <a:spcPct val="100000"/>
              </a:lnSpc>
              <a:spcBef>
                <a:spcPts val="400"/>
              </a:spcBef>
              <a:spcAft>
                <a:spcPts val="0"/>
              </a:spcAft>
              <a:buSzPts val="1600"/>
              <a:buNone/>
              <a:defRPr b="1" sz="1600"/>
            </a:lvl5pPr>
            <a:lvl6pPr indent="-228600" lvl="5" marL="2743200" algn="l">
              <a:lnSpc>
                <a:spcPct val="100000"/>
              </a:lnSpc>
              <a:spcBef>
                <a:spcPts val="400"/>
              </a:spcBef>
              <a:spcAft>
                <a:spcPts val="0"/>
              </a:spcAft>
              <a:buSzPts val="1600"/>
              <a:buNone/>
              <a:defRPr b="1" sz="1600"/>
            </a:lvl6pPr>
            <a:lvl7pPr indent="-228600" lvl="6" marL="3200400" algn="l">
              <a:lnSpc>
                <a:spcPct val="100000"/>
              </a:lnSpc>
              <a:spcBef>
                <a:spcPts val="400"/>
              </a:spcBef>
              <a:spcAft>
                <a:spcPts val="0"/>
              </a:spcAft>
              <a:buSzPts val="1600"/>
              <a:buNone/>
              <a:defRPr b="1" sz="1600"/>
            </a:lvl7pPr>
            <a:lvl8pPr indent="-228600" lvl="7" marL="3657600" algn="l">
              <a:lnSpc>
                <a:spcPct val="100000"/>
              </a:lnSpc>
              <a:spcBef>
                <a:spcPts val="400"/>
              </a:spcBef>
              <a:spcAft>
                <a:spcPts val="0"/>
              </a:spcAft>
              <a:buSzPts val="1600"/>
              <a:buNone/>
              <a:defRPr b="1" sz="1600"/>
            </a:lvl8pPr>
            <a:lvl9pPr indent="-228600" lvl="8" marL="4114800" algn="l">
              <a:lnSpc>
                <a:spcPct val="100000"/>
              </a:lnSpc>
              <a:spcBef>
                <a:spcPts val="400"/>
              </a:spcBef>
              <a:spcAft>
                <a:spcPts val="0"/>
              </a:spcAft>
              <a:buSzPts val="1600"/>
              <a:buNone/>
              <a:defRPr b="1" sz="1600"/>
            </a:lvl9pPr>
          </a:lstStyle>
          <a:p/>
        </p:txBody>
      </p:sp>
      <p:sp>
        <p:nvSpPr>
          <p:cNvPr id="74" name="Google Shape;74;p17"/>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81000" lvl="0" marL="457200" algn="l">
              <a:lnSpc>
                <a:spcPct val="100000"/>
              </a:lnSpc>
              <a:spcBef>
                <a:spcPts val="480"/>
              </a:spcBef>
              <a:spcAft>
                <a:spcPts val="0"/>
              </a:spcAft>
              <a:buSzPts val="2400"/>
              <a:buChar char="□"/>
              <a:defRPr sz="2400"/>
            </a:lvl1pPr>
            <a:lvl2pPr indent="-355600" lvl="1" marL="914400" algn="l">
              <a:lnSpc>
                <a:spcPct val="100000"/>
              </a:lnSpc>
              <a:spcBef>
                <a:spcPts val="400"/>
              </a:spcBef>
              <a:spcAft>
                <a:spcPts val="0"/>
              </a:spcAft>
              <a:buSzPts val="2000"/>
              <a:buChar char="■"/>
              <a:defRPr sz="2000"/>
            </a:lvl2pPr>
            <a:lvl3pPr indent="-342900" lvl="2" marL="1371600" algn="l">
              <a:lnSpc>
                <a:spcPct val="100000"/>
              </a:lnSpc>
              <a:spcBef>
                <a:spcPts val="360"/>
              </a:spcBef>
              <a:spcAft>
                <a:spcPts val="0"/>
              </a:spcAft>
              <a:buSzPts val="1800"/>
              <a:buChar char="□"/>
              <a:defRPr sz="1800"/>
            </a:lvl3pPr>
            <a:lvl4pPr indent="-330200" lvl="3" marL="1828800" algn="l">
              <a:lnSpc>
                <a:spcPct val="100000"/>
              </a:lnSpc>
              <a:spcBef>
                <a:spcPts val="320"/>
              </a:spcBef>
              <a:spcAft>
                <a:spcPts val="0"/>
              </a:spcAft>
              <a:buSzPts val="1600"/>
              <a:buChar char="■"/>
              <a:defRPr sz="1600"/>
            </a:lvl4pPr>
            <a:lvl5pPr indent="-330200" lvl="4" marL="2286000" algn="l">
              <a:lnSpc>
                <a:spcPct val="100000"/>
              </a:lnSpc>
              <a:spcBef>
                <a:spcPts val="400"/>
              </a:spcBef>
              <a:spcAft>
                <a:spcPts val="0"/>
              </a:spcAft>
              <a:buSzPts val="1600"/>
              <a:buChar char="▪"/>
              <a:defRPr sz="1600"/>
            </a:lvl5pPr>
            <a:lvl6pPr indent="-330200" lvl="5" marL="2743200" algn="l">
              <a:lnSpc>
                <a:spcPct val="100000"/>
              </a:lnSpc>
              <a:spcBef>
                <a:spcPts val="400"/>
              </a:spcBef>
              <a:spcAft>
                <a:spcPts val="0"/>
              </a:spcAft>
              <a:buSzPts val="1600"/>
              <a:buChar char="▪"/>
              <a:defRPr sz="1600"/>
            </a:lvl6pPr>
            <a:lvl7pPr indent="-330200" lvl="6" marL="3200400" algn="l">
              <a:lnSpc>
                <a:spcPct val="100000"/>
              </a:lnSpc>
              <a:spcBef>
                <a:spcPts val="400"/>
              </a:spcBef>
              <a:spcAft>
                <a:spcPts val="0"/>
              </a:spcAft>
              <a:buSzPts val="1600"/>
              <a:buChar char="▪"/>
              <a:defRPr sz="1600"/>
            </a:lvl7pPr>
            <a:lvl8pPr indent="-330200" lvl="7" marL="3657600" algn="l">
              <a:lnSpc>
                <a:spcPct val="100000"/>
              </a:lnSpc>
              <a:spcBef>
                <a:spcPts val="400"/>
              </a:spcBef>
              <a:spcAft>
                <a:spcPts val="0"/>
              </a:spcAft>
              <a:buSzPts val="1600"/>
              <a:buChar char="▪"/>
              <a:defRPr sz="1600"/>
            </a:lvl8pPr>
            <a:lvl9pPr indent="-330200" lvl="8" marL="4114800" algn="l">
              <a:lnSpc>
                <a:spcPct val="100000"/>
              </a:lnSpc>
              <a:spcBef>
                <a:spcPts val="400"/>
              </a:spcBef>
              <a:spcAft>
                <a:spcPts val="0"/>
              </a:spcAft>
              <a:buSzPts val="1600"/>
              <a:buChar char="▪"/>
              <a:defRPr sz="1600"/>
            </a:lvl9pPr>
          </a:lstStyle>
          <a:p/>
        </p:txBody>
      </p:sp>
      <p:sp>
        <p:nvSpPr>
          <p:cNvPr id="75" name="Google Shape;75;p17"/>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80"/>
              </a:spcBef>
              <a:spcAft>
                <a:spcPts val="0"/>
              </a:spcAft>
              <a:buSzPts val="2400"/>
              <a:buNone/>
              <a:defRPr b="1" sz="2400"/>
            </a:lvl1pPr>
            <a:lvl2pPr indent="-228600" lvl="1" marL="914400" algn="l">
              <a:lnSpc>
                <a:spcPct val="100000"/>
              </a:lnSpc>
              <a:spcBef>
                <a:spcPts val="400"/>
              </a:spcBef>
              <a:spcAft>
                <a:spcPts val="0"/>
              </a:spcAft>
              <a:buSzPts val="2000"/>
              <a:buNone/>
              <a:defRPr b="1" sz="2000"/>
            </a:lvl2pPr>
            <a:lvl3pPr indent="-228600" lvl="2" marL="1371600" algn="l">
              <a:lnSpc>
                <a:spcPct val="100000"/>
              </a:lnSpc>
              <a:spcBef>
                <a:spcPts val="360"/>
              </a:spcBef>
              <a:spcAft>
                <a:spcPts val="0"/>
              </a:spcAft>
              <a:buSzPts val="1800"/>
              <a:buNone/>
              <a:defRPr b="1" sz="1800"/>
            </a:lvl3pPr>
            <a:lvl4pPr indent="-228600" lvl="3" marL="1828800" algn="l">
              <a:lnSpc>
                <a:spcPct val="100000"/>
              </a:lnSpc>
              <a:spcBef>
                <a:spcPts val="320"/>
              </a:spcBef>
              <a:spcAft>
                <a:spcPts val="0"/>
              </a:spcAft>
              <a:buSzPts val="1600"/>
              <a:buNone/>
              <a:defRPr b="1" sz="1600"/>
            </a:lvl4pPr>
            <a:lvl5pPr indent="-228600" lvl="4" marL="2286000" algn="l">
              <a:lnSpc>
                <a:spcPct val="100000"/>
              </a:lnSpc>
              <a:spcBef>
                <a:spcPts val="400"/>
              </a:spcBef>
              <a:spcAft>
                <a:spcPts val="0"/>
              </a:spcAft>
              <a:buSzPts val="1600"/>
              <a:buNone/>
              <a:defRPr b="1" sz="1600"/>
            </a:lvl5pPr>
            <a:lvl6pPr indent="-228600" lvl="5" marL="2743200" algn="l">
              <a:lnSpc>
                <a:spcPct val="100000"/>
              </a:lnSpc>
              <a:spcBef>
                <a:spcPts val="400"/>
              </a:spcBef>
              <a:spcAft>
                <a:spcPts val="0"/>
              </a:spcAft>
              <a:buSzPts val="1600"/>
              <a:buNone/>
              <a:defRPr b="1" sz="1600"/>
            </a:lvl6pPr>
            <a:lvl7pPr indent="-228600" lvl="6" marL="3200400" algn="l">
              <a:lnSpc>
                <a:spcPct val="100000"/>
              </a:lnSpc>
              <a:spcBef>
                <a:spcPts val="400"/>
              </a:spcBef>
              <a:spcAft>
                <a:spcPts val="0"/>
              </a:spcAft>
              <a:buSzPts val="1600"/>
              <a:buNone/>
              <a:defRPr b="1" sz="1600"/>
            </a:lvl7pPr>
            <a:lvl8pPr indent="-228600" lvl="7" marL="3657600" algn="l">
              <a:lnSpc>
                <a:spcPct val="100000"/>
              </a:lnSpc>
              <a:spcBef>
                <a:spcPts val="400"/>
              </a:spcBef>
              <a:spcAft>
                <a:spcPts val="0"/>
              </a:spcAft>
              <a:buSzPts val="1600"/>
              <a:buNone/>
              <a:defRPr b="1" sz="1600"/>
            </a:lvl8pPr>
            <a:lvl9pPr indent="-228600" lvl="8" marL="4114800" algn="l">
              <a:lnSpc>
                <a:spcPct val="100000"/>
              </a:lnSpc>
              <a:spcBef>
                <a:spcPts val="400"/>
              </a:spcBef>
              <a:spcAft>
                <a:spcPts val="0"/>
              </a:spcAft>
              <a:buSzPts val="1600"/>
              <a:buNone/>
              <a:defRPr b="1" sz="1600"/>
            </a:lvl9pPr>
          </a:lstStyle>
          <a:p/>
        </p:txBody>
      </p:sp>
      <p:sp>
        <p:nvSpPr>
          <p:cNvPr id="76" name="Google Shape;76;p17"/>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81000" lvl="0" marL="457200" algn="l">
              <a:lnSpc>
                <a:spcPct val="100000"/>
              </a:lnSpc>
              <a:spcBef>
                <a:spcPts val="480"/>
              </a:spcBef>
              <a:spcAft>
                <a:spcPts val="0"/>
              </a:spcAft>
              <a:buSzPts val="2400"/>
              <a:buChar char="□"/>
              <a:defRPr sz="2400"/>
            </a:lvl1pPr>
            <a:lvl2pPr indent="-355600" lvl="1" marL="914400" algn="l">
              <a:lnSpc>
                <a:spcPct val="100000"/>
              </a:lnSpc>
              <a:spcBef>
                <a:spcPts val="400"/>
              </a:spcBef>
              <a:spcAft>
                <a:spcPts val="0"/>
              </a:spcAft>
              <a:buSzPts val="2000"/>
              <a:buChar char="■"/>
              <a:defRPr sz="2000"/>
            </a:lvl2pPr>
            <a:lvl3pPr indent="-342900" lvl="2" marL="1371600" algn="l">
              <a:lnSpc>
                <a:spcPct val="100000"/>
              </a:lnSpc>
              <a:spcBef>
                <a:spcPts val="360"/>
              </a:spcBef>
              <a:spcAft>
                <a:spcPts val="0"/>
              </a:spcAft>
              <a:buSzPts val="1800"/>
              <a:buChar char="□"/>
              <a:defRPr sz="1800"/>
            </a:lvl3pPr>
            <a:lvl4pPr indent="-330200" lvl="3" marL="1828800" algn="l">
              <a:lnSpc>
                <a:spcPct val="100000"/>
              </a:lnSpc>
              <a:spcBef>
                <a:spcPts val="320"/>
              </a:spcBef>
              <a:spcAft>
                <a:spcPts val="0"/>
              </a:spcAft>
              <a:buSzPts val="1600"/>
              <a:buChar char="■"/>
              <a:defRPr sz="1600"/>
            </a:lvl4pPr>
            <a:lvl5pPr indent="-330200" lvl="4" marL="2286000" algn="l">
              <a:lnSpc>
                <a:spcPct val="100000"/>
              </a:lnSpc>
              <a:spcBef>
                <a:spcPts val="400"/>
              </a:spcBef>
              <a:spcAft>
                <a:spcPts val="0"/>
              </a:spcAft>
              <a:buSzPts val="1600"/>
              <a:buChar char="▪"/>
              <a:defRPr sz="1600"/>
            </a:lvl5pPr>
            <a:lvl6pPr indent="-330200" lvl="5" marL="2743200" algn="l">
              <a:lnSpc>
                <a:spcPct val="100000"/>
              </a:lnSpc>
              <a:spcBef>
                <a:spcPts val="400"/>
              </a:spcBef>
              <a:spcAft>
                <a:spcPts val="0"/>
              </a:spcAft>
              <a:buSzPts val="1600"/>
              <a:buChar char="▪"/>
              <a:defRPr sz="1600"/>
            </a:lvl6pPr>
            <a:lvl7pPr indent="-330200" lvl="6" marL="3200400" algn="l">
              <a:lnSpc>
                <a:spcPct val="100000"/>
              </a:lnSpc>
              <a:spcBef>
                <a:spcPts val="400"/>
              </a:spcBef>
              <a:spcAft>
                <a:spcPts val="0"/>
              </a:spcAft>
              <a:buSzPts val="1600"/>
              <a:buChar char="▪"/>
              <a:defRPr sz="1600"/>
            </a:lvl7pPr>
            <a:lvl8pPr indent="-330200" lvl="7" marL="3657600" algn="l">
              <a:lnSpc>
                <a:spcPct val="100000"/>
              </a:lnSpc>
              <a:spcBef>
                <a:spcPts val="400"/>
              </a:spcBef>
              <a:spcAft>
                <a:spcPts val="0"/>
              </a:spcAft>
              <a:buSzPts val="1600"/>
              <a:buChar char="▪"/>
              <a:defRPr sz="1600"/>
            </a:lvl8pPr>
            <a:lvl9pPr indent="-330200" lvl="8" marL="4114800" algn="l">
              <a:lnSpc>
                <a:spcPct val="100000"/>
              </a:lnSpc>
              <a:spcBef>
                <a:spcPts val="400"/>
              </a:spcBef>
              <a:spcAft>
                <a:spcPts val="0"/>
              </a:spcAft>
              <a:buSzPts val="1600"/>
              <a:buChar char="▪"/>
              <a:defRPr sz="1600"/>
            </a:lvl9pPr>
          </a:lstStyle>
          <a:p/>
        </p:txBody>
      </p:sp>
      <p:sp>
        <p:nvSpPr>
          <p:cNvPr id="77" name="Google Shape;77;p17"/>
          <p:cNvSpPr txBox="1"/>
          <p:nvPr>
            <p:ph idx="10" type="dt"/>
          </p:nvPr>
        </p:nvSpPr>
        <p:spPr>
          <a:xfrm>
            <a:off x="609600" y="6245225"/>
            <a:ext cx="19812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17"/>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17"/>
          <p:cNvSpPr txBox="1"/>
          <p:nvPr>
            <p:ph idx="12" type="sldNum"/>
          </p:nvPr>
        </p:nvSpPr>
        <p:spPr>
          <a:xfrm>
            <a:off x="6553200" y="6245225"/>
            <a:ext cx="19812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Verdana"/>
              <a:buNone/>
              <a:defRPr b="0" i="0" sz="1200" u="none" cap="none" strike="noStrike">
                <a:solidFill>
                  <a:schemeClr val="dk1"/>
                </a:solidFill>
                <a:latin typeface="Verdana"/>
                <a:ea typeface="Verdana"/>
                <a:cs typeface="Verdana"/>
                <a:sym typeface="Verdana"/>
              </a:defRPr>
            </a:lvl1pPr>
            <a:lvl2pPr indent="0" lvl="1" marL="0" marR="0" algn="r">
              <a:lnSpc>
                <a:spcPct val="100000"/>
              </a:lnSpc>
              <a:spcBef>
                <a:spcPts val="0"/>
              </a:spcBef>
              <a:spcAft>
                <a:spcPts val="0"/>
              </a:spcAft>
              <a:buClr>
                <a:schemeClr val="dk1"/>
              </a:buClr>
              <a:buSzPts val="1200"/>
              <a:buFont typeface="Verdana"/>
              <a:buNone/>
              <a:defRPr b="0" i="0" sz="1200" u="none" cap="none" strike="noStrike">
                <a:solidFill>
                  <a:schemeClr val="dk1"/>
                </a:solidFill>
                <a:latin typeface="Verdana"/>
                <a:ea typeface="Verdana"/>
                <a:cs typeface="Verdana"/>
                <a:sym typeface="Verdana"/>
              </a:defRPr>
            </a:lvl2pPr>
            <a:lvl3pPr indent="0" lvl="2" marL="0" marR="0" algn="r">
              <a:lnSpc>
                <a:spcPct val="100000"/>
              </a:lnSpc>
              <a:spcBef>
                <a:spcPts val="0"/>
              </a:spcBef>
              <a:spcAft>
                <a:spcPts val="0"/>
              </a:spcAft>
              <a:buClr>
                <a:schemeClr val="dk1"/>
              </a:buClr>
              <a:buSzPts val="1200"/>
              <a:buFont typeface="Verdana"/>
              <a:buNone/>
              <a:defRPr b="0" i="0" sz="1200" u="none" cap="none" strike="noStrike">
                <a:solidFill>
                  <a:schemeClr val="dk1"/>
                </a:solidFill>
                <a:latin typeface="Verdana"/>
                <a:ea typeface="Verdana"/>
                <a:cs typeface="Verdana"/>
                <a:sym typeface="Verdana"/>
              </a:defRPr>
            </a:lvl3pPr>
            <a:lvl4pPr indent="0" lvl="3" marL="0" marR="0" algn="r">
              <a:lnSpc>
                <a:spcPct val="100000"/>
              </a:lnSpc>
              <a:spcBef>
                <a:spcPts val="0"/>
              </a:spcBef>
              <a:spcAft>
                <a:spcPts val="0"/>
              </a:spcAft>
              <a:buClr>
                <a:schemeClr val="dk1"/>
              </a:buClr>
              <a:buSzPts val="1200"/>
              <a:buFont typeface="Verdana"/>
              <a:buNone/>
              <a:defRPr b="0" i="0" sz="1200" u="none" cap="none" strike="noStrike">
                <a:solidFill>
                  <a:schemeClr val="dk1"/>
                </a:solidFill>
                <a:latin typeface="Verdana"/>
                <a:ea typeface="Verdana"/>
                <a:cs typeface="Verdana"/>
                <a:sym typeface="Verdana"/>
              </a:defRPr>
            </a:lvl4pPr>
            <a:lvl5pPr indent="0" lvl="4" marL="0" marR="0" algn="r">
              <a:lnSpc>
                <a:spcPct val="100000"/>
              </a:lnSpc>
              <a:spcBef>
                <a:spcPts val="0"/>
              </a:spcBef>
              <a:spcAft>
                <a:spcPts val="0"/>
              </a:spcAft>
              <a:buClr>
                <a:schemeClr val="dk1"/>
              </a:buClr>
              <a:buSzPts val="1200"/>
              <a:buFont typeface="Verdana"/>
              <a:buNone/>
              <a:defRPr b="0" i="0" sz="1200" u="none" cap="none" strike="noStrike">
                <a:solidFill>
                  <a:schemeClr val="dk1"/>
                </a:solidFill>
                <a:latin typeface="Verdana"/>
                <a:ea typeface="Verdana"/>
                <a:cs typeface="Verdana"/>
                <a:sym typeface="Verdana"/>
              </a:defRPr>
            </a:lvl5pPr>
            <a:lvl6pPr indent="0" lvl="5" marL="0" marR="0" algn="r">
              <a:lnSpc>
                <a:spcPct val="100000"/>
              </a:lnSpc>
              <a:spcBef>
                <a:spcPts val="0"/>
              </a:spcBef>
              <a:spcAft>
                <a:spcPts val="0"/>
              </a:spcAft>
              <a:buClr>
                <a:schemeClr val="dk1"/>
              </a:buClr>
              <a:buSzPts val="1200"/>
              <a:buFont typeface="Verdana"/>
              <a:buNone/>
              <a:defRPr b="0" i="0" sz="1200" u="none" cap="none" strike="noStrike">
                <a:solidFill>
                  <a:schemeClr val="dk1"/>
                </a:solidFill>
                <a:latin typeface="Verdana"/>
                <a:ea typeface="Verdana"/>
                <a:cs typeface="Verdana"/>
                <a:sym typeface="Verdana"/>
              </a:defRPr>
            </a:lvl6pPr>
            <a:lvl7pPr indent="0" lvl="6" marL="0" marR="0" algn="r">
              <a:lnSpc>
                <a:spcPct val="100000"/>
              </a:lnSpc>
              <a:spcBef>
                <a:spcPts val="0"/>
              </a:spcBef>
              <a:spcAft>
                <a:spcPts val="0"/>
              </a:spcAft>
              <a:buClr>
                <a:schemeClr val="dk1"/>
              </a:buClr>
              <a:buSzPts val="1200"/>
              <a:buFont typeface="Verdana"/>
              <a:buNone/>
              <a:defRPr b="0" i="0" sz="1200" u="none" cap="none" strike="noStrike">
                <a:solidFill>
                  <a:schemeClr val="dk1"/>
                </a:solidFill>
                <a:latin typeface="Verdana"/>
                <a:ea typeface="Verdana"/>
                <a:cs typeface="Verdana"/>
                <a:sym typeface="Verdana"/>
              </a:defRPr>
            </a:lvl7pPr>
            <a:lvl8pPr indent="0" lvl="7" marL="0" marR="0" algn="r">
              <a:lnSpc>
                <a:spcPct val="100000"/>
              </a:lnSpc>
              <a:spcBef>
                <a:spcPts val="0"/>
              </a:spcBef>
              <a:spcAft>
                <a:spcPts val="0"/>
              </a:spcAft>
              <a:buClr>
                <a:schemeClr val="dk1"/>
              </a:buClr>
              <a:buSzPts val="1200"/>
              <a:buFont typeface="Verdana"/>
              <a:buNone/>
              <a:defRPr b="0" i="0" sz="1200" u="none" cap="none" strike="noStrike">
                <a:solidFill>
                  <a:schemeClr val="dk1"/>
                </a:solidFill>
                <a:latin typeface="Verdana"/>
                <a:ea typeface="Verdana"/>
                <a:cs typeface="Verdana"/>
                <a:sym typeface="Verdana"/>
              </a:defRPr>
            </a:lvl8pPr>
            <a:lvl9pPr indent="0" lvl="8" marL="0" marR="0" algn="r">
              <a:lnSpc>
                <a:spcPct val="100000"/>
              </a:lnSpc>
              <a:spcBef>
                <a:spcPts val="0"/>
              </a:spcBef>
              <a:spcAft>
                <a:spcPts val="0"/>
              </a:spcAft>
              <a:buClr>
                <a:schemeClr val="dk1"/>
              </a:buClr>
              <a:buSzPts val="1200"/>
              <a:buFont typeface="Verdana"/>
              <a:buNone/>
              <a:defRPr b="0" i="0" sz="1200" u="none" cap="none" strike="noStrike">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xml"/><Relationship Id="rId3"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9" name="Shape 9"/>
        <p:cNvGrpSpPr/>
        <p:nvPr/>
      </p:nvGrpSpPr>
      <p:grpSpPr>
        <a:xfrm>
          <a:off x="0" y="0"/>
          <a:ext cx="0" cy="0"/>
          <a:chOff x="0" y="0"/>
          <a:chExt cx="0" cy="0"/>
        </a:xfrm>
      </p:grpSpPr>
      <p:sp>
        <p:nvSpPr>
          <p:cNvPr id="10" name="Google Shape;10;p7"/>
          <p:cNvSpPr/>
          <p:nvPr/>
        </p:nvSpPr>
        <p:spPr>
          <a:xfrm>
            <a:off x="685800" y="2393950"/>
            <a:ext cx="7772400" cy="109537"/>
          </a:xfrm>
          <a:custGeom>
            <a:rect b="b" l="l" r="r" t="t"/>
            <a:pathLst>
              <a:path extrusionOk="0" h="1000" w="1000">
                <a:moveTo>
                  <a:pt x="0" y="0"/>
                </a:moveTo>
                <a:lnTo>
                  <a:pt x="618" y="0"/>
                </a:lnTo>
                <a:lnTo>
                  <a:pt x="618" y="1000"/>
                </a:lnTo>
                <a:lnTo>
                  <a:pt x="0" y="1000"/>
                </a:lnTo>
                <a:lnTo>
                  <a:pt x="0" y="0"/>
                </a:lnTo>
                <a:close/>
              </a:path>
              <a:path extrusionOk="0" h="1000" w="1000">
                <a:moveTo>
                  <a:pt x="0" y="0"/>
                </a:moveTo>
                <a:lnTo>
                  <a:pt x="1000" y="0"/>
                </a:lnTo>
              </a:path>
            </a:pathLst>
          </a:custGeom>
          <a:solidFill>
            <a:schemeClr val="accent2"/>
          </a:solidFill>
          <a:ln cap="flat" cmpd="sng" w="9525">
            <a:solidFill>
              <a:schemeClr val="accent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Verdana"/>
              <a:ea typeface="Verdana"/>
              <a:cs typeface="Verdana"/>
              <a:sym typeface="Verdana"/>
            </a:endParaRPr>
          </a:p>
        </p:txBody>
      </p:sp>
      <p:sp>
        <p:nvSpPr>
          <p:cNvPr id="11" name="Google Shape;11;p7"/>
          <p:cNvSpPr txBox="1"/>
          <p:nvPr>
            <p:ph type="title"/>
          </p:nvPr>
        </p:nvSpPr>
        <p:spPr>
          <a:xfrm>
            <a:off x="574675" y="304800"/>
            <a:ext cx="8001000" cy="1216025"/>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3800" u="none" cap="none" strike="noStrike">
                <a:solidFill>
                  <a:schemeClr val="dk2"/>
                </a:solidFill>
                <a:latin typeface="Verdana"/>
                <a:ea typeface="Verdana"/>
                <a:cs typeface="Verdana"/>
                <a:sym typeface="Verdana"/>
              </a:defRPr>
            </a:lvl1pPr>
            <a:lvl2pPr lvl="1" marR="0" rtl="0" algn="l">
              <a:lnSpc>
                <a:spcPct val="100000"/>
              </a:lnSpc>
              <a:spcBef>
                <a:spcPts val="0"/>
              </a:spcBef>
              <a:spcAft>
                <a:spcPts val="0"/>
              </a:spcAft>
              <a:buClr>
                <a:srgbClr val="000000"/>
              </a:buClr>
              <a:buSzPts val="1400"/>
              <a:buFont typeface="Arial"/>
              <a:buNone/>
              <a:defRPr b="0" i="0" sz="3800" u="none" cap="none" strike="noStrike">
                <a:solidFill>
                  <a:schemeClr val="dk2"/>
                </a:solidFill>
                <a:latin typeface="Verdana"/>
                <a:ea typeface="Verdana"/>
                <a:cs typeface="Verdana"/>
                <a:sym typeface="Verdana"/>
              </a:defRPr>
            </a:lvl2pPr>
            <a:lvl3pPr lvl="2" marR="0" rtl="0" algn="l">
              <a:lnSpc>
                <a:spcPct val="100000"/>
              </a:lnSpc>
              <a:spcBef>
                <a:spcPts val="0"/>
              </a:spcBef>
              <a:spcAft>
                <a:spcPts val="0"/>
              </a:spcAft>
              <a:buClr>
                <a:srgbClr val="000000"/>
              </a:buClr>
              <a:buSzPts val="1400"/>
              <a:buFont typeface="Arial"/>
              <a:buNone/>
              <a:defRPr b="0" i="0" sz="3800" u="none" cap="none" strike="noStrike">
                <a:solidFill>
                  <a:schemeClr val="dk2"/>
                </a:solidFill>
                <a:latin typeface="Verdana"/>
                <a:ea typeface="Verdana"/>
                <a:cs typeface="Verdana"/>
                <a:sym typeface="Verdana"/>
              </a:defRPr>
            </a:lvl3pPr>
            <a:lvl4pPr lvl="3" marR="0" rtl="0" algn="l">
              <a:lnSpc>
                <a:spcPct val="100000"/>
              </a:lnSpc>
              <a:spcBef>
                <a:spcPts val="0"/>
              </a:spcBef>
              <a:spcAft>
                <a:spcPts val="0"/>
              </a:spcAft>
              <a:buClr>
                <a:srgbClr val="000000"/>
              </a:buClr>
              <a:buSzPts val="1400"/>
              <a:buFont typeface="Arial"/>
              <a:buNone/>
              <a:defRPr b="0" i="0" sz="3800" u="none" cap="none" strike="noStrike">
                <a:solidFill>
                  <a:schemeClr val="dk2"/>
                </a:solidFill>
                <a:latin typeface="Verdana"/>
                <a:ea typeface="Verdana"/>
                <a:cs typeface="Verdana"/>
                <a:sym typeface="Verdana"/>
              </a:defRPr>
            </a:lvl4pPr>
            <a:lvl5pPr lvl="4" marR="0" rtl="0" algn="l">
              <a:lnSpc>
                <a:spcPct val="100000"/>
              </a:lnSpc>
              <a:spcBef>
                <a:spcPts val="0"/>
              </a:spcBef>
              <a:spcAft>
                <a:spcPts val="0"/>
              </a:spcAft>
              <a:buClr>
                <a:srgbClr val="000000"/>
              </a:buClr>
              <a:buSzPts val="1400"/>
              <a:buFont typeface="Arial"/>
              <a:buNone/>
              <a:defRPr b="0" i="0" sz="3800" u="none" cap="none" strike="noStrike">
                <a:solidFill>
                  <a:schemeClr val="dk2"/>
                </a:solidFill>
                <a:latin typeface="Verdana"/>
                <a:ea typeface="Verdana"/>
                <a:cs typeface="Verdana"/>
                <a:sym typeface="Verdana"/>
              </a:defRPr>
            </a:lvl5pPr>
            <a:lvl6pPr lvl="5" marR="0" rtl="0" algn="l">
              <a:lnSpc>
                <a:spcPct val="100000"/>
              </a:lnSpc>
              <a:spcBef>
                <a:spcPts val="0"/>
              </a:spcBef>
              <a:spcAft>
                <a:spcPts val="0"/>
              </a:spcAft>
              <a:buClr>
                <a:srgbClr val="000000"/>
              </a:buClr>
              <a:buSzPts val="1400"/>
              <a:buFont typeface="Arial"/>
              <a:buNone/>
              <a:defRPr b="0" i="0" sz="3800" u="none" cap="none" strike="noStrike">
                <a:solidFill>
                  <a:schemeClr val="dk2"/>
                </a:solidFill>
                <a:latin typeface="Verdana"/>
                <a:ea typeface="Verdana"/>
                <a:cs typeface="Verdana"/>
                <a:sym typeface="Verdana"/>
              </a:defRPr>
            </a:lvl6pPr>
            <a:lvl7pPr lvl="6" marR="0" rtl="0" algn="l">
              <a:lnSpc>
                <a:spcPct val="100000"/>
              </a:lnSpc>
              <a:spcBef>
                <a:spcPts val="0"/>
              </a:spcBef>
              <a:spcAft>
                <a:spcPts val="0"/>
              </a:spcAft>
              <a:buClr>
                <a:srgbClr val="000000"/>
              </a:buClr>
              <a:buSzPts val="1400"/>
              <a:buFont typeface="Arial"/>
              <a:buNone/>
              <a:defRPr b="0" i="0" sz="3800" u="none" cap="none" strike="noStrike">
                <a:solidFill>
                  <a:schemeClr val="dk2"/>
                </a:solidFill>
                <a:latin typeface="Verdana"/>
                <a:ea typeface="Verdana"/>
                <a:cs typeface="Verdana"/>
                <a:sym typeface="Verdana"/>
              </a:defRPr>
            </a:lvl7pPr>
            <a:lvl8pPr lvl="7" marR="0" rtl="0" algn="l">
              <a:lnSpc>
                <a:spcPct val="100000"/>
              </a:lnSpc>
              <a:spcBef>
                <a:spcPts val="0"/>
              </a:spcBef>
              <a:spcAft>
                <a:spcPts val="0"/>
              </a:spcAft>
              <a:buClr>
                <a:srgbClr val="000000"/>
              </a:buClr>
              <a:buSzPts val="1400"/>
              <a:buFont typeface="Arial"/>
              <a:buNone/>
              <a:defRPr b="0" i="0" sz="3800" u="none" cap="none" strike="noStrike">
                <a:solidFill>
                  <a:schemeClr val="dk2"/>
                </a:solidFill>
                <a:latin typeface="Verdana"/>
                <a:ea typeface="Verdana"/>
                <a:cs typeface="Verdana"/>
                <a:sym typeface="Verdana"/>
              </a:defRPr>
            </a:lvl8pPr>
            <a:lvl9pPr lvl="8" marR="0" rtl="0" algn="l">
              <a:lnSpc>
                <a:spcPct val="100000"/>
              </a:lnSpc>
              <a:spcBef>
                <a:spcPts val="0"/>
              </a:spcBef>
              <a:spcAft>
                <a:spcPts val="0"/>
              </a:spcAft>
              <a:buClr>
                <a:srgbClr val="000000"/>
              </a:buClr>
              <a:buSzPts val="1400"/>
              <a:buFont typeface="Arial"/>
              <a:buNone/>
              <a:defRPr b="0" i="0" sz="3800" u="none" cap="none" strike="noStrike">
                <a:solidFill>
                  <a:schemeClr val="dk2"/>
                </a:solidFill>
                <a:latin typeface="Verdana"/>
                <a:ea typeface="Verdana"/>
                <a:cs typeface="Verdana"/>
                <a:sym typeface="Verdana"/>
              </a:defRPr>
            </a:lvl9pPr>
          </a:lstStyle>
          <a:p/>
        </p:txBody>
      </p:sp>
      <p:sp>
        <p:nvSpPr>
          <p:cNvPr id="12" name="Google Shape;12;p7"/>
          <p:cNvSpPr txBox="1"/>
          <p:nvPr>
            <p:ph idx="1" type="body"/>
          </p:nvPr>
        </p:nvSpPr>
        <p:spPr>
          <a:xfrm>
            <a:off x="566737" y="1752600"/>
            <a:ext cx="8001000" cy="4267200"/>
          </a:xfrm>
          <a:prstGeom prst="rect">
            <a:avLst/>
          </a:prstGeom>
          <a:noFill/>
          <a:ln>
            <a:noFill/>
          </a:ln>
        </p:spPr>
        <p:txBody>
          <a:bodyPr anchorCtr="0" anchor="t" bIns="45700" lIns="91425" spcFirstLastPara="1" rIns="91425" wrap="square" tIns="45700">
            <a:noAutofit/>
          </a:bodyPr>
          <a:lstStyle>
            <a:lvl1pPr indent="-419100" lvl="0" marL="457200" marR="0" rtl="0" algn="l">
              <a:lnSpc>
                <a:spcPct val="100000"/>
              </a:lnSpc>
              <a:spcBef>
                <a:spcPts val="600"/>
              </a:spcBef>
              <a:spcAft>
                <a:spcPts val="0"/>
              </a:spcAft>
              <a:buClr>
                <a:schemeClr val="accent2"/>
              </a:buClr>
              <a:buSzPts val="3000"/>
              <a:buFont typeface="Noto Sans Symbols"/>
              <a:buChar char="□"/>
              <a:defRPr b="0" i="0" sz="3000" u="none" cap="none" strike="noStrike">
                <a:solidFill>
                  <a:schemeClr val="dk1"/>
                </a:solidFill>
                <a:latin typeface="Verdana"/>
                <a:ea typeface="Verdana"/>
                <a:cs typeface="Verdana"/>
                <a:sym typeface="Verdana"/>
              </a:defRPr>
            </a:lvl1pPr>
            <a:lvl2pPr indent="-393700" lvl="1" marL="914400" marR="0" rtl="0" algn="l">
              <a:lnSpc>
                <a:spcPct val="100000"/>
              </a:lnSpc>
              <a:spcBef>
                <a:spcPts val="520"/>
              </a:spcBef>
              <a:spcAft>
                <a:spcPts val="0"/>
              </a:spcAft>
              <a:buClr>
                <a:schemeClr val="accent2"/>
              </a:buClr>
              <a:buSzPts val="2600"/>
              <a:buFont typeface="Noto Sans Symbols"/>
              <a:buChar char="■"/>
              <a:defRPr b="0" i="0" sz="2600" u="none" cap="none" strike="noStrike">
                <a:solidFill>
                  <a:schemeClr val="dk1"/>
                </a:solidFill>
                <a:latin typeface="Verdana"/>
                <a:ea typeface="Verdana"/>
                <a:cs typeface="Verdana"/>
                <a:sym typeface="Verdana"/>
              </a:defRPr>
            </a:lvl2pPr>
            <a:lvl3pPr indent="-374650" lvl="2" marL="1371600" marR="0" rtl="0" algn="l">
              <a:lnSpc>
                <a:spcPct val="100000"/>
              </a:lnSpc>
              <a:spcBef>
                <a:spcPts val="460"/>
              </a:spcBef>
              <a:spcAft>
                <a:spcPts val="0"/>
              </a:spcAft>
              <a:buClr>
                <a:schemeClr val="accent2"/>
              </a:buClr>
              <a:buSzPts val="2300"/>
              <a:buFont typeface="Noto Sans Symbols"/>
              <a:buChar char="□"/>
              <a:defRPr b="0" i="0" sz="2300" u="none" cap="none" strike="noStrike">
                <a:solidFill>
                  <a:schemeClr val="dk1"/>
                </a:solidFill>
                <a:latin typeface="Verdana"/>
                <a:ea typeface="Verdana"/>
                <a:cs typeface="Verdana"/>
                <a:sym typeface="Verdana"/>
              </a:defRPr>
            </a:lvl3pPr>
            <a:lvl4pPr indent="-355600" lvl="3" marL="1828800" marR="0" rtl="0" algn="l">
              <a:lnSpc>
                <a:spcPct val="100000"/>
              </a:lnSpc>
              <a:spcBef>
                <a:spcPts val="400"/>
              </a:spcBef>
              <a:spcAft>
                <a:spcPts val="0"/>
              </a:spcAft>
              <a:buClr>
                <a:schemeClr val="accent2"/>
              </a:buClr>
              <a:buSzPts val="2000"/>
              <a:buFont typeface="Noto Sans Symbols"/>
              <a:buChar char="■"/>
              <a:defRPr b="0" i="0" sz="2000" u="none" cap="none" strike="noStrike">
                <a:solidFill>
                  <a:schemeClr val="dk1"/>
                </a:solidFill>
                <a:latin typeface="Verdana"/>
                <a:ea typeface="Verdana"/>
                <a:cs typeface="Verdana"/>
                <a:sym typeface="Verdana"/>
              </a:defRPr>
            </a:lvl4pPr>
            <a:lvl5pPr indent="-355600" lvl="4" marL="2286000" marR="0" rtl="0" algn="l">
              <a:lnSpc>
                <a:spcPct val="100000"/>
              </a:lnSpc>
              <a:spcBef>
                <a:spcPts val="500"/>
              </a:spcBef>
              <a:spcAft>
                <a:spcPts val="0"/>
              </a:spcAft>
              <a:buClr>
                <a:schemeClr val="accent2"/>
              </a:buClr>
              <a:buSzPts val="2000"/>
              <a:buFont typeface="Noto Sans Symbols"/>
              <a:buChar char="▪"/>
              <a:defRPr b="0" i="0" sz="2000" u="none" cap="none" strike="noStrike">
                <a:solidFill>
                  <a:schemeClr val="dk1"/>
                </a:solidFill>
                <a:latin typeface="Verdana"/>
                <a:ea typeface="Verdana"/>
                <a:cs typeface="Verdana"/>
                <a:sym typeface="Verdana"/>
              </a:defRPr>
            </a:lvl5pPr>
            <a:lvl6pPr indent="-355600" lvl="5" marL="2743200" marR="0" rtl="0" algn="l">
              <a:lnSpc>
                <a:spcPct val="100000"/>
              </a:lnSpc>
              <a:spcBef>
                <a:spcPts val="500"/>
              </a:spcBef>
              <a:spcAft>
                <a:spcPts val="0"/>
              </a:spcAft>
              <a:buClr>
                <a:schemeClr val="accent2"/>
              </a:buClr>
              <a:buSzPts val="2000"/>
              <a:buFont typeface="Noto Sans Symbols"/>
              <a:buChar char="▪"/>
              <a:defRPr b="0" i="0" sz="2000" u="none" cap="none" strike="noStrike">
                <a:solidFill>
                  <a:schemeClr val="dk1"/>
                </a:solidFill>
                <a:latin typeface="Verdana"/>
                <a:ea typeface="Verdana"/>
                <a:cs typeface="Verdana"/>
                <a:sym typeface="Verdana"/>
              </a:defRPr>
            </a:lvl6pPr>
            <a:lvl7pPr indent="-355600" lvl="6" marL="3200400" marR="0" rtl="0" algn="l">
              <a:lnSpc>
                <a:spcPct val="100000"/>
              </a:lnSpc>
              <a:spcBef>
                <a:spcPts val="500"/>
              </a:spcBef>
              <a:spcAft>
                <a:spcPts val="0"/>
              </a:spcAft>
              <a:buClr>
                <a:schemeClr val="accent2"/>
              </a:buClr>
              <a:buSzPts val="2000"/>
              <a:buFont typeface="Noto Sans Symbols"/>
              <a:buChar char="▪"/>
              <a:defRPr b="0" i="0" sz="2000" u="none" cap="none" strike="noStrike">
                <a:solidFill>
                  <a:schemeClr val="dk1"/>
                </a:solidFill>
                <a:latin typeface="Verdana"/>
                <a:ea typeface="Verdana"/>
                <a:cs typeface="Verdana"/>
                <a:sym typeface="Verdana"/>
              </a:defRPr>
            </a:lvl7pPr>
            <a:lvl8pPr indent="-355600" lvl="7" marL="3657600" marR="0" rtl="0" algn="l">
              <a:lnSpc>
                <a:spcPct val="100000"/>
              </a:lnSpc>
              <a:spcBef>
                <a:spcPts val="500"/>
              </a:spcBef>
              <a:spcAft>
                <a:spcPts val="0"/>
              </a:spcAft>
              <a:buClr>
                <a:schemeClr val="accent2"/>
              </a:buClr>
              <a:buSzPts val="2000"/>
              <a:buFont typeface="Noto Sans Symbols"/>
              <a:buChar char="▪"/>
              <a:defRPr b="0" i="0" sz="2000" u="none" cap="none" strike="noStrike">
                <a:solidFill>
                  <a:schemeClr val="dk1"/>
                </a:solidFill>
                <a:latin typeface="Verdana"/>
                <a:ea typeface="Verdana"/>
                <a:cs typeface="Verdana"/>
                <a:sym typeface="Verdana"/>
              </a:defRPr>
            </a:lvl8pPr>
            <a:lvl9pPr indent="-355600" lvl="8" marL="4114800" marR="0" rtl="0" algn="l">
              <a:lnSpc>
                <a:spcPct val="100000"/>
              </a:lnSpc>
              <a:spcBef>
                <a:spcPts val="500"/>
              </a:spcBef>
              <a:spcAft>
                <a:spcPts val="0"/>
              </a:spcAft>
              <a:buClr>
                <a:schemeClr val="accent2"/>
              </a:buClr>
              <a:buSzPts val="2000"/>
              <a:buFont typeface="Noto Sans Symbols"/>
              <a:buChar char="▪"/>
              <a:defRPr b="0" i="0" sz="2000" u="none" cap="none" strike="noStrike">
                <a:solidFill>
                  <a:schemeClr val="dk1"/>
                </a:solidFill>
                <a:latin typeface="Verdana"/>
                <a:ea typeface="Verdana"/>
                <a:cs typeface="Verdana"/>
                <a:sym typeface="Verdana"/>
              </a:defRPr>
            </a:lvl9pPr>
          </a:lstStyle>
          <a:p/>
        </p:txBody>
      </p:sp>
      <p:sp>
        <p:nvSpPr>
          <p:cNvPr id="13" name="Google Shape;13;p7"/>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Verdana"/>
                <a:ea typeface="Verdana"/>
                <a:cs typeface="Verdana"/>
                <a:sym typeface="Verdana"/>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Verdana"/>
                <a:ea typeface="Verdana"/>
                <a:cs typeface="Verdana"/>
                <a:sym typeface="Verdana"/>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Verdana"/>
                <a:ea typeface="Verdana"/>
                <a:cs typeface="Verdana"/>
                <a:sym typeface="Verdana"/>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Verdana"/>
                <a:ea typeface="Verdana"/>
                <a:cs typeface="Verdana"/>
                <a:sym typeface="Verdana"/>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Verdana"/>
                <a:ea typeface="Verdana"/>
                <a:cs typeface="Verdana"/>
                <a:sym typeface="Verdana"/>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Verdana"/>
                <a:ea typeface="Verdana"/>
                <a:cs typeface="Verdana"/>
                <a:sym typeface="Verdana"/>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Verdana"/>
                <a:ea typeface="Verdana"/>
                <a:cs typeface="Verdana"/>
                <a:sym typeface="Verdana"/>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Verdana"/>
                <a:ea typeface="Verdana"/>
                <a:cs typeface="Verdana"/>
                <a:sym typeface="Verdana"/>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Verdana"/>
                <a:ea typeface="Verdana"/>
                <a:cs typeface="Verdana"/>
                <a:sym typeface="Verdana"/>
              </a:defRPr>
            </a:lvl9pPr>
          </a:lstStyle>
          <a:p/>
        </p:txBody>
      </p:sp>
      <p:sp>
        <p:nvSpPr>
          <p:cNvPr id="14" name="Google Shape;14;p7"/>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chemeClr val="dk1"/>
                </a:solidFill>
                <a:latin typeface="Verdana"/>
                <a:ea typeface="Verdana"/>
                <a:cs typeface="Verdana"/>
                <a:sym typeface="Verdana"/>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Verdana"/>
                <a:ea typeface="Verdana"/>
                <a:cs typeface="Verdana"/>
                <a:sym typeface="Verdana"/>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Verdana"/>
                <a:ea typeface="Verdana"/>
                <a:cs typeface="Verdana"/>
                <a:sym typeface="Verdana"/>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Verdana"/>
                <a:ea typeface="Verdana"/>
                <a:cs typeface="Verdana"/>
                <a:sym typeface="Verdana"/>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Verdana"/>
                <a:ea typeface="Verdana"/>
                <a:cs typeface="Verdana"/>
                <a:sym typeface="Verdana"/>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Verdana"/>
                <a:ea typeface="Verdana"/>
                <a:cs typeface="Verdana"/>
                <a:sym typeface="Verdana"/>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Verdana"/>
                <a:ea typeface="Verdana"/>
                <a:cs typeface="Verdana"/>
                <a:sym typeface="Verdana"/>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Verdana"/>
                <a:ea typeface="Verdana"/>
                <a:cs typeface="Verdana"/>
                <a:sym typeface="Verdana"/>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Verdana"/>
                <a:ea typeface="Verdana"/>
                <a:cs typeface="Verdana"/>
                <a:sym typeface="Verdana"/>
              </a:defRPr>
            </a:lvl9pPr>
          </a:lstStyle>
          <a:p/>
        </p:txBody>
      </p:sp>
      <p:sp>
        <p:nvSpPr>
          <p:cNvPr id="15" name="Google Shape;15;p7"/>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SzPts val="1200"/>
              <a:buFont typeface="Verdana"/>
              <a:buNone/>
              <a:defRPr b="0" i="0" sz="1200" u="none" cap="none" strike="noStrike">
                <a:solidFill>
                  <a:schemeClr val="dk1"/>
                </a:solidFill>
                <a:latin typeface="Verdana"/>
                <a:ea typeface="Verdana"/>
                <a:cs typeface="Verdana"/>
                <a:sym typeface="Verdana"/>
              </a:defRPr>
            </a:lvl1pPr>
            <a:lvl2pPr indent="0" lvl="1" marL="0" marR="0" rtl="0" algn="r">
              <a:lnSpc>
                <a:spcPct val="100000"/>
              </a:lnSpc>
              <a:spcBef>
                <a:spcPts val="0"/>
              </a:spcBef>
              <a:spcAft>
                <a:spcPts val="0"/>
              </a:spcAft>
              <a:buClr>
                <a:schemeClr val="dk1"/>
              </a:buClr>
              <a:buSzPts val="1200"/>
              <a:buFont typeface="Verdana"/>
              <a:buNone/>
              <a:defRPr b="0" i="0" sz="1200" u="none" cap="none" strike="noStrike">
                <a:solidFill>
                  <a:schemeClr val="dk1"/>
                </a:solidFill>
                <a:latin typeface="Verdana"/>
                <a:ea typeface="Verdana"/>
                <a:cs typeface="Verdana"/>
                <a:sym typeface="Verdana"/>
              </a:defRPr>
            </a:lvl2pPr>
            <a:lvl3pPr indent="0" lvl="2" marL="0" marR="0" rtl="0" algn="r">
              <a:lnSpc>
                <a:spcPct val="100000"/>
              </a:lnSpc>
              <a:spcBef>
                <a:spcPts val="0"/>
              </a:spcBef>
              <a:spcAft>
                <a:spcPts val="0"/>
              </a:spcAft>
              <a:buClr>
                <a:schemeClr val="dk1"/>
              </a:buClr>
              <a:buSzPts val="1200"/>
              <a:buFont typeface="Verdana"/>
              <a:buNone/>
              <a:defRPr b="0" i="0" sz="1200" u="none" cap="none" strike="noStrike">
                <a:solidFill>
                  <a:schemeClr val="dk1"/>
                </a:solidFill>
                <a:latin typeface="Verdana"/>
                <a:ea typeface="Verdana"/>
                <a:cs typeface="Verdana"/>
                <a:sym typeface="Verdana"/>
              </a:defRPr>
            </a:lvl3pPr>
            <a:lvl4pPr indent="0" lvl="3" marL="0" marR="0" rtl="0" algn="r">
              <a:lnSpc>
                <a:spcPct val="100000"/>
              </a:lnSpc>
              <a:spcBef>
                <a:spcPts val="0"/>
              </a:spcBef>
              <a:spcAft>
                <a:spcPts val="0"/>
              </a:spcAft>
              <a:buClr>
                <a:schemeClr val="dk1"/>
              </a:buClr>
              <a:buSzPts val="1200"/>
              <a:buFont typeface="Verdana"/>
              <a:buNone/>
              <a:defRPr b="0" i="0" sz="1200" u="none" cap="none" strike="noStrike">
                <a:solidFill>
                  <a:schemeClr val="dk1"/>
                </a:solidFill>
                <a:latin typeface="Verdana"/>
                <a:ea typeface="Verdana"/>
                <a:cs typeface="Verdana"/>
                <a:sym typeface="Verdana"/>
              </a:defRPr>
            </a:lvl4pPr>
            <a:lvl5pPr indent="0" lvl="4" marL="0" marR="0" rtl="0" algn="r">
              <a:lnSpc>
                <a:spcPct val="100000"/>
              </a:lnSpc>
              <a:spcBef>
                <a:spcPts val="0"/>
              </a:spcBef>
              <a:spcAft>
                <a:spcPts val="0"/>
              </a:spcAft>
              <a:buClr>
                <a:schemeClr val="dk1"/>
              </a:buClr>
              <a:buSzPts val="1200"/>
              <a:buFont typeface="Verdana"/>
              <a:buNone/>
              <a:defRPr b="0" i="0" sz="1200" u="none" cap="none" strike="noStrike">
                <a:solidFill>
                  <a:schemeClr val="dk1"/>
                </a:solidFill>
                <a:latin typeface="Verdana"/>
                <a:ea typeface="Verdana"/>
                <a:cs typeface="Verdana"/>
                <a:sym typeface="Verdana"/>
              </a:defRPr>
            </a:lvl5pPr>
            <a:lvl6pPr indent="0" lvl="5" marL="0" marR="0" rtl="0" algn="r">
              <a:lnSpc>
                <a:spcPct val="100000"/>
              </a:lnSpc>
              <a:spcBef>
                <a:spcPts val="0"/>
              </a:spcBef>
              <a:spcAft>
                <a:spcPts val="0"/>
              </a:spcAft>
              <a:buClr>
                <a:schemeClr val="dk1"/>
              </a:buClr>
              <a:buSzPts val="1200"/>
              <a:buFont typeface="Verdana"/>
              <a:buNone/>
              <a:defRPr b="0" i="0" sz="1200" u="none" cap="none" strike="noStrike">
                <a:solidFill>
                  <a:schemeClr val="dk1"/>
                </a:solidFill>
                <a:latin typeface="Verdana"/>
                <a:ea typeface="Verdana"/>
                <a:cs typeface="Verdana"/>
                <a:sym typeface="Verdana"/>
              </a:defRPr>
            </a:lvl6pPr>
            <a:lvl7pPr indent="0" lvl="6" marL="0" marR="0" rtl="0" algn="r">
              <a:lnSpc>
                <a:spcPct val="100000"/>
              </a:lnSpc>
              <a:spcBef>
                <a:spcPts val="0"/>
              </a:spcBef>
              <a:spcAft>
                <a:spcPts val="0"/>
              </a:spcAft>
              <a:buClr>
                <a:schemeClr val="dk1"/>
              </a:buClr>
              <a:buSzPts val="1200"/>
              <a:buFont typeface="Verdana"/>
              <a:buNone/>
              <a:defRPr b="0" i="0" sz="1200" u="none" cap="none" strike="noStrike">
                <a:solidFill>
                  <a:schemeClr val="dk1"/>
                </a:solidFill>
                <a:latin typeface="Verdana"/>
                <a:ea typeface="Verdana"/>
                <a:cs typeface="Verdana"/>
                <a:sym typeface="Verdana"/>
              </a:defRPr>
            </a:lvl7pPr>
            <a:lvl8pPr indent="0" lvl="7" marL="0" marR="0" rtl="0" algn="r">
              <a:lnSpc>
                <a:spcPct val="100000"/>
              </a:lnSpc>
              <a:spcBef>
                <a:spcPts val="0"/>
              </a:spcBef>
              <a:spcAft>
                <a:spcPts val="0"/>
              </a:spcAft>
              <a:buClr>
                <a:schemeClr val="dk1"/>
              </a:buClr>
              <a:buSzPts val="1200"/>
              <a:buFont typeface="Verdana"/>
              <a:buNone/>
              <a:defRPr b="0" i="0" sz="1200" u="none" cap="none" strike="noStrike">
                <a:solidFill>
                  <a:schemeClr val="dk1"/>
                </a:solidFill>
                <a:latin typeface="Verdana"/>
                <a:ea typeface="Verdana"/>
                <a:cs typeface="Verdana"/>
                <a:sym typeface="Verdana"/>
              </a:defRPr>
            </a:lvl8pPr>
            <a:lvl9pPr indent="0" lvl="8" marL="0" marR="0" rtl="0" algn="r">
              <a:lnSpc>
                <a:spcPct val="100000"/>
              </a:lnSpc>
              <a:spcBef>
                <a:spcPts val="0"/>
              </a:spcBef>
              <a:spcAft>
                <a:spcPts val="0"/>
              </a:spcAft>
              <a:buClr>
                <a:schemeClr val="dk1"/>
              </a:buClr>
              <a:buSzPts val="1200"/>
              <a:buFont typeface="Verdana"/>
              <a:buNone/>
              <a:defRPr b="0" i="0" sz="1200" u="none" cap="none" strike="noStrike">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9" r:id="rId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22" name="Shape 22"/>
        <p:cNvGrpSpPr/>
        <p:nvPr/>
      </p:nvGrpSpPr>
      <p:grpSpPr>
        <a:xfrm>
          <a:off x="0" y="0"/>
          <a:ext cx="0" cy="0"/>
          <a:chOff x="0" y="0"/>
          <a:chExt cx="0" cy="0"/>
        </a:xfrm>
      </p:grpSpPr>
      <p:sp>
        <p:nvSpPr>
          <p:cNvPr id="23" name="Google Shape;23;p9"/>
          <p:cNvSpPr txBox="1"/>
          <p:nvPr>
            <p:ph type="title"/>
          </p:nvPr>
        </p:nvSpPr>
        <p:spPr>
          <a:xfrm>
            <a:off x="574675" y="304800"/>
            <a:ext cx="8001000" cy="1216025"/>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3800" u="none" cap="none" strike="noStrike">
                <a:solidFill>
                  <a:schemeClr val="dk2"/>
                </a:solidFill>
                <a:latin typeface="Verdana"/>
                <a:ea typeface="Verdana"/>
                <a:cs typeface="Verdana"/>
                <a:sym typeface="Verdana"/>
              </a:defRPr>
            </a:lvl1pPr>
            <a:lvl2pPr lvl="1" marR="0" rtl="0" algn="l">
              <a:lnSpc>
                <a:spcPct val="100000"/>
              </a:lnSpc>
              <a:spcBef>
                <a:spcPts val="0"/>
              </a:spcBef>
              <a:spcAft>
                <a:spcPts val="0"/>
              </a:spcAft>
              <a:buClr>
                <a:srgbClr val="000000"/>
              </a:buClr>
              <a:buSzPts val="1400"/>
              <a:buFont typeface="Arial"/>
              <a:buNone/>
              <a:defRPr b="0" i="0" sz="3800" u="none" cap="none" strike="noStrike">
                <a:solidFill>
                  <a:schemeClr val="dk2"/>
                </a:solidFill>
                <a:latin typeface="Verdana"/>
                <a:ea typeface="Verdana"/>
                <a:cs typeface="Verdana"/>
                <a:sym typeface="Verdana"/>
              </a:defRPr>
            </a:lvl2pPr>
            <a:lvl3pPr lvl="2" marR="0" rtl="0" algn="l">
              <a:lnSpc>
                <a:spcPct val="100000"/>
              </a:lnSpc>
              <a:spcBef>
                <a:spcPts val="0"/>
              </a:spcBef>
              <a:spcAft>
                <a:spcPts val="0"/>
              </a:spcAft>
              <a:buClr>
                <a:srgbClr val="000000"/>
              </a:buClr>
              <a:buSzPts val="1400"/>
              <a:buFont typeface="Arial"/>
              <a:buNone/>
              <a:defRPr b="0" i="0" sz="3800" u="none" cap="none" strike="noStrike">
                <a:solidFill>
                  <a:schemeClr val="dk2"/>
                </a:solidFill>
                <a:latin typeface="Verdana"/>
                <a:ea typeface="Verdana"/>
                <a:cs typeface="Verdana"/>
                <a:sym typeface="Verdana"/>
              </a:defRPr>
            </a:lvl3pPr>
            <a:lvl4pPr lvl="3" marR="0" rtl="0" algn="l">
              <a:lnSpc>
                <a:spcPct val="100000"/>
              </a:lnSpc>
              <a:spcBef>
                <a:spcPts val="0"/>
              </a:spcBef>
              <a:spcAft>
                <a:spcPts val="0"/>
              </a:spcAft>
              <a:buClr>
                <a:srgbClr val="000000"/>
              </a:buClr>
              <a:buSzPts val="1400"/>
              <a:buFont typeface="Arial"/>
              <a:buNone/>
              <a:defRPr b="0" i="0" sz="3800" u="none" cap="none" strike="noStrike">
                <a:solidFill>
                  <a:schemeClr val="dk2"/>
                </a:solidFill>
                <a:latin typeface="Verdana"/>
                <a:ea typeface="Verdana"/>
                <a:cs typeface="Verdana"/>
                <a:sym typeface="Verdana"/>
              </a:defRPr>
            </a:lvl4pPr>
            <a:lvl5pPr lvl="4" marR="0" rtl="0" algn="l">
              <a:lnSpc>
                <a:spcPct val="100000"/>
              </a:lnSpc>
              <a:spcBef>
                <a:spcPts val="0"/>
              </a:spcBef>
              <a:spcAft>
                <a:spcPts val="0"/>
              </a:spcAft>
              <a:buClr>
                <a:srgbClr val="000000"/>
              </a:buClr>
              <a:buSzPts val="1400"/>
              <a:buFont typeface="Arial"/>
              <a:buNone/>
              <a:defRPr b="0" i="0" sz="3800" u="none" cap="none" strike="noStrike">
                <a:solidFill>
                  <a:schemeClr val="dk2"/>
                </a:solidFill>
                <a:latin typeface="Verdana"/>
                <a:ea typeface="Verdana"/>
                <a:cs typeface="Verdana"/>
                <a:sym typeface="Verdana"/>
              </a:defRPr>
            </a:lvl5pPr>
            <a:lvl6pPr lvl="5" marR="0" rtl="0" algn="l">
              <a:lnSpc>
                <a:spcPct val="100000"/>
              </a:lnSpc>
              <a:spcBef>
                <a:spcPts val="0"/>
              </a:spcBef>
              <a:spcAft>
                <a:spcPts val="0"/>
              </a:spcAft>
              <a:buClr>
                <a:srgbClr val="000000"/>
              </a:buClr>
              <a:buSzPts val="1400"/>
              <a:buFont typeface="Arial"/>
              <a:buNone/>
              <a:defRPr b="0" i="0" sz="3800" u="none" cap="none" strike="noStrike">
                <a:solidFill>
                  <a:schemeClr val="dk2"/>
                </a:solidFill>
                <a:latin typeface="Verdana"/>
                <a:ea typeface="Verdana"/>
                <a:cs typeface="Verdana"/>
                <a:sym typeface="Verdana"/>
              </a:defRPr>
            </a:lvl6pPr>
            <a:lvl7pPr lvl="6" marR="0" rtl="0" algn="l">
              <a:lnSpc>
                <a:spcPct val="100000"/>
              </a:lnSpc>
              <a:spcBef>
                <a:spcPts val="0"/>
              </a:spcBef>
              <a:spcAft>
                <a:spcPts val="0"/>
              </a:spcAft>
              <a:buClr>
                <a:srgbClr val="000000"/>
              </a:buClr>
              <a:buSzPts val="1400"/>
              <a:buFont typeface="Arial"/>
              <a:buNone/>
              <a:defRPr b="0" i="0" sz="3800" u="none" cap="none" strike="noStrike">
                <a:solidFill>
                  <a:schemeClr val="dk2"/>
                </a:solidFill>
                <a:latin typeface="Verdana"/>
                <a:ea typeface="Verdana"/>
                <a:cs typeface="Verdana"/>
                <a:sym typeface="Verdana"/>
              </a:defRPr>
            </a:lvl7pPr>
            <a:lvl8pPr lvl="7" marR="0" rtl="0" algn="l">
              <a:lnSpc>
                <a:spcPct val="100000"/>
              </a:lnSpc>
              <a:spcBef>
                <a:spcPts val="0"/>
              </a:spcBef>
              <a:spcAft>
                <a:spcPts val="0"/>
              </a:spcAft>
              <a:buClr>
                <a:srgbClr val="000000"/>
              </a:buClr>
              <a:buSzPts val="1400"/>
              <a:buFont typeface="Arial"/>
              <a:buNone/>
              <a:defRPr b="0" i="0" sz="3800" u="none" cap="none" strike="noStrike">
                <a:solidFill>
                  <a:schemeClr val="dk2"/>
                </a:solidFill>
                <a:latin typeface="Verdana"/>
                <a:ea typeface="Verdana"/>
                <a:cs typeface="Verdana"/>
                <a:sym typeface="Verdana"/>
              </a:defRPr>
            </a:lvl8pPr>
            <a:lvl9pPr lvl="8" marR="0" rtl="0" algn="l">
              <a:lnSpc>
                <a:spcPct val="100000"/>
              </a:lnSpc>
              <a:spcBef>
                <a:spcPts val="0"/>
              </a:spcBef>
              <a:spcAft>
                <a:spcPts val="0"/>
              </a:spcAft>
              <a:buClr>
                <a:srgbClr val="000000"/>
              </a:buClr>
              <a:buSzPts val="1400"/>
              <a:buFont typeface="Arial"/>
              <a:buNone/>
              <a:defRPr b="0" i="0" sz="3800" u="none" cap="none" strike="noStrike">
                <a:solidFill>
                  <a:schemeClr val="dk2"/>
                </a:solidFill>
                <a:latin typeface="Verdana"/>
                <a:ea typeface="Verdana"/>
                <a:cs typeface="Verdana"/>
                <a:sym typeface="Verdana"/>
              </a:defRPr>
            </a:lvl9pPr>
          </a:lstStyle>
          <a:p/>
        </p:txBody>
      </p:sp>
      <p:sp>
        <p:nvSpPr>
          <p:cNvPr id="24" name="Google Shape;24;p9"/>
          <p:cNvSpPr txBox="1"/>
          <p:nvPr>
            <p:ph idx="1" type="body"/>
          </p:nvPr>
        </p:nvSpPr>
        <p:spPr>
          <a:xfrm>
            <a:off x="566737" y="1752600"/>
            <a:ext cx="8001000" cy="4267200"/>
          </a:xfrm>
          <a:prstGeom prst="rect">
            <a:avLst/>
          </a:prstGeom>
          <a:noFill/>
          <a:ln>
            <a:noFill/>
          </a:ln>
        </p:spPr>
        <p:txBody>
          <a:bodyPr anchorCtr="0" anchor="t" bIns="45700" lIns="91425" spcFirstLastPara="1" rIns="91425" wrap="square" tIns="45700">
            <a:noAutofit/>
          </a:bodyPr>
          <a:lstStyle>
            <a:lvl1pPr indent="-419100" lvl="0" marL="457200" marR="0" rtl="0" algn="l">
              <a:lnSpc>
                <a:spcPct val="100000"/>
              </a:lnSpc>
              <a:spcBef>
                <a:spcPts val="600"/>
              </a:spcBef>
              <a:spcAft>
                <a:spcPts val="0"/>
              </a:spcAft>
              <a:buClr>
                <a:schemeClr val="accent2"/>
              </a:buClr>
              <a:buSzPts val="3000"/>
              <a:buFont typeface="Noto Sans Symbols"/>
              <a:buChar char="□"/>
              <a:defRPr b="0" i="0" sz="3000" u="none" cap="none" strike="noStrike">
                <a:solidFill>
                  <a:schemeClr val="dk1"/>
                </a:solidFill>
                <a:latin typeface="Verdana"/>
                <a:ea typeface="Verdana"/>
                <a:cs typeface="Verdana"/>
                <a:sym typeface="Verdana"/>
              </a:defRPr>
            </a:lvl1pPr>
            <a:lvl2pPr indent="-393700" lvl="1" marL="914400" marR="0" rtl="0" algn="l">
              <a:lnSpc>
                <a:spcPct val="100000"/>
              </a:lnSpc>
              <a:spcBef>
                <a:spcPts val="520"/>
              </a:spcBef>
              <a:spcAft>
                <a:spcPts val="0"/>
              </a:spcAft>
              <a:buClr>
                <a:schemeClr val="accent2"/>
              </a:buClr>
              <a:buSzPts val="2600"/>
              <a:buFont typeface="Noto Sans Symbols"/>
              <a:buChar char="■"/>
              <a:defRPr b="0" i="0" sz="2600" u="none" cap="none" strike="noStrike">
                <a:solidFill>
                  <a:schemeClr val="dk1"/>
                </a:solidFill>
                <a:latin typeface="Verdana"/>
                <a:ea typeface="Verdana"/>
                <a:cs typeface="Verdana"/>
                <a:sym typeface="Verdana"/>
              </a:defRPr>
            </a:lvl2pPr>
            <a:lvl3pPr indent="-374650" lvl="2" marL="1371600" marR="0" rtl="0" algn="l">
              <a:lnSpc>
                <a:spcPct val="100000"/>
              </a:lnSpc>
              <a:spcBef>
                <a:spcPts val="460"/>
              </a:spcBef>
              <a:spcAft>
                <a:spcPts val="0"/>
              </a:spcAft>
              <a:buClr>
                <a:schemeClr val="accent2"/>
              </a:buClr>
              <a:buSzPts val="2300"/>
              <a:buFont typeface="Noto Sans Symbols"/>
              <a:buChar char="□"/>
              <a:defRPr b="0" i="0" sz="2300" u="none" cap="none" strike="noStrike">
                <a:solidFill>
                  <a:schemeClr val="dk1"/>
                </a:solidFill>
                <a:latin typeface="Verdana"/>
                <a:ea typeface="Verdana"/>
                <a:cs typeface="Verdana"/>
                <a:sym typeface="Verdana"/>
              </a:defRPr>
            </a:lvl3pPr>
            <a:lvl4pPr indent="-355600" lvl="3" marL="1828800" marR="0" rtl="0" algn="l">
              <a:lnSpc>
                <a:spcPct val="100000"/>
              </a:lnSpc>
              <a:spcBef>
                <a:spcPts val="400"/>
              </a:spcBef>
              <a:spcAft>
                <a:spcPts val="0"/>
              </a:spcAft>
              <a:buClr>
                <a:schemeClr val="accent2"/>
              </a:buClr>
              <a:buSzPts val="2000"/>
              <a:buFont typeface="Noto Sans Symbols"/>
              <a:buChar char="■"/>
              <a:defRPr b="0" i="0" sz="2000" u="none" cap="none" strike="noStrike">
                <a:solidFill>
                  <a:schemeClr val="dk1"/>
                </a:solidFill>
                <a:latin typeface="Verdana"/>
                <a:ea typeface="Verdana"/>
                <a:cs typeface="Verdana"/>
                <a:sym typeface="Verdana"/>
              </a:defRPr>
            </a:lvl4pPr>
            <a:lvl5pPr indent="-355600" lvl="4" marL="2286000" marR="0" rtl="0" algn="l">
              <a:lnSpc>
                <a:spcPct val="100000"/>
              </a:lnSpc>
              <a:spcBef>
                <a:spcPts val="500"/>
              </a:spcBef>
              <a:spcAft>
                <a:spcPts val="0"/>
              </a:spcAft>
              <a:buClr>
                <a:schemeClr val="accent2"/>
              </a:buClr>
              <a:buSzPts val="2000"/>
              <a:buFont typeface="Noto Sans Symbols"/>
              <a:buChar char="▪"/>
              <a:defRPr b="0" i="0" sz="2000" u="none" cap="none" strike="noStrike">
                <a:solidFill>
                  <a:schemeClr val="dk1"/>
                </a:solidFill>
                <a:latin typeface="Verdana"/>
                <a:ea typeface="Verdana"/>
                <a:cs typeface="Verdana"/>
                <a:sym typeface="Verdana"/>
              </a:defRPr>
            </a:lvl5pPr>
            <a:lvl6pPr indent="-355600" lvl="5" marL="2743200" marR="0" rtl="0" algn="l">
              <a:lnSpc>
                <a:spcPct val="100000"/>
              </a:lnSpc>
              <a:spcBef>
                <a:spcPts val="500"/>
              </a:spcBef>
              <a:spcAft>
                <a:spcPts val="0"/>
              </a:spcAft>
              <a:buClr>
                <a:schemeClr val="accent2"/>
              </a:buClr>
              <a:buSzPts val="2000"/>
              <a:buFont typeface="Noto Sans Symbols"/>
              <a:buChar char="▪"/>
              <a:defRPr b="0" i="0" sz="2000" u="none" cap="none" strike="noStrike">
                <a:solidFill>
                  <a:schemeClr val="dk1"/>
                </a:solidFill>
                <a:latin typeface="Verdana"/>
                <a:ea typeface="Verdana"/>
                <a:cs typeface="Verdana"/>
                <a:sym typeface="Verdana"/>
              </a:defRPr>
            </a:lvl6pPr>
            <a:lvl7pPr indent="-355600" lvl="6" marL="3200400" marR="0" rtl="0" algn="l">
              <a:lnSpc>
                <a:spcPct val="100000"/>
              </a:lnSpc>
              <a:spcBef>
                <a:spcPts val="500"/>
              </a:spcBef>
              <a:spcAft>
                <a:spcPts val="0"/>
              </a:spcAft>
              <a:buClr>
                <a:schemeClr val="accent2"/>
              </a:buClr>
              <a:buSzPts val="2000"/>
              <a:buFont typeface="Noto Sans Symbols"/>
              <a:buChar char="▪"/>
              <a:defRPr b="0" i="0" sz="2000" u="none" cap="none" strike="noStrike">
                <a:solidFill>
                  <a:schemeClr val="dk1"/>
                </a:solidFill>
                <a:latin typeface="Verdana"/>
                <a:ea typeface="Verdana"/>
                <a:cs typeface="Verdana"/>
                <a:sym typeface="Verdana"/>
              </a:defRPr>
            </a:lvl7pPr>
            <a:lvl8pPr indent="-355600" lvl="7" marL="3657600" marR="0" rtl="0" algn="l">
              <a:lnSpc>
                <a:spcPct val="100000"/>
              </a:lnSpc>
              <a:spcBef>
                <a:spcPts val="500"/>
              </a:spcBef>
              <a:spcAft>
                <a:spcPts val="0"/>
              </a:spcAft>
              <a:buClr>
                <a:schemeClr val="accent2"/>
              </a:buClr>
              <a:buSzPts val="2000"/>
              <a:buFont typeface="Noto Sans Symbols"/>
              <a:buChar char="▪"/>
              <a:defRPr b="0" i="0" sz="2000" u="none" cap="none" strike="noStrike">
                <a:solidFill>
                  <a:schemeClr val="dk1"/>
                </a:solidFill>
                <a:latin typeface="Verdana"/>
                <a:ea typeface="Verdana"/>
                <a:cs typeface="Verdana"/>
                <a:sym typeface="Verdana"/>
              </a:defRPr>
            </a:lvl8pPr>
            <a:lvl9pPr indent="-355600" lvl="8" marL="4114800" marR="0" rtl="0" algn="l">
              <a:lnSpc>
                <a:spcPct val="100000"/>
              </a:lnSpc>
              <a:spcBef>
                <a:spcPts val="500"/>
              </a:spcBef>
              <a:spcAft>
                <a:spcPts val="0"/>
              </a:spcAft>
              <a:buClr>
                <a:schemeClr val="accent2"/>
              </a:buClr>
              <a:buSzPts val="2000"/>
              <a:buFont typeface="Noto Sans Symbols"/>
              <a:buChar char="▪"/>
              <a:defRPr b="0" i="0" sz="2000" u="none" cap="none" strike="noStrike">
                <a:solidFill>
                  <a:schemeClr val="dk1"/>
                </a:solidFill>
                <a:latin typeface="Verdana"/>
                <a:ea typeface="Verdana"/>
                <a:cs typeface="Verdana"/>
                <a:sym typeface="Verdana"/>
              </a:defRPr>
            </a:lvl9pPr>
          </a:lstStyle>
          <a:p/>
        </p:txBody>
      </p:sp>
      <p:sp>
        <p:nvSpPr>
          <p:cNvPr id="25" name="Google Shape;25;p9"/>
          <p:cNvSpPr/>
          <p:nvPr/>
        </p:nvSpPr>
        <p:spPr>
          <a:xfrm>
            <a:off x="609600" y="1566862"/>
            <a:ext cx="7958137" cy="109537"/>
          </a:xfrm>
          <a:custGeom>
            <a:rect b="b" l="l" r="r" t="t"/>
            <a:pathLst>
              <a:path extrusionOk="0" h="1000" w="1000">
                <a:moveTo>
                  <a:pt x="0" y="0"/>
                </a:moveTo>
                <a:lnTo>
                  <a:pt x="585" y="0"/>
                </a:lnTo>
                <a:lnTo>
                  <a:pt x="585" y="1000"/>
                </a:lnTo>
                <a:lnTo>
                  <a:pt x="0" y="1000"/>
                </a:lnTo>
                <a:lnTo>
                  <a:pt x="0" y="0"/>
                </a:lnTo>
                <a:close/>
              </a:path>
              <a:path extrusionOk="0" h="1000" w="1000">
                <a:moveTo>
                  <a:pt x="0" y="0"/>
                </a:moveTo>
                <a:lnTo>
                  <a:pt x="1000" y="0"/>
                </a:lnTo>
              </a:path>
            </a:pathLst>
          </a:custGeom>
          <a:solidFill>
            <a:schemeClr val="accent2"/>
          </a:solidFill>
          <a:ln cap="flat" cmpd="sng" w="9525">
            <a:solidFill>
              <a:schemeClr val="accent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Verdana"/>
              <a:ea typeface="Verdana"/>
              <a:cs typeface="Verdana"/>
              <a:sym typeface="Verdana"/>
            </a:endParaRPr>
          </a:p>
        </p:txBody>
      </p:sp>
      <p:cxnSp>
        <p:nvCxnSpPr>
          <p:cNvPr id="26" name="Google Shape;26;p9"/>
          <p:cNvCxnSpPr/>
          <p:nvPr/>
        </p:nvCxnSpPr>
        <p:spPr>
          <a:xfrm>
            <a:off x="609600" y="6172200"/>
            <a:ext cx="7924800" cy="0"/>
          </a:xfrm>
          <a:prstGeom prst="straightConnector1">
            <a:avLst/>
          </a:prstGeom>
          <a:noFill/>
          <a:ln cap="flat" cmpd="sng" w="9525">
            <a:solidFill>
              <a:schemeClr val="accent2"/>
            </a:solidFill>
            <a:prstDash val="solid"/>
            <a:miter lim="800000"/>
            <a:headEnd len="sm" w="sm" type="none"/>
            <a:tailEnd len="sm" w="sm" type="none"/>
          </a:ln>
        </p:spPr>
      </p:cxnSp>
      <p:sp>
        <p:nvSpPr>
          <p:cNvPr id="27" name="Google Shape;27;p9"/>
          <p:cNvSpPr txBox="1"/>
          <p:nvPr>
            <p:ph idx="10" type="dt"/>
          </p:nvPr>
        </p:nvSpPr>
        <p:spPr>
          <a:xfrm>
            <a:off x="609600" y="6245225"/>
            <a:ext cx="1981200" cy="47625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Verdana"/>
                <a:ea typeface="Verdana"/>
                <a:cs typeface="Verdana"/>
                <a:sym typeface="Verdana"/>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Verdana"/>
                <a:ea typeface="Verdana"/>
                <a:cs typeface="Verdana"/>
                <a:sym typeface="Verdana"/>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Verdana"/>
                <a:ea typeface="Verdana"/>
                <a:cs typeface="Verdana"/>
                <a:sym typeface="Verdana"/>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Verdana"/>
                <a:ea typeface="Verdana"/>
                <a:cs typeface="Verdana"/>
                <a:sym typeface="Verdana"/>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Verdana"/>
                <a:ea typeface="Verdana"/>
                <a:cs typeface="Verdana"/>
                <a:sym typeface="Verdana"/>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Verdana"/>
                <a:ea typeface="Verdana"/>
                <a:cs typeface="Verdana"/>
                <a:sym typeface="Verdana"/>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Verdana"/>
                <a:ea typeface="Verdana"/>
                <a:cs typeface="Verdana"/>
                <a:sym typeface="Verdana"/>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Verdana"/>
                <a:ea typeface="Verdana"/>
                <a:cs typeface="Verdana"/>
                <a:sym typeface="Verdana"/>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Verdana"/>
                <a:ea typeface="Verdana"/>
                <a:cs typeface="Verdana"/>
                <a:sym typeface="Verdana"/>
              </a:defRPr>
            </a:lvl9pPr>
          </a:lstStyle>
          <a:p/>
        </p:txBody>
      </p:sp>
      <p:sp>
        <p:nvSpPr>
          <p:cNvPr id="28" name="Google Shape;28;p9"/>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chemeClr val="dk1"/>
                </a:solidFill>
                <a:latin typeface="Verdana"/>
                <a:ea typeface="Verdana"/>
                <a:cs typeface="Verdana"/>
                <a:sym typeface="Verdana"/>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Verdana"/>
                <a:ea typeface="Verdana"/>
                <a:cs typeface="Verdana"/>
                <a:sym typeface="Verdana"/>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Verdana"/>
                <a:ea typeface="Verdana"/>
                <a:cs typeface="Verdana"/>
                <a:sym typeface="Verdana"/>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Verdana"/>
                <a:ea typeface="Verdana"/>
                <a:cs typeface="Verdana"/>
                <a:sym typeface="Verdana"/>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Verdana"/>
                <a:ea typeface="Verdana"/>
                <a:cs typeface="Verdana"/>
                <a:sym typeface="Verdana"/>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Verdana"/>
                <a:ea typeface="Verdana"/>
                <a:cs typeface="Verdana"/>
                <a:sym typeface="Verdana"/>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Verdana"/>
                <a:ea typeface="Verdana"/>
                <a:cs typeface="Verdana"/>
                <a:sym typeface="Verdana"/>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Verdana"/>
                <a:ea typeface="Verdana"/>
                <a:cs typeface="Verdana"/>
                <a:sym typeface="Verdana"/>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Verdana"/>
                <a:ea typeface="Verdana"/>
                <a:cs typeface="Verdana"/>
                <a:sym typeface="Verdana"/>
              </a:defRPr>
            </a:lvl9pPr>
          </a:lstStyle>
          <a:p/>
        </p:txBody>
      </p:sp>
      <p:sp>
        <p:nvSpPr>
          <p:cNvPr id="29" name="Google Shape;29;p9"/>
          <p:cNvSpPr txBox="1"/>
          <p:nvPr>
            <p:ph idx="12" type="sldNum"/>
          </p:nvPr>
        </p:nvSpPr>
        <p:spPr>
          <a:xfrm>
            <a:off x="6553200" y="6245225"/>
            <a:ext cx="1981200" cy="47625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SzPts val="1200"/>
              <a:buFont typeface="Verdana"/>
              <a:buNone/>
              <a:defRPr b="0" i="0" sz="1200" u="none" cap="none" strike="noStrike">
                <a:solidFill>
                  <a:schemeClr val="dk1"/>
                </a:solidFill>
                <a:latin typeface="Verdana"/>
                <a:ea typeface="Verdana"/>
                <a:cs typeface="Verdana"/>
                <a:sym typeface="Verdana"/>
              </a:defRPr>
            </a:lvl1pPr>
            <a:lvl2pPr indent="0" lvl="1" marL="0" marR="0" rtl="0" algn="r">
              <a:lnSpc>
                <a:spcPct val="100000"/>
              </a:lnSpc>
              <a:spcBef>
                <a:spcPts val="0"/>
              </a:spcBef>
              <a:spcAft>
                <a:spcPts val="0"/>
              </a:spcAft>
              <a:buClr>
                <a:schemeClr val="dk1"/>
              </a:buClr>
              <a:buSzPts val="1200"/>
              <a:buFont typeface="Verdana"/>
              <a:buNone/>
              <a:defRPr b="0" i="0" sz="1200" u="none" cap="none" strike="noStrike">
                <a:solidFill>
                  <a:schemeClr val="dk1"/>
                </a:solidFill>
                <a:latin typeface="Verdana"/>
                <a:ea typeface="Verdana"/>
                <a:cs typeface="Verdana"/>
                <a:sym typeface="Verdana"/>
              </a:defRPr>
            </a:lvl2pPr>
            <a:lvl3pPr indent="0" lvl="2" marL="0" marR="0" rtl="0" algn="r">
              <a:lnSpc>
                <a:spcPct val="100000"/>
              </a:lnSpc>
              <a:spcBef>
                <a:spcPts val="0"/>
              </a:spcBef>
              <a:spcAft>
                <a:spcPts val="0"/>
              </a:spcAft>
              <a:buClr>
                <a:schemeClr val="dk1"/>
              </a:buClr>
              <a:buSzPts val="1200"/>
              <a:buFont typeface="Verdana"/>
              <a:buNone/>
              <a:defRPr b="0" i="0" sz="1200" u="none" cap="none" strike="noStrike">
                <a:solidFill>
                  <a:schemeClr val="dk1"/>
                </a:solidFill>
                <a:latin typeface="Verdana"/>
                <a:ea typeface="Verdana"/>
                <a:cs typeface="Verdana"/>
                <a:sym typeface="Verdana"/>
              </a:defRPr>
            </a:lvl3pPr>
            <a:lvl4pPr indent="0" lvl="3" marL="0" marR="0" rtl="0" algn="r">
              <a:lnSpc>
                <a:spcPct val="100000"/>
              </a:lnSpc>
              <a:spcBef>
                <a:spcPts val="0"/>
              </a:spcBef>
              <a:spcAft>
                <a:spcPts val="0"/>
              </a:spcAft>
              <a:buClr>
                <a:schemeClr val="dk1"/>
              </a:buClr>
              <a:buSzPts val="1200"/>
              <a:buFont typeface="Verdana"/>
              <a:buNone/>
              <a:defRPr b="0" i="0" sz="1200" u="none" cap="none" strike="noStrike">
                <a:solidFill>
                  <a:schemeClr val="dk1"/>
                </a:solidFill>
                <a:latin typeface="Verdana"/>
                <a:ea typeface="Verdana"/>
                <a:cs typeface="Verdana"/>
                <a:sym typeface="Verdana"/>
              </a:defRPr>
            </a:lvl4pPr>
            <a:lvl5pPr indent="0" lvl="4" marL="0" marR="0" rtl="0" algn="r">
              <a:lnSpc>
                <a:spcPct val="100000"/>
              </a:lnSpc>
              <a:spcBef>
                <a:spcPts val="0"/>
              </a:spcBef>
              <a:spcAft>
                <a:spcPts val="0"/>
              </a:spcAft>
              <a:buClr>
                <a:schemeClr val="dk1"/>
              </a:buClr>
              <a:buSzPts val="1200"/>
              <a:buFont typeface="Verdana"/>
              <a:buNone/>
              <a:defRPr b="0" i="0" sz="1200" u="none" cap="none" strike="noStrike">
                <a:solidFill>
                  <a:schemeClr val="dk1"/>
                </a:solidFill>
                <a:latin typeface="Verdana"/>
                <a:ea typeface="Verdana"/>
                <a:cs typeface="Verdana"/>
                <a:sym typeface="Verdana"/>
              </a:defRPr>
            </a:lvl5pPr>
            <a:lvl6pPr indent="0" lvl="5" marL="0" marR="0" rtl="0" algn="r">
              <a:lnSpc>
                <a:spcPct val="100000"/>
              </a:lnSpc>
              <a:spcBef>
                <a:spcPts val="0"/>
              </a:spcBef>
              <a:spcAft>
                <a:spcPts val="0"/>
              </a:spcAft>
              <a:buClr>
                <a:schemeClr val="dk1"/>
              </a:buClr>
              <a:buSzPts val="1200"/>
              <a:buFont typeface="Verdana"/>
              <a:buNone/>
              <a:defRPr b="0" i="0" sz="1200" u="none" cap="none" strike="noStrike">
                <a:solidFill>
                  <a:schemeClr val="dk1"/>
                </a:solidFill>
                <a:latin typeface="Verdana"/>
                <a:ea typeface="Verdana"/>
                <a:cs typeface="Verdana"/>
                <a:sym typeface="Verdana"/>
              </a:defRPr>
            </a:lvl6pPr>
            <a:lvl7pPr indent="0" lvl="6" marL="0" marR="0" rtl="0" algn="r">
              <a:lnSpc>
                <a:spcPct val="100000"/>
              </a:lnSpc>
              <a:spcBef>
                <a:spcPts val="0"/>
              </a:spcBef>
              <a:spcAft>
                <a:spcPts val="0"/>
              </a:spcAft>
              <a:buClr>
                <a:schemeClr val="dk1"/>
              </a:buClr>
              <a:buSzPts val="1200"/>
              <a:buFont typeface="Verdana"/>
              <a:buNone/>
              <a:defRPr b="0" i="0" sz="1200" u="none" cap="none" strike="noStrike">
                <a:solidFill>
                  <a:schemeClr val="dk1"/>
                </a:solidFill>
                <a:latin typeface="Verdana"/>
                <a:ea typeface="Verdana"/>
                <a:cs typeface="Verdana"/>
                <a:sym typeface="Verdana"/>
              </a:defRPr>
            </a:lvl7pPr>
            <a:lvl8pPr indent="0" lvl="7" marL="0" marR="0" rtl="0" algn="r">
              <a:lnSpc>
                <a:spcPct val="100000"/>
              </a:lnSpc>
              <a:spcBef>
                <a:spcPts val="0"/>
              </a:spcBef>
              <a:spcAft>
                <a:spcPts val="0"/>
              </a:spcAft>
              <a:buClr>
                <a:schemeClr val="dk1"/>
              </a:buClr>
              <a:buSzPts val="1200"/>
              <a:buFont typeface="Verdana"/>
              <a:buNone/>
              <a:defRPr b="0" i="0" sz="1200" u="none" cap="none" strike="noStrike">
                <a:solidFill>
                  <a:schemeClr val="dk1"/>
                </a:solidFill>
                <a:latin typeface="Verdana"/>
                <a:ea typeface="Verdana"/>
                <a:cs typeface="Verdana"/>
                <a:sym typeface="Verdana"/>
              </a:defRPr>
            </a:lvl8pPr>
            <a:lvl9pPr indent="0" lvl="8" marL="0" marR="0" rtl="0" algn="r">
              <a:lnSpc>
                <a:spcPct val="100000"/>
              </a:lnSpc>
              <a:spcBef>
                <a:spcPts val="0"/>
              </a:spcBef>
              <a:spcAft>
                <a:spcPts val="0"/>
              </a:spcAft>
              <a:buClr>
                <a:schemeClr val="dk1"/>
              </a:buClr>
              <a:buSzPts val="1200"/>
              <a:buFont typeface="Verdana"/>
              <a:buNone/>
              <a:defRPr b="0" i="0" sz="1200" u="none" cap="none" strike="noStrike">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4.png"/><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hyperlink" Target="https://indiankanoon.org/search/?formInput=forged%20signature+doctypes:judgments" TargetMode="External"/><Relationship Id="rId4" Type="http://schemas.openxmlformats.org/officeDocument/2006/relationships/hyperlink" Target="http://bth.diva-portal.org/smash/get/diva2:1753789/FULLTEXT01.pdf"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hyperlink" Target="https://docs.google.com/spreadsheets/u/0/d/1_o_ZOzpCxhxHYbEn0eXv08rjpaRTEhcfUfsqkLIhCDQ/edit"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
          <p:cNvSpPr txBox="1"/>
          <p:nvPr>
            <p:ph type="ctrTitle"/>
          </p:nvPr>
        </p:nvSpPr>
        <p:spPr>
          <a:xfrm>
            <a:off x="196850" y="1822450"/>
            <a:ext cx="9144000" cy="762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accent2"/>
              </a:buClr>
              <a:buSzPts val="2400"/>
              <a:buFont typeface="Verdana"/>
              <a:buNone/>
            </a:pPr>
            <a:br>
              <a:rPr b="1" i="0" lang="en-US" sz="2400" u="none">
                <a:solidFill>
                  <a:schemeClr val="accent2"/>
                </a:solidFill>
                <a:latin typeface="Verdana"/>
                <a:ea typeface="Verdana"/>
                <a:cs typeface="Verdana"/>
                <a:sym typeface="Verdana"/>
              </a:rPr>
            </a:br>
            <a:br>
              <a:rPr b="1" i="0" lang="en-US" sz="2400" u="none">
                <a:solidFill>
                  <a:schemeClr val="accent2"/>
                </a:solidFill>
                <a:latin typeface="Verdana"/>
                <a:ea typeface="Verdana"/>
                <a:cs typeface="Verdana"/>
                <a:sym typeface="Verdana"/>
              </a:rPr>
            </a:br>
            <a:br>
              <a:rPr b="1" i="0" lang="en-US" sz="2400" u="none">
                <a:solidFill>
                  <a:schemeClr val="accent2"/>
                </a:solidFill>
                <a:latin typeface="Verdana"/>
                <a:ea typeface="Verdana"/>
                <a:cs typeface="Verdana"/>
                <a:sym typeface="Verdana"/>
              </a:rPr>
            </a:br>
            <a:br>
              <a:rPr b="1" i="0" lang="en-US" sz="2400" u="none">
                <a:solidFill>
                  <a:schemeClr val="accent2"/>
                </a:solidFill>
                <a:latin typeface="Verdana"/>
                <a:ea typeface="Verdana"/>
                <a:cs typeface="Verdana"/>
                <a:sym typeface="Verdana"/>
              </a:rPr>
            </a:br>
            <a:br>
              <a:rPr b="1" i="0" lang="en-US" sz="2400" u="none">
                <a:solidFill>
                  <a:schemeClr val="accent2"/>
                </a:solidFill>
                <a:latin typeface="Verdana"/>
                <a:ea typeface="Verdana"/>
                <a:cs typeface="Verdana"/>
                <a:sym typeface="Verdana"/>
              </a:rPr>
            </a:br>
            <a:br>
              <a:rPr b="1" i="0" lang="en-US" sz="2400" u="none">
                <a:solidFill>
                  <a:schemeClr val="accent2"/>
                </a:solidFill>
                <a:latin typeface="Verdana"/>
                <a:ea typeface="Verdana"/>
                <a:cs typeface="Verdana"/>
                <a:sym typeface="Verdana"/>
              </a:rPr>
            </a:br>
            <a:br>
              <a:rPr b="1" i="0" lang="en-US" sz="2400" u="none">
                <a:solidFill>
                  <a:schemeClr val="accent2"/>
                </a:solidFill>
                <a:latin typeface="Verdana"/>
                <a:ea typeface="Verdana"/>
                <a:cs typeface="Verdana"/>
                <a:sym typeface="Verdana"/>
              </a:rPr>
            </a:br>
            <a:br>
              <a:rPr b="1" i="0" lang="en-US" sz="2400" u="none">
                <a:solidFill>
                  <a:schemeClr val="accent2"/>
                </a:solidFill>
                <a:latin typeface="Verdana"/>
                <a:ea typeface="Verdana"/>
                <a:cs typeface="Verdana"/>
                <a:sym typeface="Verdana"/>
              </a:rPr>
            </a:br>
            <a:br>
              <a:rPr b="1" i="0" lang="en-US" sz="2400" u="none">
                <a:solidFill>
                  <a:schemeClr val="accent2"/>
                </a:solidFill>
                <a:latin typeface="Verdana"/>
                <a:ea typeface="Verdana"/>
                <a:cs typeface="Verdana"/>
                <a:sym typeface="Verdana"/>
              </a:rPr>
            </a:br>
            <a:r>
              <a:rPr b="1" i="0" lang="en-US" sz="2000" u="none">
                <a:solidFill>
                  <a:schemeClr val="accent2"/>
                </a:solidFill>
                <a:latin typeface="Verdana"/>
                <a:ea typeface="Verdana"/>
                <a:cs typeface="Verdana"/>
                <a:sym typeface="Verdana"/>
              </a:rPr>
              <a:t>Department of Computer Science and Business Systems</a:t>
            </a:r>
            <a:br>
              <a:rPr b="1" i="0" lang="en-US" sz="2000" u="none">
                <a:solidFill>
                  <a:schemeClr val="accent2"/>
                </a:solidFill>
                <a:latin typeface="Verdana"/>
                <a:ea typeface="Verdana"/>
                <a:cs typeface="Verdana"/>
                <a:sym typeface="Verdana"/>
              </a:rPr>
            </a:br>
            <a:endParaRPr/>
          </a:p>
        </p:txBody>
      </p:sp>
      <p:sp>
        <p:nvSpPr>
          <p:cNvPr id="99" name="Google Shape;99;p1"/>
          <p:cNvSpPr txBox="1"/>
          <p:nvPr/>
        </p:nvSpPr>
        <p:spPr>
          <a:xfrm>
            <a:off x="0" y="2590800"/>
            <a:ext cx="9144000" cy="12006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400"/>
              <a:buFont typeface="Verdana"/>
              <a:buNone/>
            </a:pPr>
            <a:r>
              <a:t/>
            </a:r>
            <a:endParaRPr b="1" i="0" sz="2400" u="none" cap="none" strike="noStrike">
              <a:solidFill>
                <a:schemeClr val="dk1"/>
              </a:solidFill>
              <a:latin typeface="Verdana"/>
              <a:ea typeface="Verdana"/>
              <a:cs typeface="Verdana"/>
              <a:sym typeface="Verdana"/>
            </a:endParaRPr>
          </a:p>
          <a:p>
            <a:pPr indent="0" lvl="0" marL="0" marR="0" rtl="0" algn="ctr">
              <a:lnSpc>
                <a:spcPct val="100000"/>
              </a:lnSpc>
              <a:spcBef>
                <a:spcPts val="0"/>
              </a:spcBef>
              <a:spcAft>
                <a:spcPts val="0"/>
              </a:spcAft>
              <a:buClr>
                <a:schemeClr val="dk1"/>
              </a:buClr>
              <a:buSzPts val="2400"/>
              <a:buFont typeface="Verdana"/>
              <a:buNone/>
            </a:pPr>
            <a:r>
              <a:rPr b="1" i="0" lang="en-US" sz="2400" u="none" cap="none" strike="noStrike">
                <a:solidFill>
                  <a:schemeClr val="dk1"/>
                </a:solidFill>
                <a:latin typeface="Verdana"/>
                <a:ea typeface="Verdana"/>
                <a:cs typeface="Verdana"/>
                <a:sym typeface="Verdana"/>
              </a:rPr>
              <a:t>Detection of Forged Signatures using Computer Vision</a:t>
            </a:r>
            <a:endParaRPr b="0" i="0" sz="1400" u="none" cap="none" strike="noStrike">
              <a:solidFill>
                <a:srgbClr val="000000"/>
              </a:solidFill>
              <a:latin typeface="Arial"/>
              <a:ea typeface="Arial"/>
              <a:cs typeface="Arial"/>
              <a:sym typeface="Arial"/>
            </a:endParaRPr>
          </a:p>
        </p:txBody>
      </p:sp>
      <p:pic>
        <p:nvPicPr>
          <p:cNvPr id="100" name="Google Shape;100;p1"/>
          <p:cNvPicPr preferRelativeResize="0"/>
          <p:nvPr/>
        </p:nvPicPr>
        <p:blipFill rotWithShape="1">
          <a:blip r:embed="rId3">
            <a:alphaModFix/>
          </a:blip>
          <a:srcRect b="0" l="0" r="0" t="0"/>
          <a:stretch/>
        </p:blipFill>
        <p:spPr>
          <a:xfrm>
            <a:off x="3568349" y="0"/>
            <a:ext cx="1794875" cy="1366675"/>
          </a:xfrm>
          <a:prstGeom prst="rect">
            <a:avLst/>
          </a:prstGeom>
          <a:noFill/>
          <a:ln>
            <a:noFill/>
          </a:ln>
        </p:spPr>
      </p:pic>
      <p:sp>
        <p:nvSpPr>
          <p:cNvPr id="101" name="Google Shape;101;p1"/>
          <p:cNvSpPr txBox="1"/>
          <p:nvPr/>
        </p:nvSpPr>
        <p:spPr>
          <a:xfrm>
            <a:off x="350825" y="5562600"/>
            <a:ext cx="3429000" cy="5850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400"/>
              <a:buFont typeface="Verdana"/>
              <a:buNone/>
            </a:pPr>
            <a:r>
              <a:rPr b="1" i="0" lang="en-US" sz="1600" u="none" cap="none" strike="noStrike">
                <a:solidFill>
                  <a:schemeClr val="dk1"/>
                </a:solidFill>
                <a:latin typeface="Verdana"/>
                <a:ea typeface="Verdana"/>
                <a:cs typeface="Verdana"/>
                <a:sym typeface="Verdana"/>
              </a:rPr>
              <a:t>PROJECT GUIDE:</a:t>
            </a:r>
            <a:endParaRPr b="1" i="0" sz="1600" u="none" cap="none" strike="noStrike">
              <a:solidFill>
                <a:schemeClr val="dk1"/>
              </a:solidFill>
              <a:latin typeface="Verdana"/>
              <a:ea typeface="Verdana"/>
              <a:cs typeface="Verdana"/>
              <a:sym typeface="Verdana"/>
            </a:endParaRPr>
          </a:p>
          <a:p>
            <a:pPr indent="0" lvl="0" marL="0" marR="0" rtl="0" algn="ctr">
              <a:lnSpc>
                <a:spcPct val="100000"/>
              </a:lnSpc>
              <a:spcBef>
                <a:spcPts val="0"/>
              </a:spcBef>
              <a:spcAft>
                <a:spcPts val="0"/>
              </a:spcAft>
              <a:buClr>
                <a:schemeClr val="dk1"/>
              </a:buClr>
              <a:buSzPts val="2400"/>
              <a:buFont typeface="Verdana"/>
              <a:buNone/>
            </a:pPr>
            <a:r>
              <a:rPr b="1" i="0" lang="en-US" sz="1600" u="none" cap="none" strike="noStrike">
                <a:solidFill>
                  <a:schemeClr val="dk1"/>
                </a:solidFill>
                <a:latin typeface="Verdana"/>
                <a:ea typeface="Verdana"/>
                <a:cs typeface="Verdana"/>
                <a:sym typeface="Verdana"/>
              </a:rPr>
              <a:t>Dr. P. Tamil Selvi</a:t>
            </a:r>
            <a:endParaRPr b="0" i="0" sz="600" u="none" cap="none" strike="noStrike">
              <a:solidFill>
                <a:srgbClr val="000000"/>
              </a:solidFill>
              <a:latin typeface="Arial"/>
              <a:ea typeface="Arial"/>
              <a:cs typeface="Arial"/>
              <a:sym typeface="Arial"/>
            </a:endParaRPr>
          </a:p>
        </p:txBody>
      </p:sp>
      <p:sp>
        <p:nvSpPr>
          <p:cNvPr id="102" name="Google Shape;102;p1"/>
          <p:cNvSpPr txBox="1"/>
          <p:nvPr/>
        </p:nvSpPr>
        <p:spPr>
          <a:xfrm>
            <a:off x="5001900" y="5562600"/>
            <a:ext cx="3708300" cy="8310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400"/>
              <a:buFont typeface="Verdana"/>
              <a:buNone/>
            </a:pPr>
            <a:r>
              <a:rPr b="1" i="0" lang="en-US" sz="1600" u="none" cap="none" strike="noStrike">
                <a:solidFill>
                  <a:schemeClr val="dk1"/>
                </a:solidFill>
                <a:latin typeface="Verdana"/>
                <a:ea typeface="Verdana"/>
                <a:cs typeface="Verdana"/>
                <a:sym typeface="Verdana"/>
              </a:rPr>
              <a:t>TEAM MEMBERS:</a:t>
            </a:r>
            <a:endParaRPr b="1" i="0" sz="1600" u="none" cap="none" strike="noStrike">
              <a:solidFill>
                <a:schemeClr val="dk1"/>
              </a:solidFill>
              <a:latin typeface="Verdana"/>
              <a:ea typeface="Verdana"/>
              <a:cs typeface="Verdana"/>
              <a:sym typeface="Verdana"/>
            </a:endParaRPr>
          </a:p>
          <a:p>
            <a:pPr indent="0" lvl="0" marL="0" marR="0" rtl="0" algn="ctr">
              <a:lnSpc>
                <a:spcPct val="100000"/>
              </a:lnSpc>
              <a:spcBef>
                <a:spcPts val="0"/>
              </a:spcBef>
              <a:spcAft>
                <a:spcPts val="0"/>
              </a:spcAft>
              <a:buClr>
                <a:schemeClr val="dk1"/>
              </a:buClr>
              <a:buSzPts val="2400"/>
              <a:buFont typeface="Verdana"/>
              <a:buNone/>
            </a:pPr>
            <a:r>
              <a:rPr b="1" i="0" lang="en-US" sz="1600" u="none" cap="none" strike="noStrike">
                <a:solidFill>
                  <a:schemeClr val="dk1"/>
                </a:solidFill>
                <a:latin typeface="Verdana"/>
                <a:ea typeface="Verdana"/>
                <a:cs typeface="Verdana"/>
                <a:sym typeface="Verdana"/>
              </a:rPr>
              <a:t>201401010 - Barath Keshav S 201401011 - Charanya C </a:t>
            </a:r>
            <a:endParaRPr b="0" i="0" sz="600" u="none" cap="none" strike="noStrik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g28628f760b1_0_25"/>
          <p:cNvSpPr txBox="1"/>
          <p:nvPr>
            <p:ph type="title"/>
          </p:nvPr>
        </p:nvSpPr>
        <p:spPr>
          <a:xfrm>
            <a:off x="574675" y="304800"/>
            <a:ext cx="8001000" cy="12159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r>
              <a:rPr b="1" lang="en-US" sz="2800">
                <a:solidFill>
                  <a:srgbClr val="FF0000"/>
                </a:solidFill>
              </a:rPr>
              <a:t>Module Description</a:t>
            </a:r>
            <a:endParaRPr/>
          </a:p>
        </p:txBody>
      </p:sp>
      <p:sp>
        <p:nvSpPr>
          <p:cNvPr id="173" name="Google Shape;173;g28628f760b1_0_25"/>
          <p:cNvSpPr txBox="1"/>
          <p:nvPr>
            <p:ph idx="1" type="body"/>
          </p:nvPr>
        </p:nvSpPr>
        <p:spPr>
          <a:xfrm>
            <a:off x="571500" y="2119324"/>
            <a:ext cx="8001000" cy="3904800"/>
          </a:xfrm>
          <a:prstGeom prst="rect">
            <a:avLst/>
          </a:prstGeom>
          <a:noFill/>
          <a:ln>
            <a:noFill/>
          </a:ln>
        </p:spPr>
        <p:txBody>
          <a:bodyPr anchorCtr="0" anchor="t" bIns="45700" lIns="91425" spcFirstLastPara="1" rIns="91425" wrap="square" tIns="45700">
            <a:noAutofit/>
          </a:bodyPr>
          <a:lstStyle/>
          <a:p>
            <a:pPr indent="-368300" lvl="0" marL="457200" rtl="0" algn="just">
              <a:lnSpc>
                <a:spcPct val="100000"/>
              </a:lnSpc>
              <a:spcBef>
                <a:spcPts val="360"/>
              </a:spcBef>
              <a:spcAft>
                <a:spcPts val="0"/>
              </a:spcAft>
              <a:buSzPts val="2200"/>
              <a:buFont typeface="Times New Roman"/>
              <a:buChar char="●"/>
            </a:pPr>
            <a:r>
              <a:rPr b="1" lang="en-US" sz="2200">
                <a:latin typeface="Times New Roman"/>
                <a:ea typeface="Times New Roman"/>
                <a:cs typeface="Times New Roman"/>
                <a:sym typeface="Times New Roman"/>
              </a:rPr>
              <a:t>Data cleaning and preprocessing </a:t>
            </a:r>
            <a:endParaRPr b="1" sz="2200">
              <a:latin typeface="Times New Roman"/>
              <a:ea typeface="Times New Roman"/>
              <a:cs typeface="Times New Roman"/>
              <a:sym typeface="Times New Roman"/>
            </a:endParaRPr>
          </a:p>
          <a:p>
            <a:pPr indent="0" lvl="0" marL="457200" rtl="0" algn="just">
              <a:lnSpc>
                <a:spcPct val="100000"/>
              </a:lnSpc>
              <a:spcBef>
                <a:spcPts val="360"/>
              </a:spcBef>
              <a:spcAft>
                <a:spcPts val="0"/>
              </a:spcAft>
              <a:buSzPts val="1800"/>
              <a:buNone/>
            </a:pPr>
            <a:r>
              <a:rPr lang="en-US" sz="2000">
                <a:latin typeface="Times New Roman"/>
                <a:ea typeface="Times New Roman"/>
                <a:cs typeface="Times New Roman"/>
                <a:sym typeface="Times New Roman"/>
              </a:rPr>
              <a:t>This module cleans the data in the dataset, using techniques like removing converting the images to </a:t>
            </a:r>
            <a:r>
              <a:rPr lang="en-US" sz="2000">
                <a:latin typeface="Times New Roman"/>
                <a:ea typeface="Times New Roman"/>
                <a:cs typeface="Times New Roman"/>
                <a:sym typeface="Times New Roman"/>
              </a:rPr>
              <a:t>grayscale</a:t>
            </a:r>
            <a:r>
              <a:rPr lang="en-US" sz="2000">
                <a:latin typeface="Times New Roman"/>
                <a:ea typeface="Times New Roman"/>
                <a:cs typeface="Times New Roman"/>
                <a:sym typeface="Times New Roman"/>
              </a:rPr>
              <a:t> and then to binary. It also splits the data into training and testing data.</a:t>
            </a:r>
            <a:endParaRPr sz="2000">
              <a:latin typeface="Times New Roman"/>
              <a:ea typeface="Times New Roman"/>
              <a:cs typeface="Times New Roman"/>
              <a:sym typeface="Times New Roman"/>
            </a:endParaRPr>
          </a:p>
          <a:p>
            <a:pPr indent="0" lvl="0" marL="457200" rtl="0" algn="just">
              <a:lnSpc>
                <a:spcPct val="100000"/>
              </a:lnSpc>
              <a:spcBef>
                <a:spcPts val="360"/>
              </a:spcBef>
              <a:spcAft>
                <a:spcPts val="0"/>
              </a:spcAft>
              <a:buSzPts val="1800"/>
              <a:buNone/>
            </a:pPr>
            <a:r>
              <a:t/>
            </a:r>
            <a:endParaRPr sz="1800">
              <a:latin typeface="Times New Roman"/>
              <a:ea typeface="Times New Roman"/>
              <a:cs typeface="Times New Roman"/>
              <a:sym typeface="Times New Roman"/>
            </a:endParaRPr>
          </a:p>
          <a:p>
            <a:pPr indent="-368300" lvl="0" marL="457200" rtl="0" algn="just">
              <a:lnSpc>
                <a:spcPct val="100000"/>
              </a:lnSpc>
              <a:spcBef>
                <a:spcPts val="360"/>
              </a:spcBef>
              <a:spcAft>
                <a:spcPts val="0"/>
              </a:spcAft>
              <a:buSzPts val="2200"/>
              <a:buFont typeface="Times New Roman"/>
              <a:buChar char="●"/>
            </a:pPr>
            <a:r>
              <a:rPr b="1" lang="en-US" sz="2200">
                <a:latin typeface="Times New Roman"/>
                <a:ea typeface="Times New Roman"/>
                <a:cs typeface="Times New Roman"/>
                <a:sym typeface="Times New Roman"/>
              </a:rPr>
              <a:t>Feature Extraction</a:t>
            </a:r>
            <a:endParaRPr sz="2200">
              <a:latin typeface="Times New Roman"/>
              <a:ea typeface="Times New Roman"/>
              <a:cs typeface="Times New Roman"/>
              <a:sym typeface="Times New Roman"/>
            </a:endParaRPr>
          </a:p>
          <a:p>
            <a:pPr indent="0" lvl="0" marL="457200" rtl="0" algn="just">
              <a:lnSpc>
                <a:spcPct val="100000"/>
              </a:lnSpc>
              <a:spcBef>
                <a:spcPts val="360"/>
              </a:spcBef>
              <a:spcAft>
                <a:spcPts val="0"/>
              </a:spcAft>
              <a:buSzPts val="1800"/>
              <a:buNone/>
            </a:pPr>
            <a:r>
              <a:rPr lang="en-US" sz="2000">
                <a:latin typeface="Times New Roman"/>
                <a:ea typeface="Times New Roman"/>
                <a:cs typeface="Times New Roman"/>
                <a:sym typeface="Times New Roman"/>
              </a:rPr>
              <a:t>This module standardizes and normalises independent variables to the same scale and calculates factors like skewness and kurtosis. </a:t>
            </a:r>
            <a:endParaRPr sz="2000">
              <a:latin typeface="Times New Roman"/>
              <a:ea typeface="Times New Roman"/>
              <a:cs typeface="Times New Roman"/>
              <a:sym typeface="Times New Roman"/>
            </a:endParaRPr>
          </a:p>
          <a:p>
            <a:pPr indent="0" lvl="0" marL="457200" rtl="0" algn="just">
              <a:lnSpc>
                <a:spcPct val="100000"/>
              </a:lnSpc>
              <a:spcBef>
                <a:spcPts val="360"/>
              </a:spcBef>
              <a:spcAft>
                <a:spcPts val="0"/>
              </a:spcAft>
              <a:buSzPts val="1800"/>
              <a:buNone/>
            </a:pPr>
            <a:r>
              <a:t/>
            </a:r>
            <a:endParaRPr sz="2200">
              <a:latin typeface="Times New Roman"/>
              <a:ea typeface="Times New Roman"/>
              <a:cs typeface="Times New Roman"/>
              <a:sym typeface="Times New Roman"/>
            </a:endParaRPr>
          </a:p>
        </p:txBody>
      </p:sp>
      <p:sp>
        <p:nvSpPr>
          <p:cNvPr id="174" name="Google Shape;174;g28628f760b1_0_25"/>
          <p:cNvSpPr txBox="1"/>
          <p:nvPr>
            <p:ph idx="12" type="sldNum"/>
          </p:nvPr>
        </p:nvSpPr>
        <p:spPr>
          <a:xfrm>
            <a:off x="6553200" y="6245225"/>
            <a:ext cx="1981200" cy="4764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g28628f760b1_0_32"/>
          <p:cNvSpPr txBox="1"/>
          <p:nvPr>
            <p:ph type="title"/>
          </p:nvPr>
        </p:nvSpPr>
        <p:spPr>
          <a:xfrm>
            <a:off x="574675" y="304800"/>
            <a:ext cx="8001000" cy="12159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r>
              <a:rPr b="1" lang="en-US" sz="2800">
                <a:solidFill>
                  <a:srgbClr val="FF0000"/>
                </a:solidFill>
              </a:rPr>
              <a:t>Module Description</a:t>
            </a:r>
            <a:endParaRPr/>
          </a:p>
        </p:txBody>
      </p:sp>
      <p:sp>
        <p:nvSpPr>
          <p:cNvPr id="181" name="Google Shape;181;g28628f760b1_0_32"/>
          <p:cNvSpPr txBox="1"/>
          <p:nvPr>
            <p:ph idx="1" type="body"/>
          </p:nvPr>
        </p:nvSpPr>
        <p:spPr>
          <a:xfrm>
            <a:off x="571500" y="2119324"/>
            <a:ext cx="8001000" cy="3904800"/>
          </a:xfrm>
          <a:prstGeom prst="rect">
            <a:avLst/>
          </a:prstGeom>
          <a:noFill/>
          <a:ln>
            <a:noFill/>
          </a:ln>
        </p:spPr>
        <p:txBody>
          <a:bodyPr anchorCtr="0" anchor="t" bIns="45700" lIns="91425" spcFirstLastPara="1" rIns="91425" wrap="square" tIns="45700">
            <a:noAutofit/>
          </a:bodyPr>
          <a:lstStyle/>
          <a:p>
            <a:pPr indent="-368300" lvl="0" marL="457200" rtl="0" algn="just">
              <a:lnSpc>
                <a:spcPct val="100000"/>
              </a:lnSpc>
              <a:spcBef>
                <a:spcPts val="360"/>
              </a:spcBef>
              <a:spcAft>
                <a:spcPts val="0"/>
              </a:spcAft>
              <a:buSzPts val="2200"/>
              <a:buFont typeface="Times New Roman"/>
              <a:buChar char="●"/>
            </a:pPr>
            <a:r>
              <a:rPr b="1" lang="en-US" sz="2200">
                <a:latin typeface="Times New Roman"/>
                <a:ea typeface="Times New Roman"/>
                <a:cs typeface="Times New Roman"/>
                <a:sym typeface="Times New Roman"/>
              </a:rPr>
              <a:t>Model Training</a:t>
            </a:r>
            <a:endParaRPr sz="2000">
              <a:latin typeface="Times New Roman"/>
              <a:ea typeface="Times New Roman"/>
              <a:cs typeface="Times New Roman"/>
              <a:sym typeface="Times New Roman"/>
            </a:endParaRPr>
          </a:p>
          <a:p>
            <a:pPr indent="0" lvl="0" marL="457200" rtl="0" algn="just">
              <a:lnSpc>
                <a:spcPct val="100000"/>
              </a:lnSpc>
              <a:spcBef>
                <a:spcPts val="360"/>
              </a:spcBef>
              <a:spcAft>
                <a:spcPts val="0"/>
              </a:spcAft>
              <a:buSzPts val="1800"/>
              <a:buNone/>
            </a:pPr>
            <a:r>
              <a:rPr lang="en-US" sz="2000">
                <a:latin typeface="Times New Roman"/>
                <a:ea typeface="Times New Roman"/>
                <a:cs typeface="Times New Roman"/>
                <a:sym typeface="Times New Roman"/>
              </a:rPr>
              <a:t>This module trains the CEDAR dataset using </a:t>
            </a:r>
            <a:r>
              <a:rPr lang="en-US" sz="2000">
                <a:solidFill>
                  <a:srgbClr val="374151"/>
                </a:solidFill>
                <a:latin typeface="Times New Roman"/>
                <a:ea typeface="Times New Roman"/>
                <a:cs typeface="Times New Roman"/>
                <a:sym typeface="Times New Roman"/>
              </a:rPr>
              <a:t>a MultiLayer Perceptron model</a:t>
            </a:r>
            <a:r>
              <a:rPr lang="en-US" sz="2000">
                <a:solidFill>
                  <a:srgbClr val="374151"/>
                </a:solidFill>
                <a:latin typeface="Times New Roman"/>
                <a:ea typeface="Times New Roman"/>
                <a:cs typeface="Times New Roman"/>
                <a:sym typeface="Times New Roman"/>
              </a:rPr>
              <a:t> in TensorFlow</a:t>
            </a:r>
            <a:endParaRPr sz="2000">
              <a:solidFill>
                <a:srgbClr val="374151"/>
              </a:solidFill>
              <a:latin typeface="Times New Roman"/>
              <a:ea typeface="Times New Roman"/>
              <a:cs typeface="Times New Roman"/>
              <a:sym typeface="Times New Roman"/>
            </a:endParaRPr>
          </a:p>
          <a:p>
            <a:pPr indent="0" lvl="0" marL="457200" rtl="0" algn="just">
              <a:lnSpc>
                <a:spcPct val="100000"/>
              </a:lnSpc>
              <a:spcBef>
                <a:spcPts val="360"/>
              </a:spcBef>
              <a:spcAft>
                <a:spcPts val="0"/>
              </a:spcAft>
              <a:buSzPts val="1800"/>
              <a:buNone/>
            </a:pPr>
            <a:r>
              <a:t/>
            </a:r>
            <a:endParaRPr sz="2000">
              <a:solidFill>
                <a:srgbClr val="374151"/>
              </a:solidFill>
              <a:latin typeface="Times New Roman"/>
              <a:ea typeface="Times New Roman"/>
              <a:cs typeface="Times New Roman"/>
              <a:sym typeface="Times New Roman"/>
            </a:endParaRPr>
          </a:p>
          <a:p>
            <a:pPr indent="-368300" lvl="0" marL="457200" rtl="0" algn="just">
              <a:lnSpc>
                <a:spcPct val="100000"/>
              </a:lnSpc>
              <a:spcBef>
                <a:spcPts val="360"/>
              </a:spcBef>
              <a:spcAft>
                <a:spcPts val="0"/>
              </a:spcAft>
              <a:buSzPts val="2200"/>
              <a:buFont typeface="Times New Roman"/>
              <a:buChar char="●"/>
            </a:pPr>
            <a:r>
              <a:rPr b="1" lang="en-US" sz="2200">
                <a:latin typeface="Times New Roman"/>
                <a:ea typeface="Times New Roman"/>
                <a:cs typeface="Times New Roman"/>
                <a:sym typeface="Times New Roman"/>
              </a:rPr>
              <a:t>Model Evaluation</a:t>
            </a:r>
            <a:endParaRPr b="1" sz="2200">
              <a:latin typeface="Times New Roman"/>
              <a:ea typeface="Times New Roman"/>
              <a:cs typeface="Times New Roman"/>
              <a:sym typeface="Times New Roman"/>
            </a:endParaRPr>
          </a:p>
          <a:p>
            <a:pPr indent="0" lvl="0" marL="457200" rtl="0" algn="just">
              <a:lnSpc>
                <a:spcPct val="100000"/>
              </a:lnSpc>
              <a:spcBef>
                <a:spcPts val="360"/>
              </a:spcBef>
              <a:spcAft>
                <a:spcPts val="0"/>
              </a:spcAft>
              <a:buSzPts val="1800"/>
              <a:buNone/>
            </a:pPr>
            <a:r>
              <a:rPr lang="en-US" sz="2000">
                <a:latin typeface="Times New Roman"/>
                <a:ea typeface="Times New Roman"/>
                <a:cs typeface="Times New Roman"/>
                <a:sym typeface="Times New Roman"/>
              </a:rPr>
              <a:t>The model is evaluated using techniques like accuracy, error rate, and ROC curve</a:t>
            </a:r>
            <a:endParaRPr sz="2000">
              <a:latin typeface="Times New Roman"/>
              <a:ea typeface="Times New Roman"/>
              <a:cs typeface="Times New Roman"/>
              <a:sym typeface="Times New Roman"/>
            </a:endParaRPr>
          </a:p>
          <a:p>
            <a:pPr indent="0" lvl="0" marL="457200" rtl="0" algn="just">
              <a:lnSpc>
                <a:spcPct val="100000"/>
              </a:lnSpc>
              <a:spcBef>
                <a:spcPts val="360"/>
              </a:spcBef>
              <a:spcAft>
                <a:spcPts val="0"/>
              </a:spcAft>
              <a:buSzPts val="1800"/>
              <a:buNone/>
            </a:pPr>
            <a:r>
              <a:t/>
            </a:r>
            <a:endParaRPr sz="2000">
              <a:latin typeface="Times New Roman"/>
              <a:ea typeface="Times New Roman"/>
              <a:cs typeface="Times New Roman"/>
              <a:sym typeface="Times New Roman"/>
            </a:endParaRPr>
          </a:p>
          <a:p>
            <a:pPr indent="-368300" lvl="0" marL="457200" rtl="0" algn="just">
              <a:lnSpc>
                <a:spcPct val="100000"/>
              </a:lnSpc>
              <a:spcBef>
                <a:spcPts val="360"/>
              </a:spcBef>
              <a:spcAft>
                <a:spcPts val="0"/>
              </a:spcAft>
              <a:buSzPts val="2200"/>
              <a:buFont typeface="Times New Roman"/>
              <a:buChar char="●"/>
            </a:pPr>
            <a:r>
              <a:rPr b="1" lang="en-US" sz="2200">
                <a:latin typeface="Times New Roman"/>
                <a:ea typeface="Times New Roman"/>
                <a:cs typeface="Times New Roman"/>
                <a:sym typeface="Times New Roman"/>
              </a:rPr>
              <a:t>Rating accuracy of a signature</a:t>
            </a:r>
            <a:endParaRPr b="1" sz="2200">
              <a:latin typeface="Times New Roman"/>
              <a:ea typeface="Times New Roman"/>
              <a:cs typeface="Times New Roman"/>
              <a:sym typeface="Times New Roman"/>
            </a:endParaRPr>
          </a:p>
          <a:p>
            <a:pPr indent="0" lvl="0" marL="457200" rtl="0" algn="just">
              <a:lnSpc>
                <a:spcPct val="100000"/>
              </a:lnSpc>
              <a:spcBef>
                <a:spcPts val="360"/>
              </a:spcBef>
              <a:spcAft>
                <a:spcPts val="0"/>
              </a:spcAft>
              <a:buSzPts val="1800"/>
              <a:buNone/>
            </a:pPr>
            <a:r>
              <a:rPr lang="en-US" sz="2000">
                <a:latin typeface="Times New Roman"/>
                <a:ea typeface="Times New Roman"/>
                <a:cs typeface="Times New Roman"/>
                <a:sym typeface="Times New Roman"/>
              </a:rPr>
              <a:t>If the accuracy rating is very low the signature is classified as a forgery</a:t>
            </a:r>
            <a:endParaRPr sz="2000">
              <a:latin typeface="Times New Roman"/>
              <a:ea typeface="Times New Roman"/>
              <a:cs typeface="Times New Roman"/>
              <a:sym typeface="Times New Roman"/>
            </a:endParaRPr>
          </a:p>
        </p:txBody>
      </p:sp>
      <p:sp>
        <p:nvSpPr>
          <p:cNvPr id="182" name="Google Shape;182;g28628f760b1_0_32"/>
          <p:cNvSpPr txBox="1"/>
          <p:nvPr>
            <p:ph idx="12" type="sldNum"/>
          </p:nvPr>
        </p:nvSpPr>
        <p:spPr>
          <a:xfrm>
            <a:off x="6553200" y="6245225"/>
            <a:ext cx="1981200" cy="4764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g2d192e23a40_0_14"/>
          <p:cNvSpPr txBox="1"/>
          <p:nvPr>
            <p:ph type="title"/>
          </p:nvPr>
        </p:nvSpPr>
        <p:spPr>
          <a:xfrm>
            <a:off x="574675" y="304800"/>
            <a:ext cx="8001000" cy="12159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r>
              <a:rPr b="1" lang="en-US" sz="2800">
                <a:solidFill>
                  <a:srgbClr val="FF0000"/>
                </a:solidFill>
              </a:rPr>
              <a:t>Result and Discussion </a:t>
            </a:r>
            <a:endParaRPr/>
          </a:p>
        </p:txBody>
      </p:sp>
      <p:sp>
        <p:nvSpPr>
          <p:cNvPr id="189" name="Google Shape;189;g2d192e23a40_0_14"/>
          <p:cNvSpPr txBox="1"/>
          <p:nvPr>
            <p:ph idx="12" type="sldNum"/>
          </p:nvPr>
        </p:nvSpPr>
        <p:spPr>
          <a:xfrm>
            <a:off x="6553200" y="6245225"/>
            <a:ext cx="1981200" cy="4764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190" name="Google Shape;190;g2d192e23a40_0_14"/>
          <p:cNvPicPr preferRelativeResize="0"/>
          <p:nvPr/>
        </p:nvPicPr>
        <p:blipFill>
          <a:blip r:embed="rId3">
            <a:alphaModFix/>
          </a:blip>
          <a:stretch>
            <a:fillRect/>
          </a:stretch>
        </p:blipFill>
        <p:spPr>
          <a:xfrm>
            <a:off x="574675" y="1816025"/>
            <a:ext cx="3507651" cy="4208100"/>
          </a:xfrm>
          <a:prstGeom prst="rect">
            <a:avLst/>
          </a:prstGeom>
          <a:noFill/>
          <a:ln>
            <a:noFill/>
          </a:ln>
        </p:spPr>
      </p:pic>
      <p:pic>
        <p:nvPicPr>
          <p:cNvPr id="191" name="Google Shape;191;g2d192e23a40_0_14"/>
          <p:cNvPicPr preferRelativeResize="0"/>
          <p:nvPr/>
        </p:nvPicPr>
        <p:blipFill>
          <a:blip r:embed="rId4">
            <a:alphaModFix/>
          </a:blip>
          <a:stretch>
            <a:fillRect/>
          </a:stretch>
        </p:blipFill>
        <p:spPr>
          <a:xfrm>
            <a:off x="4184175" y="1816025"/>
            <a:ext cx="4391501" cy="420809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g2d192e23a40_0_45"/>
          <p:cNvSpPr txBox="1"/>
          <p:nvPr>
            <p:ph type="title"/>
          </p:nvPr>
        </p:nvSpPr>
        <p:spPr>
          <a:xfrm>
            <a:off x="574675" y="304800"/>
            <a:ext cx="8001000" cy="12159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r>
              <a:rPr b="1" lang="en-US" sz="2800">
                <a:solidFill>
                  <a:srgbClr val="FF0000"/>
                </a:solidFill>
              </a:rPr>
              <a:t>Result and Discussion </a:t>
            </a:r>
            <a:endParaRPr/>
          </a:p>
        </p:txBody>
      </p:sp>
      <p:sp>
        <p:nvSpPr>
          <p:cNvPr id="198" name="Google Shape;198;g2d192e23a40_0_45"/>
          <p:cNvSpPr txBox="1"/>
          <p:nvPr>
            <p:ph idx="12" type="sldNum"/>
          </p:nvPr>
        </p:nvSpPr>
        <p:spPr>
          <a:xfrm>
            <a:off x="6553200" y="6245225"/>
            <a:ext cx="1981200" cy="4764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199" name="Google Shape;199;g2d192e23a40_0_45"/>
          <p:cNvPicPr preferRelativeResize="0"/>
          <p:nvPr/>
        </p:nvPicPr>
        <p:blipFill>
          <a:blip r:embed="rId3">
            <a:alphaModFix/>
          </a:blip>
          <a:stretch>
            <a:fillRect/>
          </a:stretch>
        </p:blipFill>
        <p:spPr>
          <a:xfrm>
            <a:off x="574675" y="1909000"/>
            <a:ext cx="4906200" cy="4115675"/>
          </a:xfrm>
          <a:prstGeom prst="rect">
            <a:avLst/>
          </a:prstGeom>
          <a:noFill/>
          <a:ln>
            <a:noFill/>
          </a:ln>
        </p:spPr>
      </p:pic>
      <p:sp>
        <p:nvSpPr>
          <p:cNvPr id="200" name="Google Shape;200;g2d192e23a40_0_45"/>
          <p:cNvSpPr txBox="1"/>
          <p:nvPr/>
        </p:nvSpPr>
        <p:spPr>
          <a:xfrm>
            <a:off x="5750475" y="1913250"/>
            <a:ext cx="2784000" cy="3983400"/>
          </a:xfrm>
          <a:prstGeom prst="rect">
            <a:avLst/>
          </a:prstGeom>
          <a:noFill/>
          <a:ln>
            <a:noFill/>
          </a:ln>
        </p:spPr>
        <p:txBody>
          <a:bodyPr anchorCtr="0" anchor="t" bIns="91425" lIns="91425" spcFirstLastPara="1" rIns="91425" wrap="square" tIns="91425">
            <a:noAutofit/>
          </a:bodyPr>
          <a:lstStyle/>
          <a:p>
            <a:pPr indent="0" lvl="0" marL="0" rtl="0" algn="just">
              <a:lnSpc>
                <a:spcPct val="100000"/>
              </a:lnSpc>
              <a:spcBef>
                <a:spcPts val="0"/>
              </a:spcBef>
              <a:spcAft>
                <a:spcPts val="0"/>
              </a:spcAft>
              <a:buClr>
                <a:schemeClr val="dk1"/>
              </a:buClr>
              <a:buSzPts val="1100"/>
              <a:buFont typeface="Arial"/>
              <a:buNone/>
            </a:pPr>
            <a:r>
              <a:rPr lang="en-US" sz="1900">
                <a:solidFill>
                  <a:schemeClr val="dk1"/>
                </a:solidFill>
                <a:latin typeface="Times New Roman"/>
                <a:ea typeface="Times New Roman"/>
                <a:cs typeface="Times New Roman"/>
                <a:sym typeface="Times New Roman"/>
              </a:rPr>
              <a:t>After preprocessing and feature extraction is complete, all the features are collected and consolidated into a single CSV file. When make.csv() is run, the following outputs are produced as each signature is preprocessed and converted to a binary image against a black background. </a:t>
            </a:r>
            <a:endParaRPr sz="1900">
              <a:solidFill>
                <a:schemeClr val="dk1"/>
              </a:solidFill>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g2d192e23a40_0_54"/>
          <p:cNvSpPr txBox="1"/>
          <p:nvPr>
            <p:ph type="title"/>
          </p:nvPr>
        </p:nvSpPr>
        <p:spPr>
          <a:xfrm>
            <a:off x="574675" y="304800"/>
            <a:ext cx="8001000" cy="12159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r>
              <a:rPr b="1" lang="en-US" sz="2800">
                <a:solidFill>
                  <a:srgbClr val="FF0000"/>
                </a:solidFill>
              </a:rPr>
              <a:t>Result and Discussion </a:t>
            </a:r>
            <a:endParaRPr/>
          </a:p>
        </p:txBody>
      </p:sp>
      <p:sp>
        <p:nvSpPr>
          <p:cNvPr id="207" name="Google Shape;207;g2d192e23a40_0_54"/>
          <p:cNvSpPr txBox="1"/>
          <p:nvPr>
            <p:ph idx="12" type="sldNum"/>
          </p:nvPr>
        </p:nvSpPr>
        <p:spPr>
          <a:xfrm>
            <a:off x="6553200" y="6245225"/>
            <a:ext cx="1981200" cy="4764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208" name="Google Shape;208;g2d192e23a40_0_54"/>
          <p:cNvPicPr preferRelativeResize="0"/>
          <p:nvPr/>
        </p:nvPicPr>
        <p:blipFill>
          <a:blip r:embed="rId3">
            <a:alphaModFix/>
          </a:blip>
          <a:stretch>
            <a:fillRect/>
          </a:stretch>
        </p:blipFill>
        <p:spPr>
          <a:xfrm>
            <a:off x="657662" y="1850921"/>
            <a:ext cx="4932709" cy="3904800"/>
          </a:xfrm>
          <a:prstGeom prst="rect">
            <a:avLst/>
          </a:prstGeom>
          <a:noFill/>
          <a:ln>
            <a:noFill/>
          </a:ln>
        </p:spPr>
      </p:pic>
      <p:sp>
        <p:nvSpPr>
          <p:cNvPr id="209" name="Google Shape;209;g2d192e23a40_0_54"/>
          <p:cNvSpPr txBox="1"/>
          <p:nvPr/>
        </p:nvSpPr>
        <p:spPr>
          <a:xfrm>
            <a:off x="5801025" y="1727013"/>
            <a:ext cx="2999400" cy="4311900"/>
          </a:xfrm>
          <a:prstGeom prst="rect">
            <a:avLst/>
          </a:prstGeom>
          <a:noFill/>
          <a:ln>
            <a:noFill/>
          </a:ln>
        </p:spPr>
        <p:txBody>
          <a:bodyPr anchorCtr="0" anchor="t" bIns="91425" lIns="91425" spcFirstLastPara="1" rIns="91425" wrap="square" tIns="91425">
            <a:noAutofit/>
          </a:bodyPr>
          <a:lstStyle/>
          <a:p>
            <a:pPr indent="0" lvl="0" marL="0" rtl="0" algn="just">
              <a:lnSpc>
                <a:spcPct val="100000"/>
              </a:lnSpc>
              <a:spcBef>
                <a:spcPts val="900"/>
              </a:spcBef>
              <a:spcAft>
                <a:spcPts val="0"/>
              </a:spcAft>
              <a:buNone/>
            </a:pPr>
            <a:r>
              <a:rPr lang="en-US" sz="1500">
                <a:solidFill>
                  <a:srgbClr val="111111"/>
                </a:solidFill>
                <a:highlight>
                  <a:srgbClr val="F7F7F7"/>
                </a:highlight>
                <a:latin typeface="Times New Roman"/>
                <a:ea typeface="Times New Roman"/>
                <a:cs typeface="Times New Roman"/>
                <a:sym typeface="Times New Roman"/>
              </a:rPr>
              <a:t>T</a:t>
            </a:r>
            <a:r>
              <a:rPr lang="en-US" sz="1500">
                <a:solidFill>
                  <a:srgbClr val="111111"/>
                </a:solidFill>
                <a:latin typeface="Times New Roman"/>
                <a:ea typeface="Times New Roman"/>
                <a:cs typeface="Times New Roman"/>
                <a:sym typeface="Times New Roman"/>
              </a:rPr>
              <a:t>he ROC curve is a graphical representation that shows the performance of a binary classification model across different decision thresholds. It plots the </a:t>
            </a:r>
            <a:r>
              <a:rPr b="1" lang="en-US" sz="1500">
                <a:solidFill>
                  <a:srgbClr val="111111"/>
                </a:solidFill>
                <a:latin typeface="Times New Roman"/>
                <a:ea typeface="Times New Roman"/>
                <a:cs typeface="Times New Roman"/>
                <a:sym typeface="Times New Roman"/>
              </a:rPr>
              <a:t>True Positive Rate (TPR)</a:t>
            </a:r>
            <a:r>
              <a:rPr lang="en-US" sz="1500">
                <a:solidFill>
                  <a:srgbClr val="111111"/>
                </a:solidFill>
                <a:latin typeface="Times New Roman"/>
                <a:ea typeface="Times New Roman"/>
                <a:cs typeface="Times New Roman"/>
                <a:sym typeface="Times New Roman"/>
              </a:rPr>
              <a:t> against the </a:t>
            </a:r>
            <a:r>
              <a:rPr b="1" lang="en-US" sz="1500">
                <a:solidFill>
                  <a:srgbClr val="111111"/>
                </a:solidFill>
                <a:latin typeface="Times New Roman"/>
                <a:ea typeface="Times New Roman"/>
                <a:cs typeface="Times New Roman"/>
                <a:sym typeface="Times New Roman"/>
              </a:rPr>
              <a:t>False Positive Rate (FPR)</a:t>
            </a:r>
            <a:r>
              <a:rPr lang="en-US" sz="1500">
                <a:solidFill>
                  <a:srgbClr val="111111"/>
                </a:solidFill>
                <a:latin typeface="Times New Roman"/>
                <a:ea typeface="Times New Roman"/>
                <a:cs typeface="Times New Roman"/>
                <a:sym typeface="Times New Roman"/>
              </a:rPr>
              <a:t> for various threshold values.</a:t>
            </a:r>
            <a:endParaRPr sz="1500">
              <a:solidFill>
                <a:srgbClr val="111111"/>
              </a:solidFill>
              <a:latin typeface="Times New Roman"/>
              <a:ea typeface="Times New Roman"/>
              <a:cs typeface="Times New Roman"/>
              <a:sym typeface="Times New Roman"/>
            </a:endParaRPr>
          </a:p>
          <a:p>
            <a:pPr indent="0" lvl="0" marL="0" rtl="0" algn="just">
              <a:lnSpc>
                <a:spcPct val="100000"/>
              </a:lnSpc>
              <a:spcBef>
                <a:spcPts val="900"/>
              </a:spcBef>
              <a:spcAft>
                <a:spcPts val="0"/>
              </a:spcAft>
              <a:buNone/>
            </a:pPr>
            <a:r>
              <a:rPr lang="en-US" sz="1500">
                <a:solidFill>
                  <a:srgbClr val="111111"/>
                </a:solidFill>
                <a:latin typeface="Times New Roman"/>
                <a:ea typeface="Times New Roman"/>
                <a:cs typeface="Times New Roman"/>
                <a:sym typeface="Times New Roman"/>
              </a:rPr>
              <a:t>An AUC closer to </a:t>
            </a:r>
            <a:r>
              <a:rPr b="1" lang="en-US" sz="1500">
                <a:solidFill>
                  <a:srgbClr val="111111"/>
                </a:solidFill>
                <a:latin typeface="Times New Roman"/>
                <a:ea typeface="Times New Roman"/>
                <a:cs typeface="Times New Roman"/>
                <a:sym typeface="Times New Roman"/>
              </a:rPr>
              <a:t>1</a:t>
            </a:r>
            <a:r>
              <a:rPr lang="en-US" sz="1500">
                <a:solidFill>
                  <a:srgbClr val="111111"/>
                </a:solidFill>
                <a:latin typeface="Times New Roman"/>
                <a:ea typeface="Times New Roman"/>
                <a:cs typeface="Times New Roman"/>
                <a:sym typeface="Times New Roman"/>
              </a:rPr>
              <a:t> indicates better performance. An AUC of </a:t>
            </a:r>
            <a:r>
              <a:rPr b="1" lang="en-US" sz="1500">
                <a:solidFill>
                  <a:srgbClr val="111111"/>
                </a:solidFill>
                <a:latin typeface="Times New Roman"/>
                <a:ea typeface="Times New Roman"/>
                <a:cs typeface="Times New Roman"/>
                <a:sym typeface="Times New Roman"/>
              </a:rPr>
              <a:t>0.96</a:t>
            </a:r>
            <a:r>
              <a:rPr lang="en-US" sz="1500">
                <a:solidFill>
                  <a:srgbClr val="111111"/>
                </a:solidFill>
                <a:latin typeface="Times New Roman"/>
                <a:ea typeface="Times New Roman"/>
                <a:cs typeface="Times New Roman"/>
                <a:sym typeface="Times New Roman"/>
              </a:rPr>
              <a:t> suggests that the model has a high ability to distinguish between positive and negative instances. It means that the model correctly classifies observations into categories with a high degree of accuracy.</a:t>
            </a:r>
            <a:endParaRPr sz="1500">
              <a:solidFill>
                <a:schemeClr val="dk1"/>
              </a:solidFill>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g2931a3a95b8_0_47"/>
          <p:cNvSpPr txBox="1"/>
          <p:nvPr>
            <p:ph type="title"/>
          </p:nvPr>
        </p:nvSpPr>
        <p:spPr>
          <a:xfrm>
            <a:off x="574675" y="304800"/>
            <a:ext cx="8001000" cy="12159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r>
              <a:rPr lang="en-US">
                <a:solidFill>
                  <a:schemeClr val="accent6"/>
                </a:solidFill>
              </a:rPr>
              <a:t>Conclusion</a:t>
            </a:r>
            <a:endParaRPr>
              <a:solidFill>
                <a:schemeClr val="accent6"/>
              </a:solidFill>
            </a:endParaRPr>
          </a:p>
        </p:txBody>
      </p:sp>
      <p:sp>
        <p:nvSpPr>
          <p:cNvPr id="216" name="Google Shape;216;g2931a3a95b8_0_47"/>
          <p:cNvSpPr txBox="1"/>
          <p:nvPr>
            <p:ph idx="1" type="body"/>
          </p:nvPr>
        </p:nvSpPr>
        <p:spPr>
          <a:xfrm>
            <a:off x="571500" y="2039050"/>
            <a:ext cx="8001000" cy="3126300"/>
          </a:xfrm>
          <a:prstGeom prst="rect">
            <a:avLst/>
          </a:prstGeom>
          <a:noFill/>
          <a:ln>
            <a:noFill/>
          </a:ln>
        </p:spPr>
        <p:txBody>
          <a:bodyPr anchorCtr="0" anchor="t" bIns="45700" lIns="91425" spcFirstLastPara="1" rIns="91425" wrap="square" tIns="45700">
            <a:noAutofit/>
          </a:bodyPr>
          <a:lstStyle/>
          <a:p>
            <a:pPr indent="0" lvl="0" marL="0" rtl="0" algn="just">
              <a:lnSpc>
                <a:spcPct val="100000"/>
              </a:lnSpc>
              <a:spcBef>
                <a:spcPts val="1400"/>
              </a:spcBef>
              <a:spcAft>
                <a:spcPts val="0"/>
              </a:spcAft>
              <a:buSzPts val="1800"/>
              <a:buNone/>
            </a:pPr>
            <a:r>
              <a:rPr lang="en-US" sz="2400">
                <a:solidFill>
                  <a:srgbClr val="111111"/>
                </a:solidFill>
                <a:latin typeface="Times New Roman"/>
                <a:ea typeface="Times New Roman"/>
                <a:cs typeface="Times New Roman"/>
                <a:sym typeface="Times New Roman"/>
              </a:rPr>
              <a:t>In this project, we have proposed and implemented a signature forgery detection system using a Multi Layer Perceptron (MLP). We have trained and tested our model on a large dataset of genuine and forged signatures, and achieved high accuracy and robustness. Our system can be used to verify the authenticity of signatures in various applications, such as banking, legal, and security domains. We have also discussed the limitations and future directions of our work.</a:t>
            </a:r>
            <a:endParaRPr b="1" sz="2400" u="sng">
              <a:solidFill>
                <a:srgbClr val="1B1B1B"/>
              </a:solidFill>
              <a:latin typeface="Times New Roman"/>
              <a:ea typeface="Times New Roman"/>
              <a:cs typeface="Times New Roman"/>
              <a:sym typeface="Times New Roman"/>
            </a:endParaRPr>
          </a:p>
        </p:txBody>
      </p:sp>
      <p:sp>
        <p:nvSpPr>
          <p:cNvPr id="217" name="Google Shape;217;g2931a3a95b8_0_47"/>
          <p:cNvSpPr txBox="1"/>
          <p:nvPr>
            <p:ph idx="12" type="sldNum"/>
          </p:nvPr>
        </p:nvSpPr>
        <p:spPr>
          <a:xfrm>
            <a:off x="6553200" y="6245225"/>
            <a:ext cx="1981200" cy="4764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g2d192e23a40_0_28"/>
          <p:cNvSpPr txBox="1"/>
          <p:nvPr>
            <p:ph type="title"/>
          </p:nvPr>
        </p:nvSpPr>
        <p:spPr>
          <a:xfrm>
            <a:off x="574675" y="304800"/>
            <a:ext cx="8001000" cy="12159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r>
              <a:rPr lang="en-US">
                <a:solidFill>
                  <a:schemeClr val="accent6"/>
                </a:solidFill>
              </a:rPr>
              <a:t>Future Enhancement</a:t>
            </a:r>
            <a:endParaRPr>
              <a:solidFill>
                <a:schemeClr val="accent6"/>
              </a:solidFill>
            </a:endParaRPr>
          </a:p>
        </p:txBody>
      </p:sp>
      <p:sp>
        <p:nvSpPr>
          <p:cNvPr id="224" name="Google Shape;224;g2d192e23a40_0_28"/>
          <p:cNvSpPr txBox="1"/>
          <p:nvPr>
            <p:ph idx="1" type="body"/>
          </p:nvPr>
        </p:nvSpPr>
        <p:spPr>
          <a:xfrm>
            <a:off x="566737" y="1752600"/>
            <a:ext cx="8001000" cy="4267200"/>
          </a:xfrm>
          <a:prstGeom prst="rect">
            <a:avLst/>
          </a:prstGeom>
          <a:noFill/>
          <a:ln>
            <a:noFill/>
          </a:ln>
        </p:spPr>
        <p:txBody>
          <a:bodyPr anchorCtr="0" anchor="t" bIns="45700" lIns="91425" spcFirstLastPara="1" rIns="91425" wrap="square" tIns="45700">
            <a:noAutofit/>
          </a:bodyPr>
          <a:lstStyle/>
          <a:p>
            <a:pPr indent="-361950" lvl="0" marL="457200" rtl="0" algn="just">
              <a:lnSpc>
                <a:spcPct val="100000"/>
              </a:lnSpc>
              <a:spcBef>
                <a:spcPts val="0"/>
              </a:spcBef>
              <a:spcAft>
                <a:spcPts val="0"/>
              </a:spcAft>
              <a:buSzPts val="2100"/>
              <a:buFont typeface="Times New Roman"/>
              <a:buAutoNum type="arabicPeriod"/>
            </a:pPr>
            <a:r>
              <a:rPr b="1" lang="en-US" sz="2100">
                <a:latin typeface="Times New Roman"/>
                <a:ea typeface="Times New Roman"/>
                <a:cs typeface="Times New Roman"/>
                <a:sym typeface="Times New Roman"/>
              </a:rPr>
              <a:t>Ensemble Methods:</a:t>
            </a:r>
            <a:r>
              <a:rPr lang="en-US" sz="2100">
                <a:latin typeface="Times New Roman"/>
                <a:ea typeface="Times New Roman"/>
                <a:cs typeface="Times New Roman"/>
                <a:sym typeface="Times New Roman"/>
              </a:rPr>
              <a:t> Implement ensemble methods, such as bagging or boosting, to combine multiple MLP models for improved performance and robustness in signature verification.</a:t>
            </a:r>
            <a:endParaRPr sz="2100">
              <a:latin typeface="Times New Roman"/>
              <a:ea typeface="Times New Roman"/>
              <a:cs typeface="Times New Roman"/>
              <a:sym typeface="Times New Roman"/>
            </a:endParaRPr>
          </a:p>
          <a:p>
            <a:pPr indent="0" lvl="0" marL="457200" rtl="0" algn="just">
              <a:lnSpc>
                <a:spcPct val="100000"/>
              </a:lnSpc>
              <a:spcBef>
                <a:spcPts val="0"/>
              </a:spcBef>
              <a:spcAft>
                <a:spcPts val="0"/>
              </a:spcAft>
              <a:buNone/>
            </a:pPr>
            <a:r>
              <a:t/>
            </a:r>
            <a:endParaRPr sz="2100">
              <a:latin typeface="Times New Roman"/>
              <a:ea typeface="Times New Roman"/>
              <a:cs typeface="Times New Roman"/>
              <a:sym typeface="Times New Roman"/>
            </a:endParaRPr>
          </a:p>
          <a:p>
            <a:pPr indent="-361950" lvl="0" marL="457200" rtl="0" algn="just">
              <a:lnSpc>
                <a:spcPct val="100000"/>
              </a:lnSpc>
              <a:spcBef>
                <a:spcPts val="0"/>
              </a:spcBef>
              <a:spcAft>
                <a:spcPts val="0"/>
              </a:spcAft>
              <a:buSzPts val="2100"/>
              <a:buFont typeface="Times New Roman"/>
              <a:buAutoNum type="arabicPeriod"/>
            </a:pPr>
            <a:r>
              <a:rPr b="1" lang="en-US" sz="2100">
                <a:latin typeface="Times New Roman"/>
                <a:ea typeface="Times New Roman"/>
                <a:cs typeface="Times New Roman"/>
                <a:sym typeface="Times New Roman"/>
              </a:rPr>
              <a:t>Adaptive Learning Rates:</a:t>
            </a:r>
            <a:r>
              <a:rPr lang="en-US" sz="2100">
                <a:latin typeface="Times New Roman"/>
                <a:ea typeface="Times New Roman"/>
                <a:cs typeface="Times New Roman"/>
                <a:sym typeface="Times New Roman"/>
              </a:rPr>
              <a:t> Experiment with adaptive learning rate algorithms, such as AdaGrad, RMSProp, or Adam, to dynamically adjust the learning rate during training, potentially leading to faster convergence and better performance.</a:t>
            </a:r>
            <a:endParaRPr sz="2100">
              <a:latin typeface="Times New Roman"/>
              <a:ea typeface="Times New Roman"/>
              <a:cs typeface="Times New Roman"/>
              <a:sym typeface="Times New Roman"/>
            </a:endParaRPr>
          </a:p>
          <a:p>
            <a:pPr indent="0" lvl="0" marL="457200" rtl="0" algn="just">
              <a:lnSpc>
                <a:spcPct val="100000"/>
              </a:lnSpc>
              <a:spcBef>
                <a:spcPts val="0"/>
              </a:spcBef>
              <a:spcAft>
                <a:spcPts val="0"/>
              </a:spcAft>
              <a:buNone/>
            </a:pPr>
            <a:r>
              <a:t/>
            </a:r>
            <a:endParaRPr sz="2100">
              <a:latin typeface="Times New Roman"/>
              <a:ea typeface="Times New Roman"/>
              <a:cs typeface="Times New Roman"/>
              <a:sym typeface="Times New Roman"/>
            </a:endParaRPr>
          </a:p>
          <a:p>
            <a:pPr indent="-361950" lvl="0" marL="457200" rtl="0" algn="just">
              <a:lnSpc>
                <a:spcPct val="100000"/>
              </a:lnSpc>
              <a:spcBef>
                <a:spcPts val="0"/>
              </a:spcBef>
              <a:spcAft>
                <a:spcPts val="0"/>
              </a:spcAft>
              <a:buSzPts val="2100"/>
              <a:buFont typeface="Times New Roman"/>
              <a:buAutoNum type="arabicPeriod"/>
            </a:pPr>
            <a:r>
              <a:rPr b="1" lang="en-US" sz="2100">
                <a:latin typeface="Times New Roman"/>
                <a:ea typeface="Times New Roman"/>
                <a:cs typeface="Times New Roman"/>
                <a:sym typeface="Times New Roman"/>
              </a:rPr>
              <a:t>Integration with Biometric Systems:</a:t>
            </a:r>
            <a:r>
              <a:rPr lang="en-US" sz="2100">
                <a:latin typeface="Times New Roman"/>
                <a:ea typeface="Times New Roman"/>
                <a:cs typeface="Times New Roman"/>
                <a:sym typeface="Times New Roman"/>
              </a:rPr>
              <a:t> Integrate the signature verification system with other biometric authentication systems, such as fingerprint or facial recognition, to enhance security and reliability.</a:t>
            </a:r>
            <a:endParaRPr sz="2100">
              <a:latin typeface="Times New Roman"/>
              <a:ea typeface="Times New Roman"/>
              <a:cs typeface="Times New Roman"/>
              <a:sym typeface="Times New Roman"/>
            </a:endParaRPr>
          </a:p>
          <a:p>
            <a:pPr indent="0" lvl="0" marL="0" rtl="0" algn="just">
              <a:lnSpc>
                <a:spcPct val="100000"/>
              </a:lnSpc>
              <a:spcBef>
                <a:spcPts val="1700"/>
              </a:spcBef>
              <a:spcAft>
                <a:spcPts val="0"/>
              </a:spcAft>
              <a:buSzPts val="1800"/>
              <a:buNone/>
            </a:pPr>
            <a:r>
              <a:t/>
            </a:r>
            <a:endParaRPr b="1" sz="2300" u="sng">
              <a:solidFill>
                <a:srgbClr val="1B1B1B"/>
              </a:solidFill>
              <a:latin typeface="Times New Roman"/>
              <a:ea typeface="Times New Roman"/>
              <a:cs typeface="Times New Roman"/>
              <a:sym typeface="Times New Roman"/>
            </a:endParaRPr>
          </a:p>
        </p:txBody>
      </p:sp>
      <p:sp>
        <p:nvSpPr>
          <p:cNvPr id="225" name="Google Shape;225;g2d192e23a40_0_28"/>
          <p:cNvSpPr txBox="1"/>
          <p:nvPr>
            <p:ph idx="12" type="sldNum"/>
          </p:nvPr>
        </p:nvSpPr>
        <p:spPr>
          <a:xfrm>
            <a:off x="6553200" y="6245225"/>
            <a:ext cx="1981200" cy="4764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g2931a3a95b8_0_40"/>
          <p:cNvSpPr txBox="1"/>
          <p:nvPr>
            <p:ph type="title"/>
          </p:nvPr>
        </p:nvSpPr>
        <p:spPr>
          <a:xfrm>
            <a:off x="574675" y="304800"/>
            <a:ext cx="8001000" cy="12159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r>
              <a:rPr lang="en-US">
                <a:solidFill>
                  <a:schemeClr val="accent6"/>
                </a:solidFill>
              </a:rPr>
              <a:t>Business Model Canvas</a:t>
            </a:r>
            <a:endParaRPr>
              <a:solidFill>
                <a:schemeClr val="accent6"/>
              </a:solidFill>
            </a:endParaRPr>
          </a:p>
        </p:txBody>
      </p:sp>
      <p:sp>
        <p:nvSpPr>
          <p:cNvPr id="232" name="Google Shape;232;g2931a3a95b8_0_40"/>
          <p:cNvSpPr txBox="1"/>
          <p:nvPr>
            <p:ph idx="1" type="body"/>
          </p:nvPr>
        </p:nvSpPr>
        <p:spPr>
          <a:xfrm>
            <a:off x="566737" y="1752600"/>
            <a:ext cx="8001000" cy="4267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1400"/>
              </a:spcBef>
              <a:spcAft>
                <a:spcPts val="0"/>
              </a:spcAft>
              <a:buSzPts val="1800"/>
              <a:buNone/>
            </a:pPr>
            <a:r>
              <a:t/>
            </a:r>
            <a:endParaRPr sz="1400">
              <a:solidFill>
                <a:srgbClr val="111111"/>
              </a:solidFill>
              <a:latin typeface="Roboto"/>
              <a:ea typeface="Roboto"/>
              <a:cs typeface="Roboto"/>
              <a:sym typeface="Roboto"/>
            </a:endParaRPr>
          </a:p>
          <a:p>
            <a:pPr indent="0" lvl="0" marL="0" rtl="0" algn="l">
              <a:lnSpc>
                <a:spcPct val="100000"/>
              </a:lnSpc>
              <a:spcBef>
                <a:spcPts val="1400"/>
              </a:spcBef>
              <a:spcAft>
                <a:spcPts val="0"/>
              </a:spcAft>
              <a:buSzPts val="1800"/>
              <a:buNone/>
            </a:pPr>
            <a:r>
              <a:t/>
            </a:r>
            <a:endParaRPr sz="1400">
              <a:solidFill>
                <a:srgbClr val="111111"/>
              </a:solidFill>
              <a:latin typeface="Roboto"/>
              <a:ea typeface="Roboto"/>
              <a:cs typeface="Roboto"/>
              <a:sym typeface="Roboto"/>
            </a:endParaRPr>
          </a:p>
          <a:p>
            <a:pPr indent="0" lvl="0" marL="0" rtl="0" algn="l">
              <a:lnSpc>
                <a:spcPct val="100000"/>
              </a:lnSpc>
              <a:spcBef>
                <a:spcPts val="1700"/>
              </a:spcBef>
              <a:spcAft>
                <a:spcPts val="0"/>
              </a:spcAft>
              <a:buSzPts val="1800"/>
              <a:buNone/>
            </a:pPr>
            <a:r>
              <a:t/>
            </a:r>
            <a:endParaRPr b="1" sz="2300" u="sng">
              <a:solidFill>
                <a:srgbClr val="1B1B1B"/>
              </a:solidFill>
              <a:latin typeface="Times New Roman"/>
              <a:ea typeface="Times New Roman"/>
              <a:cs typeface="Times New Roman"/>
              <a:sym typeface="Times New Roman"/>
            </a:endParaRPr>
          </a:p>
        </p:txBody>
      </p:sp>
      <p:sp>
        <p:nvSpPr>
          <p:cNvPr id="233" name="Google Shape;233;g2931a3a95b8_0_40"/>
          <p:cNvSpPr txBox="1"/>
          <p:nvPr>
            <p:ph idx="12" type="sldNum"/>
          </p:nvPr>
        </p:nvSpPr>
        <p:spPr>
          <a:xfrm>
            <a:off x="6553200" y="6245225"/>
            <a:ext cx="1981200" cy="4764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234" name="Google Shape;234;g2931a3a95b8_0_40"/>
          <p:cNvPicPr preferRelativeResize="0"/>
          <p:nvPr/>
        </p:nvPicPr>
        <p:blipFill rotWithShape="1">
          <a:blip r:embed="rId3">
            <a:alphaModFix/>
          </a:blip>
          <a:srcRect b="0" l="0" r="0" t="0"/>
          <a:stretch/>
        </p:blipFill>
        <p:spPr>
          <a:xfrm>
            <a:off x="157163" y="323850"/>
            <a:ext cx="8829675" cy="62103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g25f23a3900b_0_0"/>
          <p:cNvSpPr txBox="1"/>
          <p:nvPr>
            <p:ph type="title"/>
          </p:nvPr>
        </p:nvSpPr>
        <p:spPr>
          <a:xfrm>
            <a:off x="574675" y="304800"/>
            <a:ext cx="8001000" cy="12159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r>
              <a:rPr b="1" lang="en-US" sz="2800">
                <a:solidFill>
                  <a:srgbClr val="FF0000"/>
                </a:solidFill>
              </a:rPr>
              <a:t>PUblication List</a:t>
            </a:r>
            <a:r>
              <a:rPr lang="en-US"/>
              <a:t> </a:t>
            </a:r>
            <a:endParaRPr/>
          </a:p>
        </p:txBody>
      </p:sp>
      <p:sp>
        <p:nvSpPr>
          <p:cNvPr id="241" name="Google Shape;241;g25f23a3900b_0_0"/>
          <p:cNvSpPr txBox="1"/>
          <p:nvPr>
            <p:ph idx="1" type="body"/>
          </p:nvPr>
        </p:nvSpPr>
        <p:spPr>
          <a:xfrm>
            <a:off x="566737" y="1752600"/>
            <a:ext cx="8001000" cy="4267200"/>
          </a:xfrm>
          <a:prstGeom prst="rect">
            <a:avLst/>
          </a:prstGeom>
          <a:noFill/>
          <a:ln>
            <a:noFill/>
          </a:ln>
        </p:spPr>
        <p:txBody>
          <a:bodyPr anchorCtr="0" anchor="t" bIns="45700" lIns="91425" spcFirstLastPara="1" rIns="91425" wrap="square" tIns="45700">
            <a:noAutofit/>
          </a:bodyPr>
          <a:lstStyle/>
          <a:p>
            <a:pPr indent="-381000" lvl="0" marL="457200" rtl="0" algn="l">
              <a:lnSpc>
                <a:spcPct val="100000"/>
              </a:lnSpc>
              <a:spcBef>
                <a:spcPts val="0"/>
              </a:spcBef>
              <a:spcAft>
                <a:spcPts val="0"/>
              </a:spcAft>
              <a:buSzPts val="2400"/>
              <a:buFont typeface="Times New Roman"/>
              <a:buAutoNum type="arabicPeriod"/>
            </a:pPr>
            <a:r>
              <a:rPr lang="en-US" sz="2400">
                <a:latin typeface="Times New Roman"/>
                <a:ea typeface="Times New Roman"/>
                <a:cs typeface="Times New Roman"/>
                <a:sym typeface="Times New Roman"/>
              </a:rPr>
              <a:t>8th Student’s </a:t>
            </a:r>
            <a:r>
              <a:rPr lang="en-US" sz="2400">
                <a:latin typeface="Times New Roman"/>
                <a:ea typeface="Times New Roman"/>
                <a:cs typeface="Times New Roman"/>
                <a:sym typeface="Times New Roman"/>
              </a:rPr>
              <a:t>Conference on Engineering and Systems - SCES’24</a:t>
            </a:r>
            <a:endParaRPr sz="2400">
              <a:latin typeface="Times New Roman"/>
              <a:ea typeface="Times New Roman"/>
              <a:cs typeface="Times New Roman"/>
              <a:sym typeface="Times New Roman"/>
            </a:endParaRPr>
          </a:p>
          <a:p>
            <a:pPr indent="0" lvl="0" marL="457200" rtl="0" algn="l">
              <a:lnSpc>
                <a:spcPct val="100000"/>
              </a:lnSpc>
              <a:spcBef>
                <a:spcPts val="0"/>
              </a:spcBef>
              <a:spcAft>
                <a:spcPts val="0"/>
              </a:spcAft>
              <a:buNone/>
            </a:pPr>
            <a:r>
              <a:t/>
            </a:r>
            <a:endParaRPr sz="2400">
              <a:latin typeface="Times New Roman"/>
              <a:ea typeface="Times New Roman"/>
              <a:cs typeface="Times New Roman"/>
              <a:sym typeface="Times New Roman"/>
            </a:endParaRPr>
          </a:p>
          <a:p>
            <a:pPr indent="-381000" lvl="0" marL="457200" rtl="0" algn="l">
              <a:lnSpc>
                <a:spcPct val="100000"/>
              </a:lnSpc>
              <a:spcBef>
                <a:spcPts val="0"/>
              </a:spcBef>
              <a:spcAft>
                <a:spcPts val="0"/>
              </a:spcAft>
              <a:buSzPts val="2400"/>
              <a:buFont typeface="Times New Roman"/>
              <a:buAutoNum type="arabicPeriod"/>
            </a:pPr>
            <a:r>
              <a:rPr lang="en-US" sz="2400">
                <a:solidFill>
                  <a:srgbClr val="222222"/>
                </a:solidFill>
                <a:latin typeface="Times New Roman"/>
                <a:ea typeface="Times New Roman"/>
                <a:cs typeface="Times New Roman"/>
                <a:sym typeface="Times New Roman"/>
              </a:rPr>
              <a:t>International Conference on Science and Innovative Engineering - 14 ICSIE 2024</a:t>
            </a:r>
            <a:endParaRPr sz="2400">
              <a:latin typeface="Times New Roman"/>
              <a:ea typeface="Times New Roman"/>
              <a:cs typeface="Times New Roman"/>
              <a:sym typeface="Times New Roman"/>
            </a:endParaRPr>
          </a:p>
          <a:p>
            <a:pPr indent="0" lvl="0" marL="457200" rtl="0" algn="l">
              <a:lnSpc>
                <a:spcPct val="100000"/>
              </a:lnSpc>
              <a:spcBef>
                <a:spcPts val="0"/>
              </a:spcBef>
              <a:spcAft>
                <a:spcPts val="0"/>
              </a:spcAft>
              <a:buNone/>
            </a:pPr>
            <a:r>
              <a:rPr lang="en-US" sz="2400">
                <a:latin typeface="Times New Roman"/>
                <a:ea typeface="Times New Roman"/>
                <a:cs typeface="Times New Roman"/>
                <a:sym typeface="Times New Roman"/>
              </a:rPr>
              <a:t> </a:t>
            </a:r>
            <a:endParaRPr sz="2400">
              <a:latin typeface="Times New Roman"/>
              <a:ea typeface="Times New Roman"/>
              <a:cs typeface="Times New Roman"/>
              <a:sym typeface="Times New Roman"/>
            </a:endParaRPr>
          </a:p>
          <a:p>
            <a:pPr indent="-381000" lvl="0" marL="457200" rtl="0" algn="l">
              <a:lnSpc>
                <a:spcPct val="100000"/>
              </a:lnSpc>
              <a:spcBef>
                <a:spcPts val="0"/>
              </a:spcBef>
              <a:spcAft>
                <a:spcPts val="0"/>
              </a:spcAft>
              <a:buSzPts val="2400"/>
              <a:buFont typeface="Times New Roman"/>
              <a:buAutoNum type="arabicPeriod"/>
            </a:pPr>
            <a:r>
              <a:rPr lang="en-US" sz="2400">
                <a:solidFill>
                  <a:srgbClr val="222222"/>
                </a:solidFill>
                <a:latin typeface="Times New Roman"/>
                <a:ea typeface="Times New Roman"/>
                <a:cs typeface="Times New Roman"/>
                <a:sym typeface="Times New Roman"/>
              </a:rPr>
              <a:t>International Conference on Emerging Trends in Engineering and Technology - ICETET 2024.</a:t>
            </a:r>
            <a:endParaRPr sz="2400">
              <a:latin typeface="Times New Roman"/>
              <a:ea typeface="Times New Roman"/>
              <a:cs typeface="Times New Roman"/>
              <a:sym typeface="Times New Roman"/>
            </a:endParaRPr>
          </a:p>
        </p:txBody>
      </p:sp>
      <p:sp>
        <p:nvSpPr>
          <p:cNvPr id="242" name="Google Shape;242;g25f23a3900b_0_0"/>
          <p:cNvSpPr txBox="1"/>
          <p:nvPr>
            <p:ph idx="12" type="sldNum"/>
          </p:nvPr>
        </p:nvSpPr>
        <p:spPr>
          <a:xfrm>
            <a:off x="6553200" y="6245225"/>
            <a:ext cx="1981200" cy="4764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Clr>
                <a:schemeClr val="dk1"/>
              </a:buClr>
              <a:buSzPts val="1200"/>
              <a:buFont typeface="Verdana"/>
              <a:buNone/>
            </a:pPr>
            <a:fld id="{00000000-1234-1234-1234-123412341234}" type="slidenum">
              <a:rPr lang="en-US"/>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g2d192e23a40_0_21"/>
          <p:cNvSpPr txBox="1"/>
          <p:nvPr>
            <p:ph type="title"/>
          </p:nvPr>
        </p:nvSpPr>
        <p:spPr>
          <a:xfrm>
            <a:off x="574675" y="304800"/>
            <a:ext cx="8001000" cy="12159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r>
              <a:rPr b="1" lang="en-US" sz="2800">
                <a:solidFill>
                  <a:srgbClr val="FF0000"/>
                </a:solidFill>
              </a:rPr>
              <a:t>Reference </a:t>
            </a:r>
            <a:r>
              <a:rPr lang="en-US"/>
              <a:t> </a:t>
            </a:r>
            <a:endParaRPr/>
          </a:p>
        </p:txBody>
      </p:sp>
      <p:sp>
        <p:nvSpPr>
          <p:cNvPr id="249" name="Google Shape;249;g2d192e23a40_0_21"/>
          <p:cNvSpPr txBox="1"/>
          <p:nvPr>
            <p:ph idx="1" type="body"/>
          </p:nvPr>
        </p:nvSpPr>
        <p:spPr>
          <a:xfrm>
            <a:off x="566737" y="1752600"/>
            <a:ext cx="8001000" cy="4267200"/>
          </a:xfrm>
          <a:prstGeom prst="rect">
            <a:avLst/>
          </a:prstGeom>
          <a:noFill/>
          <a:ln>
            <a:noFill/>
          </a:ln>
        </p:spPr>
        <p:txBody>
          <a:bodyPr anchorCtr="0" anchor="t" bIns="45700" lIns="91425" spcFirstLastPara="1" rIns="91425" wrap="square" tIns="45700">
            <a:noAutofit/>
          </a:bodyPr>
          <a:lstStyle/>
          <a:p>
            <a:pPr indent="-381000" lvl="0" marL="457200" rtl="0" algn="l">
              <a:lnSpc>
                <a:spcPct val="100000"/>
              </a:lnSpc>
              <a:spcBef>
                <a:spcPts val="0"/>
              </a:spcBef>
              <a:spcAft>
                <a:spcPts val="0"/>
              </a:spcAft>
              <a:buSzPts val="2400"/>
              <a:buFont typeface="Times New Roman"/>
              <a:buAutoNum type="arabicPeriod"/>
            </a:pPr>
            <a:r>
              <a:rPr lang="en-US" sz="2400" u="sng">
                <a:solidFill>
                  <a:schemeClr val="hlink"/>
                </a:solidFill>
                <a:latin typeface="Times New Roman"/>
                <a:ea typeface="Times New Roman"/>
                <a:cs typeface="Times New Roman"/>
                <a:sym typeface="Times New Roman"/>
                <a:hlinkClick r:id="rId3"/>
              </a:rPr>
              <a:t>https://indiankanoon.org/search/?formInput=forged%20signature+doctypes:judgments</a:t>
            </a:r>
            <a:endParaRPr/>
          </a:p>
          <a:p>
            <a:pPr indent="0" lvl="0" marL="457200" rtl="0" algn="l">
              <a:lnSpc>
                <a:spcPct val="100000"/>
              </a:lnSpc>
              <a:spcBef>
                <a:spcPts val="0"/>
              </a:spcBef>
              <a:spcAft>
                <a:spcPts val="0"/>
              </a:spcAft>
              <a:buNone/>
            </a:pPr>
            <a:r>
              <a:t/>
            </a:r>
            <a:endParaRPr/>
          </a:p>
          <a:p>
            <a:pPr indent="-381000" lvl="0" marL="457200" rtl="0" algn="l">
              <a:lnSpc>
                <a:spcPct val="100000"/>
              </a:lnSpc>
              <a:spcBef>
                <a:spcPts val="0"/>
              </a:spcBef>
              <a:spcAft>
                <a:spcPts val="0"/>
              </a:spcAft>
              <a:buSzPts val="2400"/>
              <a:buFont typeface="Times New Roman"/>
              <a:buAutoNum type="arabicPeriod"/>
            </a:pPr>
            <a:r>
              <a:rPr lang="en-US" sz="2400" u="sng">
                <a:solidFill>
                  <a:schemeClr val="hlink"/>
                </a:solidFill>
                <a:latin typeface="Times New Roman"/>
                <a:ea typeface="Times New Roman"/>
                <a:cs typeface="Times New Roman"/>
                <a:sym typeface="Times New Roman"/>
                <a:hlinkClick r:id="rId4"/>
              </a:rPr>
              <a:t>http://bth.diva-portal.org/smash/get/diva2:1753789/FULLTEXT01.pdf</a:t>
            </a:r>
            <a:endParaRPr sz="2400">
              <a:latin typeface="Times New Roman"/>
              <a:ea typeface="Times New Roman"/>
              <a:cs typeface="Times New Roman"/>
              <a:sym typeface="Times New Roman"/>
            </a:endParaRPr>
          </a:p>
          <a:p>
            <a:pPr indent="0" lvl="0" marL="457200" rtl="0" algn="l">
              <a:lnSpc>
                <a:spcPct val="100000"/>
              </a:lnSpc>
              <a:spcBef>
                <a:spcPts val="0"/>
              </a:spcBef>
              <a:spcAft>
                <a:spcPts val="0"/>
              </a:spcAft>
              <a:buNone/>
            </a:pPr>
            <a:r>
              <a:t/>
            </a:r>
            <a:endParaRPr sz="2400">
              <a:latin typeface="Times New Roman"/>
              <a:ea typeface="Times New Roman"/>
              <a:cs typeface="Times New Roman"/>
              <a:sym typeface="Times New Roman"/>
            </a:endParaRPr>
          </a:p>
          <a:p>
            <a:pPr indent="-381000" lvl="0" marL="457200" rtl="0" algn="l">
              <a:lnSpc>
                <a:spcPct val="100000"/>
              </a:lnSpc>
              <a:spcBef>
                <a:spcPts val="0"/>
              </a:spcBef>
              <a:spcAft>
                <a:spcPts val="0"/>
              </a:spcAft>
              <a:buSzPts val="2400"/>
              <a:buFont typeface="Times New Roman"/>
              <a:buAutoNum type="arabicPeriod"/>
            </a:pPr>
            <a:r>
              <a:rPr lang="en-US" sz="2400">
                <a:latin typeface="Times New Roman"/>
                <a:ea typeface="Times New Roman"/>
                <a:cs typeface="Times New Roman"/>
                <a:sym typeface="Times New Roman"/>
              </a:rPr>
              <a:t>IEEE Xplore</a:t>
            </a:r>
            <a:endParaRPr sz="2400">
              <a:latin typeface="Times New Roman"/>
              <a:ea typeface="Times New Roman"/>
              <a:cs typeface="Times New Roman"/>
              <a:sym typeface="Times New Roman"/>
            </a:endParaRPr>
          </a:p>
          <a:p>
            <a:pPr indent="0" lvl="0" marL="457200" rtl="0" algn="l">
              <a:lnSpc>
                <a:spcPct val="100000"/>
              </a:lnSpc>
              <a:spcBef>
                <a:spcPts val="0"/>
              </a:spcBef>
              <a:spcAft>
                <a:spcPts val="0"/>
              </a:spcAft>
              <a:buNone/>
            </a:pPr>
            <a:r>
              <a:t/>
            </a:r>
            <a:endParaRPr sz="2400">
              <a:latin typeface="Times New Roman"/>
              <a:ea typeface="Times New Roman"/>
              <a:cs typeface="Times New Roman"/>
              <a:sym typeface="Times New Roman"/>
            </a:endParaRPr>
          </a:p>
          <a:p>
            <a:pPr indent="-381000" lvl="0" marL="457200" rtl="0" algn="l">
              <a:lnSpc>
                <a:spcPct val="100000"/>
              </a:lnSpc>
              <a:spcBef>
                <a:spcPts val="0"/>
              </a:spcBef>
              <a:spcAft>
                <a:spcPts val="0"/>
              </a:spcAft>
              <a:buSzPts val="2400"/>
              <a:buFont typeface="Times New Roman"/>
              <a:buAutoNum type="arabicPeriod"/>
            </a:pPr>
            <a:r>
              <a:rPr lang="en-US" sz="2400">
                <a:latin typeface="Times New Roman"/>
                <a:ea typeface="Times New Roman"/>
                <a:cs typeface="Times New Roman"/>
                <a:sym typeface="Times New Roman"/>
              </a:rPr>
              <a:t>Google Scholar</a:t>
            </a:r>
            <a:endParaRPr sz="2400">
              <a:latin typeface="Times New Roman"/>
              <a:ea typeface="Times New Roman"/>
              <a:cs typeface="Times New Roman"/>
              <a:sym typeface="Times New Roman"/>
            </a:endParaRPr>
          </a:p>
        </p:txBody>
      </p:sp>
      <p:sp>
        <p:nvSpPr>
          <p:cNvPr id="250" name="Google Shape;250;g2d192e23a40_0_21"/>
          <p:cNvSpPr txBox="1"/>
          <p:nvPr>
            <p:ph idx="12" type="sldNum"/>
          </p:nvPr>
        </p:nvSpPr>
        <p:spPr>
          <a:xfrm>
            <a:off x="6553200" y="6245225"/>
            <a:ext cx="1981200" cy="4764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Clr>
                <a:schemeClr val="dk1"/>
              </a:buClr>
              <a:buSzPts val="1200"/>
              <a:buFont typeface="Verdana"/>
              <a:buNone/>
            </a:pPr>
            <a:fld id="{00000000-1234-1234-1234-123412341234}" type="slidenum">
              <a:rPr lang="en-US"/>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
          <p:cNvSpPr txBox="1"/>
          <p:nvPr>
            <p:ph type="title"/>
          </p:nvPr>
        </p:nvSpPr>
        <p:spPr>
          <a:xfrm>
            <a:off x="566737" y="276225"/>
            <a:ext cx="8001000" cy="121602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FF0000"/>
              </a:buClr>
              <a:buSzPts val="2800"/>
              <a:buFont typeface="Verdana"/>
              <a:buNone/>
            </a:pPr>
            <a:r>
              <a:rPr b="1" lang="en-US" sz="2800">
                <a:solidFill>
                  <a:srgbClr val="FF0000"/>
                </a:solidFill>
              </a:rPr>
              <a:t>Problem Statement</a:t>
            </a:r>
            <a:endParaRPr/>
          </a:p>
        </p:txBody>
      </p:sp>
      <p:sp>
        <p:nvSpPr>
          <p:cNvPr id="108" name="Google Shape;108;p2"/>
          <p:cNvSpPr txBox="1"/>
          <p:nvPr>
            <p:ph idx="1" type="body"/>
          </p:nvPr>
        </p:nvSpPr>
        <p:spPr>
          <a:xfrm>
            <a:off x="566725" y="1978025"/>
            <a:ext cx="8001000" cy="4013100"/>
          </a:xfrm>
          <a:prstGeom prst="rect">
            <a:avLst/>
          </a:prstGeom>
          <a:noFill/>
          <a:ln>
            <a:noFill/>
          </a:ln>
        </p:spPr>
        <p:txBody>
          <a:bodyPr anchorCtr="0" anchor="t" bIns="45700" lIns="91425" spcFirstLastPara="1" rIns="91425" wrap="square" tIns="45700">
            <a:noAutofit/>
          </a:bodyPr>
          <a:lstStyle/>
          <a:p>
            <a:pPr indent="-361950" lvl="0" marL="457200" rtl="0" algn="just">
              <a:spcBef>
                <a:spcPts val="360"/>
              </a:spcBef>
              <a:spcAft>
                <a:spcPts val="0"/>
              </a:spcAft>
              <a:buSzPts val="2100"/>
              <a:buFont typeface="Times New Roman"/>
              <a:buChar char="□"/>
            </a:pPr>
            <a:r>
              <a:rPr lang="en-US" sz="2100">
                <a:latin typeface="Times New Roman"/>
                <a:ea typeface="Times New Roman"/>
                <a:cs typeface="Times New Roman"/>
                <a:sym typeface="Times New Roman"/>
              </a:rPr>
              <a:t>Project aims to address the issue of signature fraud in various domains in our everyday lives. </a:t>
            </a:r>
            <a:endParaRPr sz="2100">
              <a:latin typeface="Times New Roman"/>
              <a:ea typeface="Times New Roman"/>
              <a:cs typeface="Times New Roman"/>
              <a:sym typeface="Times New Roman"/>
            </a:endParaRPr>
          </a:p>
          <a:p>
            <a:pPr indent="-361950" lvl="0" marL="457200" rtl="0" algn="just">
              <a:spcBef>
                <a:spcPts val="0"/>
              </a:spcBef>
              <a:spcAft>
                <a:spcPts val="0"/>
              </a:spcAft>
              <a:buSzPts val="2100"/>
              <a:buFont typeface="Times New Roman"/>
              <a:buChar char="□"/>
            </a:pPr>
            <a:r>
              <a:rPr lang="en-US" sz="2100">
                <a:latin typeface="Times New Roman"/>
                <a:ea typeface="Times New Roman"/>
                <a:cs typeface="Times New Roman"/>
                <a:sym typeface="Times New Roman"/>
              </a:rPr>
              <a:t>Signature forgery poses a significant threat to financial institutions, legal agreements, and personal identities. </a:t>
            </a:r>
            <a:endParaRPr sz="2100">
              <a:latin typeface="Times New Roman"/>
              <a:ea typeface="Times New Roman"/>
              <a:cs typeface="Times New Roman"/>
              <a:sym typeface="Times New Roman"/>
            </a:endParaRPr>
          </a:p>
          <a:p>
            <a:pPr indent="-361950" lvl="0" marL="457200" rtl="0" algn="just">
              <a:spcBef>
                <a:spcPts val="0"/>
              </a:spcBef>
              <a:spcAft>
                <a:spcPts val="0"/>
              </a:spcAft>
              <a:buSzPts val="2100"/>
              <a:buFont typeface="Times New Roman"/>
              <a:buChar char="□"/>
            </a:pPr>
            <a:r>
              <a:rPr lang="en-US" sz="2100">
                <a:latin typeface="Times New Roman"/>
                <a:ea typeface="Times New Roman"/>
                <a:cs typeface="Times New Roman"/>
                <a:sym typeface="Times New Roman"/>
              </a:rPr>
              <a:t>There are substantial risks to individuals and organisations, leading to financial losses, legal complications and so many more problems. </a:t>
            </a:r>
            <a:endParaRPr sz="2100">
              <a:latin typeface="Times New Roman"/>
              <a:ea typeface="Times New Roman"/>
              <a:cs typeface="Times New Roman"/>
              <a:sym typeface="Times New Roman"/>
            </a:endParaRPr>
          </a:p>
          <a:p>
            <a:pPr indent="-361950" lvl="0" marL="457200" rtl="0" algn="just">
              <a:spcBef>
                <a:spcPts val="0"/>
              </a:spcBef>
              <a:spcAft>
                <a:spcPts val="0"/>
              </a:spcAft>
              <a:buSzPts val="2100"/>
              <a:buFont typeface="Times New Roman"/>
              <a:buChar char="□"/>
            </a:pPr>
            <a:r>
              <a:rPr lang="en-US" sz="2100">
                <a:latin typeface="Times New Roman"/>
                <a:ea typeface="Times New Roman"/>
                <a:cs typeface="Times New Roman"/>
                <a:sym typeface="Times New Roman"/>
              </a:rPr>
              <a:t>Urgent need to protect the integrity of signatures in both physical and digital environments. </a:t>
            </a:r>
            <a:endParaRPr sz="2100">
              <a:latin typeface="Times New Roman"/>
              <a:ea typeface="Times New Roman"/>
              <a:cs typeface="Times New Roman"/>
              <a:sym typeface="Times New Roman"/>
            </a:endParaRPr>
          </a:p>
          <a:p>
            <a:pPr indent="-361950" lvl="0" marL="457200" rtl="0" algn="just">
              <a:spcBef>
                <a:spcPts val="0"/>
              </a:spcBef>
              <a:spcAft>
                <a:spcPts val="0"/>
              </a:spcAft>
              <a:buSzPts val="2100"/>
              <a:buFont typeface="Times New Roman"/>
              <a:buChar char="□"/>
            </a:pPr>
            <a:r>
              <a:rPr lang="en-US" sz="2100">
                <a:latin typeface="Times New Roman"/>
                <a:ea typeface="Times New Roman"/>
                <a:cs typeface="Times New Roman"/>
                <a:sym typeface="Times New Roman"/>
              </a:rPr>
              <a:t>In the age of digital transformation, the demand for automated, accurate signature validation is growing rapidly. </a:t>
            </a:r>
            <a:endParaRPr sz="2100">
              <a:latin typeface="Times New Roman"/>
              <a:ea typeface="Times New Roman"/>
              <a:cs typeface="Times New Roman"/>
              <a:sym typeface="Times New Roman"/>
            </a:endParaRPr>
          </a:p>
          <a:p>
            <a:pPr indent="-361950" lvl="0" marL="457200" rtl="0" algn="just">
              <a:spcBef>
                <a:spcPts val="0"/>
              </a:spcBef>
              <a:spcAft>
                <a:spcPts val="0"/>
              </a:spcAft>
              <a:buSzPts val="2100"/>
              <a:buFont typeface="Times New Roman"/>
              <a:buChar char="□"/>
            </a:pPr>
            <a:r>
              <a:rPr lang="en-US" sz="2100">
                <a:latin typeface="Times New Roman"/>
                <a:ea typeface="Times New Roman"/>
                <a:cs typeface="Times New Roman"/>
                <a:sym typeface="Times New Roman"/>
              </a:rPr>
              <a:t>This project is motivated by the need to combat fraud, particularly in financial, legal, and identity-related contexts. </a:t>
            </a:r>
            <a:endParaRPr sz="2100">
              <a:latin typeface="Times New Roman"/>
              <a:ea typeface="Times New Roman"/>
              <a:cs typeface="Times New Roman"/>
              <a:sym typeface="Times New Roman"/>
            </a:endParaRPr>
          </a:p>
        </p:txBody>
      </p:sp>
      <p:sp>
        <p:nvSpPr>
          <p:cNvPr id="109" name="Google Shape;109;p2"/>
          <p:cNvSpPr txBox="1"/>
          <p:nvPr/>
        </p:nvSpPr>
        <p:spPr>
          <a:xfrm>
            <a:off x="6553200" y="6245225"/>
            <a:ext cx="19812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Verdana"/>
              <a:buNone/>
            </a:pPr>
            <a:fld id="{00000000-1234-1234-1234-123412341234}" type="slidenum">
              <a:rPr b="0" i="0" lang="en-US" sz="1200" u="none" cap="none" strike="noStrike">
                <a:solidFill>
                  <a:schemeClr val="dk1"/>
                </a:solidFill>
                <a:latin typeface="Verdana"/>
                <a:ea typeface="Verdana"/>
                <a:cs typeface="Verdana"/>
                <a:sym typeface="Verdana"/>
              </a:rPr>
              <a:t>‹#›</a:t>
            </a:fld>
            <a:endParaRPr b="0" i="0" sz="1400" u="none" cap="none" strike="noStrike">
              <a:solidFill>
                <a:srgbClr val="000000"/>
              </a:solidFill>
              <a:latin typeface="Arial"/>
              <a:ea typeface="Arial"/>
              <a:cs typeface="Arial"/>
              <a:sym typeface="Arial"/>
            </a:endParaRPr>
          </a:p>
        </p:txBody>
      </p:sp>
      <p:sp>
        <p:nvSpPr>
          <p:cNvPr id="110" name="Google Shape;110;p2"/>
          <p:cNvSpPr txBox="1"/>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Verdana"/>
              <a:buNone/>
            </a:pPr>
            <a:r>
              <a:rPr b="0" i="0" lang="en-US" sz="1200" u="none" cap="none" strike="noStrike">
                <a:solidFill>
                  <a:schemeClr val="dk1"/>
                </a:solidFill>
                <a:latin typeface="Verdana"/>
                <a:ea typeface="Verdana"/>
                <a:cs typeface="Verdana"/>
                <a:sym typeface="Verdana"/>
              </a:rPr>
              <a:t>Project Review</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6"/>
          <p:cNvSpPr/>
          <p:nvPr/>
        </p:nvSpPr>
        <p:spPr>
          <a:xfrm>
            <a:off x="2427823" y="2967335"/>
            <a:ext cx="4288353" cy="92333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CB4F4F"/>
              </a:buClr>
              <a:buSzPts val="5400"/>
              <a:buFont typeface="Verdana"/>
              <a:buNone/>
            </a:pPr>
            <a:r>
              <a:rPr b="1" i="0" lang="en-US" sz="5400" u="none" cap="none" strike="noStrike">
                <a:solidFill>
                  <a:srgbClr val="CB4F4F"/>
                </a:solidFill>
                <a:latin typeface="Verdana"/>
                <a:ea typeface="Verdana"/>
                <a:cs typeface="Verdana"/>
                <a:sym typeface="Verdana"/>
              </a:rPr>
              <a:t>Thank You</a:t>
            </a:r>
            <a:endParaRPr b="0" i="0" sz="1400" u="none" cap="none" strike="noStrike">
              <a:solidFill>
                <a:srgbClr val="000000"/>
              </a:solidFill>
              <a:latin typeface="Arial"/>
              <a:ea typeface="Arial"/>
              <a:cs typeface="Arial"/>
              <a:sym typeface="Arial"/>
            </a:endParaRPr>
          </a:p>
        </p:txBody>
      </p:sp>
      <p:sp>
        <p:nvSpPr>
          <p:cNvPr id="256" name="Google Shape;256;p6"/>
          <p:cNvSpPr txBox="1"/>
          <p:nvPr/>
        </p:nvSpPr>
        <p:spPr>
          <a:xfrm>
            <a:off x="6553200" y="6245225"/>
            <a:ext cx="19812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Verdana"/>
              <a:buNone/>
            </a:pPr>
            <a:fld id="{00000000-1234-1234-1234-123412341234}" type="slidenum">
              <a:rPr b="0" i="0" lang="en-US" sz="1200" u="none" cap="none" strike="noStrike">
                <a:solidFill>
                  <a:schemeClr val="dk1"/>
                </a:solidFill>
                <a:latin typeface="Verdana"/>
                <a:ea typeface="Verdana"/>
                <a:cs typeface="Verdana"/>
                <a:sym typeface="Verdana"/>
              </a:rPr>
              <a:t>‹#›</a:t>
            </a:fld>
            <a:endParaRPr b="0" i="0" sz="1400" u="none" cap="none" strike="noStrike">
              <a:solidFill>
                <a:srgbClr val="000000"/>
              </a:solidFill>
              <a:latin typeface="Arial"/>
              <a:ea typeface="Arial"/>
              <a:cs typeface="Arial"/>
              <a:sym typeface="Arial"/>
            </a:endParaRPr>
          </a:p>
        </p:txBody>
      </p:sp>
      <p:sp>
        <p:nvSpPr>
          <p:cNvPr id="257" name="Google Shape;257;p6"/>
          <p:cNvSpPr txBox="1"/>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Verdana"/>
              <a:buNone/>
            </a:pPr>
            <a:r>
              <a:rPr b="0" i="0" lang="en-US" sz="1200" u="none" cap="none" strike="noStrike">
                <a:solidFill>
                  <a:schemeClr val="dk1"/>
                </a:solidFill>
                <a:latin typeface="Verdana"/>
                <a:ea typeface="Verdana"/>
                <a:cs typeface="Verdana"/>
                <a:sym typeface="Verdana"/>
              </a:rPr>
              <a:t>Project Review</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g296e38bab5e_0_10"/>
          <p:cNvSpPr txBox="1"/>
          <p:nvPr>
            <p:ph type="title"/>
          </p:nvPr>
        </p:nvSpPr>
        <p:spPr>
          <a:xfrm>
            <a:off x="566737" y="276225"/>
            <a:ext cx="8001000" cy="12159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FF0000"/>
              </a:buClr>
              <a:buSzPts val="2800"/>
              <a:buFont typeface="Verdana"/>
              <a:buNone/>
            </a:pPr>
            <a:r>
              <a:rPr b="1" lang="en-US" sz="2800">
                <a:solidFill>
                  <a:srgbClr val="FF0000"/>
                </a:solidFill>
              </a:rPr>
              <a:t>Objectives</a:t>
            </a:r>
            <a:endParaRPr/>
          </a:p>
        </p:txBody>
      </p:sp>
      <p:sp>
        <p:nvSpPr>
          <p:cNvPr id="116" name="Google Shape;116;g296e38bab5e_0_10"/>
          <p:cNvSpPr txBox="1"/>
          <p:nvPr>
            <p:ph idx="1" type="body"/>
          </p:nvPr>
        </p:nvSpPr>
        <p:spPr>
          <a:xfrm>
            <a:off x="571500" y="2146525"/>
            <a:ext cx="8001000" cy="2715600"/>
          </a:xfrm>
          <a:prstGeom prst="rect">
            <a:avLst/>
          </a:prstGeom>
          <a:noFill/>
          <a:ln>
            <a:noFill/>
          </a:ln>
        </p:spPr>
        <p:txBody>
          <a:bodyPr anchorCtr="0" anchor="t" bIns="45700" lIns="91425" spcFirstLastPara="1" rIns="91425" wrap="square" tIns="45700">
            <a:noAutofit/>
          </a:bodyPr>
          <a:lstStyle/>
          <a:p>
            <a:pPr indent="-381000" lvl="0" marL="457200" marR="0" rtl="0" algn="just">
              <a:lnSpc>
                <a:spcPct val="100000"/>
              </a:lnSpc>
              <a:spcBef>
                <a:spcPts val="0"/>
              </a:spcBef>
              <a:spcAft>
                <a:spcPts val="0"/>
              </a:spcAft>
              <a:buSzPts val="2400"/>
              <a:buFont typeface="Times New Roman"/>
              <a:buChar char="□"/>
            </a:pPr>
            <a:r>
              <a:rPr lang="en-US" sz="2400">
                <a:solidFill>
                  <a:srgbClr val="374151"/>
                </a:solidFill>
                <a:latin typeface="Times New Roman"/>
                <a:ea typeface="Times New Roman"/>
                <a:cs typeface="Times New Roman"/>
                <a:sym typeface="Times New Roman"/>
              </a:rPr>
              <a:t>to increase the probability of detection of forged signatures</a:t>
            </a:r>
            <a:endParaRPr sz="2400">
              <a:solidFill>
                <a:srgbClr val="374151"/>
              </a:solidFill>
              <a:latin typeface="Times New Roman"/>
              <a:ea typeface="Times New Roman"/>
              <a:cs typeface="Times New Roman"/>
              <a:sym typeface="Times New Roman"/>
            </a:endParaRPr>
          </a:p>
          <a:p>
            <a:pPr indent="-381000" lvl="0" marL="457200" marR="0" rtl="0" algn="just">
              <a:lnSpc>
                <a:spcPct val="100000"/>
              </a:lnSpc>
              <a:spcBef>
                <a:spcPts val="0"/>
              </a:spcBef>
              <a:spcAft>
                <a:spcPts val="0"/>
              </a:spcAft>
              <a:buSzPts val="2400"/>
              <a:buFont typeface="Times New Roman"/>
              <a:buChar char="□"/>
            </a:pPr>
            <a:r>
              <a:rPr lang="en-US" sz="2400">
                <a:solidFill>
                  <a:srgbClr val="374151"/>
                </a:solidFill>
                <a:latin typeface="Times New Roman"/>
                <a:ea typeface="Times New Roman"/>
                <a:cs typeface="Times New Roman"/>
                <a:sym typeface="Times New Roman"/>
              </a:rPr>
              <a:t>to reduce dependency on human expertise</a:t>
            </a:r>
            <a:endParaRPr sz="2400">
              <a:solidFill>
                <a:srgbClr val="374151"/>
              </a:solidFill>
              <a:latin typeface="Times New Roman"/>
              <a:ea typeface="Times New Roman"/>
              <a:cs typeface="Times New Roman"/>
              <a:sym typeface="Times New Roman"/>
            </a:endParaRPr>
          </a:p>
          <a:p>
            <a:pPr indent="-381000" lvl="0" marL="457200" marR="0" rtl="0" algn="just">
              <a:lnSpc>
                <a:spcPct val="100000"/>
              </a:lnSpc>
              <a:spcBef>
                <a:spcPts val="0"/>
              </a:spcBef>
              <a:spcAft>
                <a:spcPts val="0"/>
              </a:spcAft>
              <a:buSzPts val="2400"/>
              <a:buFont typeface="Times New Roman"/>
              <a:buChar char="□"/>
            </a:pPr>
            <a:r>
              <a:rPr lang="en-US" sz="2400">
                <a:solidFill>
                  <a:srgbClr val="374151"/>
                </a:solidFill>
                <a:latin typeface="Times New Roman"/>
                <a:ea typeface="Times New Roman"/>
                <a:cs typeface="Times New Roman"/>
                <a:sym typeface="Times New Roman"/>
              </a:rPr>
              <a:t>to increase the security in banking transactions, government processes, official proceedings, etc.</a:t>
            </a:r>
            <a:endParaRPr sz="2400">
              <a:solidFill>
                <a:srgbClr val="374151"/>
              </a:solidFill>
              <a:latin typeface="Times New Roman"/>
              <a:ea typeface="Times New Roman"/>
              <a:cs typeface="Times New Roman"/>
              <a:sym typeface="Times New Roman"/>
            </a:endParaRPr>
          </a:p>
          <a:p>
            <a:pPr indent="-381000" lvl="0" marL="457200" marR="0" rtl="0" algn="just">
              <a:lnSpc>
                <a:spcPct val="100000"/>
              </a:lnSpc>
              <a:spcBef>
                <a:spcPts val="0"/>
              </a:spcBef>
              <a:spcAft>
                <a:spcPts val="0"/>
              </a:spcAft>
              <a:buSzPts val="2400"/>
              <a:buFont typeface="Times New Roman"/>
              <a:buChar char="□"/>
            </a:pPr>
            <a:r>
              <a:rPr lang="en-US" sz="2400">
                <a:solidFill>
                  <a:srgbClr val="374151"/>
                </a:solidFill>
                <a:latin typeface="Times New Roman"/>
                <a:ea typeface="Times New Roman"/>
                <a:cs typeface="Times New Roman"/>
                <a:sym typeface="Times New Roman"/>
              </a:rPr>
              <a:t>to improve the verification methods currently in use </a:t>
            </a:r>
            <a:endParaRPr sz="2400">
              <a:solidFill>
                <a:srgbClr val="374151"/>
              </a:solidFill>
              <a:latin typeface="Times New Roman"/>
              <a:ea typeface="Times New Roman"/>
              <a:cs typeface="Times New Roman"/>
              <a:sym typeface="Times New Roman"/>
            </a:endParaRPr>
          </a:p>
        </p:txBody>
      </p:sp>
      <p:sp>
        <p:nvSpPr>
          <p:cNvPr id="117" name="Google Shape;117;g296e38bab5e_0_10"/>
          <p:cNvSpPr txBox="1"/>
          <p:nvPr/>
        </p:nvSpPr>
        <p:spPr>
          <a:xfrm>
            <a:off x="6553200" y="6245225"/>
            <a:ext cx="1981200" cy="4764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Verdana"/>
              <a:buNone/>
            </a:pPr>
            <a:fld id="{00000000-1234-1234-1234-123412341234}" type="slidenum">
              <a:rPr b="0" i="0" lang="en-US" sz="1200" u="none" cap="none" strike="noStrike">
                <a:solidFill>
                  <a:schemeClr val="dk1"/>
                </a:solidFill>
                <a:latin typeface="Verdana"/>
                <a:ea typeface="Verdana"/>
                <a:cs typeface="Verdana"/>
                <a:sym typeface="Verdana"/>
              </a:rPr>
              <a:t>‹#›</a:t>
            </a:fld>
            <a:endParaRPr b="0" i="0" sz="1400" u="none" cap="none" strike="noStrike">
              <a:solidFill>
                <a:srgbClr val="000000"/>
              </a:solidFill>
              <a:latin typeface="Arial"/>
              <a:ea typeface="Arial"/>
              <a:cs typeface="Arial"/>
              <a:sym typeface="Arial"/>
            </a:endParaRPr>
          </a:p>
        </p:txBody>
      </p:sp>
      <p:sp>
        <p:nvSpPr>
          <p:cNvPr id="118" name="Google Shape;118;g296e38bab5e_0_10"/>
          <p:cNvSpPr txBox="1"/>
          <p:nvPr/>
        </p:nvSpPr>
        <p:spPr>
          <a:xfrm>
            <a:off x="3124200" y="6245225"/>
            <a:ext cx="2895600" cy="4764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Verdana"/>
              <a:buNone/>
            </a:pPr>
            <a:r>
              <a:rPr b="0" i="0" lang="en-US" sz="1200" u="none" cap="none" strike="noStrike">
                <a:solidFill>
                  <a:schemeClr val="dk1"/>
                </a:solidFill>
                <a:latin typeface="Verdana"/>
                <a:ea typeface="Verdana"/>
                <a:cs typeface="Verdana"/>
                <a:sym typeface="Verdana"/>
              </a:rPr>
              <a:t>Project Review</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g27ac633f880_0_33"/>
          <p:cNvSpPr txBox="1"/>
          <p:nvPr>
            <p:ph type="title"/>
          </p:nvPr>
        </p:nvSpPr>
        <p:spPr>
          <a:xfrm>
            <a:off x="566737" y="276225"/>
            <a:ext cx="8001000" cy="12159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FF0000"/>
              </a:buClr>
              <a:buSzPts val="2800"/>
              <a:buFont typeface="Verdana"/>
              <a:buNone/>
            </a:pPr>
            <a:r>
              <a:rPr b="1" lang="en-US" sz="2800">
                <a:solidFill>
                  <a:srgbClr val="FF0000"/>
                </a:solidFill>
              </a:rPr>
              <a:t>Literature Survey </a:t>
            </a:r>
            <a:endParaRPr/>
          </a:p>
        </p:txBody>
      </p:sp>
      <p:sp>
        <p:nvSpPr>
          <p:cNvPr id="124" name="Google Shape;124;g27ac633f880_0_33"/>
          <p:cNvSpPr txBox="1"/>
          <p:nvPr/>
        </p:nvSpPr>
        <p:spPr>
          <a:xfrm>
            <a:off x="6553200" y="6245225"/>
            <a:ext cx="1981200" cy="4764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Verdana"/>
              <a:buNone/>
            </a:pPr>
            <a:fld id="{00000000-1234-1234-1234-123412341234}" type="slidenum">
              <a:rPr b="0" i="0" lang="en-US" sz="1200" u="none" cap="none" strike="noStrike">
                <a:solidFill>
                  <a:schemeClr val="dk1"/>
                </a:solidFill>
                <a:latin typeface="Verdana"/>
                <a:ea typeface="Verdana"/>
                <a:cs typeface="Verdana"/>
                <a:sym typeface="Verdana"/>
              </a:rPr>
              <a:t>‹#›</a:t>
            </a:fld>
            <a:endParaRPr b="0" i="0" sz="1400" u="none" cap="none" strike="noStrike">
              <a:solidFill>
                <a:srgbClr val="000000"/>
              </a:solidFill>
              <a:latin typeface="Arial"/>
              <a:ea typeface="Arial"/>
              <a:cs typeface="Arial"/>
              <a:sym typeface="Arial"/>
            </a:endParaRPr>
          </a:p>
        </p:txBody>
      </p:sp>
      <p:sp>
        <p:nvSpPr>
          <p:cNvPr id="125" name="Google Shape;125;g27ac633f880_0_33"/>
          <p:cNvSpPr txBox="1"/>
          <p:nvPr/>
        </p:nvSpPr>
        <p:spPr>
          <a:xfrm>
            <a:off x="3124200" y="6245225"/>
            <a:ext cx="2895600" cy="4764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Verdana"/>
              <a:buNone/>
            </a:pPr>
            <a:r>
              <a:rPr b="0" i="0" lang="en-US" sz="1200" u="none" cap="none" strike="noStrike">
                <a:solidFill>
                  <a:schemeClr val="dk1"/>
                </a:solidFill>
                <a:latin typeface="Verdana"/>
                <a:ea typeface="Verdana"/>
                <a:cs typeface="Verdana"/>
                <a:sym typeface="Verdana"/>
              </a:rPr>
              <a:t>Project Review</a:t>
            </a:r>
            <a:endParaRPr b="0" i="0" sz="1400" u="none" cap="none" strike="noStrike">
              <a:solidFill>
                <a:srgbClr val="000000"/>
              </a:solidFill>
              <a:latin typeface="Arial"/>
              <a:ea typeface="Arial"/>
              <a:cs typeface="Arial"/>
              <a:sym typeface="Arial"/>
            </a:endParaRPr>
          </a:p>
        </p:txBody>
      </p:sp>
      <p:sp>
        <p:nvSpPr>
          <p:cNvPr id="126" name="Google Shape;126;g27ac633f880_0_33"/>
          <p:cNvSpPr txBox="1"/>
          <p:nvPr/>
        </p:nvSpPr>
        <p:spPr>
          <a:xfrm>
            <a:off x="903300" y="2324725"/>
            <a:ext cx="7053000" cy="1457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2000" u="sng" cap="none" strike="noStrike">
                <a:solidFill>
                  <a:schemeClr val="hlink"/>
                </a:solidFill>
                <a:latin typeface="Verdana"/>
                <a:ea typeface="Verdana"/>
                <a:cs typeface="Verdana"/>
                <a:sym typeface="Verdana"/>
                <a:hlinkClick r:id="rId3"/>
              </a:rPr>
              <a:t>Literature Survey Excel sheet</a:t>
            </a:r>
            <a:endParaRPr b="0" i="0" sz="2000" u="none" cap="none" strike="noStrike">
              <a:solidFill>
                <a:srgbClr val="000000"/>
              </a:solidFill>
              <a:latin typeface="Verdana"/>
              <a:ea typeface="Verdana"/>
              <a:cs typeface="Verdana"/>
              <a:sym typeface="Verdan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3"/>
          <p:cNvSpPr txBox="1"/>
          <p:nvPr>
            <p:ph type="title"/>
          </p:nvPr>
        </p:nvSpPr>
        <p:spPr>
          <a:xfrm>
            <a:off x="574675" y="304800"/>
            <a:ext cx="8001000" cy="121602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FF0000"/>
              </a:buClr>
              <a:buSzPts val="2800"/>
              <a:buFont typeface="Verdana"/>
              <a:buNone/>
            </a:pPr>
            <a:r>
              <a:rPr b="1" i="0" lang="en-US" sz="2800" u="none">
                <a:solidFill>
                  <a:srgbClr val="FF0000"/>
                </a:solidFill>
                <a:latin typeface="Verdana"/>
                <a:ea typeface="Verdana"/>
                <a:cs typeface="Verdana"/>
                <a:sym typeface="Verdana"/>
              </a:rPr>
              <a:t>Existing System</a:t>
            </a:r>
            <a:endParaRPr/>
          </a:p>
        </p:txBody>
      </p:sp>
      <p:sp>
        <p:nvSpPr>
          <p:cNvPr id="132" name="Google Shape;132;p3"/>
          <p:cNvSpPr txBox="1"/>
          <p:nvPr>
            <p:ph idx="1" type="body"/>
          </p:nvPr>
        </p:nvSpPr>
        <p:spPr>
          <a:xfrm>
            <a:off x="191275" y="1971650"/>
            <a:ext cx="8767800" cy="4072500"/>
          </a:xfrm>
          <a:prstGeom prst="rect">
            <a:avLst/>
          </a:prstGeom>
          <a:noFill/>
          <a:ln>
            <a:noFill/>
          </a:ln>
        </p:spPr>
        <p:txBody>
          <a:bodyPr anchorCtr="0" anchor="t" bIns="45700" lIns="91425" spcFirstLastPara="1" rIns="91425" wrap="square" tIns="45700">
            <a:noAutofit/>
          </a:bodyPr>
          <a:lstStyle/>
          <a:p>
            <a:pPr indent="-381000" lvl="0" marL="457200" rtl="0" algn="just">
              <a:lnSpc>
                <a:spcPct val="100000"/>
              </a:lnSpc>
              <a:spcBef>
                <a:spcPts val="360"/>
              </a:spcBef>
              <a:spcAft>
                <a:spcPts val="0"/>
              </a:spcAft>
              <a:buSzPts val="2400"/>
              <a:buFont typeface="Times New Roman"/>
              <a:buChar char="□"/>
            </a:pPr>
            <a:r>
              <a:rPr lang="en-US" sz="2400">
                <a:latin typeface="Times New Roman"/>
                <a:ea typeface="Times New Roman"/>
                <a:cs typeface="Times New Roman"/>
                <a:sym typeface="Times New Roman"/>
              </a:rPr>
              <a:t>P</a:t>
            </a:r>
            <a:r>
              <a:rPr lang="en-US" sz="2400">
                <a:latin typeface="Times New Roman"/>
                <a:ea typeface="Times New Roman"/>
                <a:cs typeface="Times New Roman"/>
                <a:sym typeface="Times New Roman"/>
              </a:rPr>
              <a:t>rimarily relies on manual scrutiny and rule-based approaches, rendering them susceptible to human biases and prone to errors.  </a:t>
            </a:r>
            <a:endParaRPr sz="2400">
              <a:latin typeface="Times New Roman"/>
              <a:ea typeface="Times New Roman"/>
              <a:cs typeface="Times New Roman"/>
              <a:sym typeface="Times New Roman"/>
            </a:endParaRPr>
          </a:p>
          <a:p>
            <a:pPr indent="-381000" lvl="0" marL="457200" rtl="0" algn="just">
              <a:lnSpc>
                <a:spcPct val="100000"/>
              </a:lnSpc>
              <a:spcBef>
                <a:spcPts val="0"/>
              </a:spcBef>
              <a:spcAft>
                <a:spcPts val="0"/>
              </a:spcAft>
              <a:buSzPts val="2400"/>
              <a:buFont typeface="Times New Roman"/>
              <a:buChar char="□"/>
            </a:pPr>
            <a:r>
              <a:rPr lang="en-US" sz="2400">
                <a:latin typeface="Times New Roman"/>
                <a:ea typeface="Times New Roman"/>
                <a:cs typeface="Times New Roman"/>
                <a:sym typeface="Times New Roman"/>
              </a:rPr>
              <a:t>Traditional methods predominantly focus on comparing individual strokes and shapes in signatures, often leading to oversight of complex variations present in genuine signatures. </a:t>
            </a:r>
            <a:endParaRPr sz="2400">
              <a:latin typeface="Times New Roman"/>
              <a:ea typeface="Times New Roman"/>
              <a:cs typeface="Times New Roman"/>
              <a:sym typeface="Times New Roman"/>
            </a:endParaRPr>
          </a:p>
          <a:p>
            <a:pPr indent="-381000" lvl="0" marL="457200" rtl="0" algn="just">
              <a:lnSpc>
                <a:spcPct val="100000"/>
              </a:lnSpc>
              <a:spcBef>
                <a:spcPts val="0"/>
              </a:spcBef>
              <a:spcAft>
                <a:spcPts val="0"/>
              </a:spcAft>
              <a:buSzPts val="2400"/>
              <a:buFont typeface="Times New Roman"/>
              <a:buChar char="□"/>
            </a:pPr>
            <a:r>
              <a:rPr lang="en-US" sz="2400">
                <a:latin typeface="Times New Roman"/>
                <a:ea typeface="Times New Roman"/>
                <a:cs typeface="Times New Roman"/>
                <a:sym typeface="Times New Roman"/>
              </a:rPr>
              <a:t>Such systems struggle to detect sophisticated forgeries that convincingly imitate the unique features of genuine signatures. </a:t>
            </a:r>
            <a:endParaRPr sz="2400">
              <a:latin typeface="Times New Roman"/>
              <a:ea typeface="Times New Roman"/>
              <a:cs typeface="Times New Roman"/>
              <a:sym typeface="Times New Roman"/>
            </a:endParaRPr>
          </a:p>
          <a:p>
            <a:pPr indent="-381000" lvl="0" marL="457200" rtl="0" algn="just">
              <a:lnSpc>
                <a:spcPct val="100000"/>
              </a:lnSpc>
              <a:spcBef>
                <a:spcPts val="0"/>
              </a:spcBef>
              <a:spcAft>
                <a:spcPts val="0"/>
              </a:spcAft>
              <a:buSzPts val="2400"/>
              <a:buFont typeface="Times New Roman"/>
              <a:buChar char="□"/>
            </a:pPr>
            <a:r>
              <a:rPr lang="en-US" sz="2400">
                <a:latin typeface="Times New Roman"/>
                <a:ea typeface="Times New Roman"/>
                <a:cs typeface="Times New Roman"/>
                <a:sym typeface="Times New Roman"/>
              </a:rPr>
              <a:t>To overcome these limitations there is a growing demand for an automated system that harnesses machine learning techniques to comprehensively analyze signature patterns and features.</a:t>
            </a:r>
            <a:endParaRPr i="0" sz="2400" u="none">
              <a:solidFill>
                <a:srgbClr val="000000"/>
              </a:solidFill>
              <a:latin typeface="Times New Roman"/>
              <a:ea typeface="Times New Roman"/>
              <a:cs typeface="Times New Roman"/>
              <a:sym typeface="Times New Roman"/>
            </a:endParaRPr>
          </a:p>
        </p:txBody>
      </p:sp>
      <p:sp>
        <p:nvSpPr>
          <p:cNvPr id="133" name="Google Shape;133;p3"/>
          <p:cNvSpPr txBox="1"/>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Verdana"/>
              <a:buNone/>
            </a:pPr>
            <a:r>
              <a:rPr b="0" i="0" lang="en-US" sz="1200" u="none" cap="none" strike="noStrike">
                <a:solidFill>
                  <a:schemeClr val="dk1"/>
                </a:solidFill>
                <a:latin typeface="Verdana"/>
                <a:ea typeface="Verdana"/>
                <a:cs typeface="Verdana"/>
                <a:sym typeface="Verdana"/>
              </a:rPr>
              <a:t>Project Review</a:t>
            </a:r>
            <a:endParaRPr b="0" i="0" sz="1400" u="none" cap="none" strike="noStrike">
              <a:solidFill>
                <a:srgbClr val="000000"/>
              </a:solidFill>
              <a:latin typeface="Arial"/>
              <a:ea typeface="Arial"/>
              <a:cs typeface="Arial"/>
              <a:sym typeface="Arial"/>
            </a:endParaRPr>
          </a:p>
        </p:txBody>
      </p:sp>
      <p:sp>
        <p:nvSpPr>
          <p:cNvPr id="134" name="Google Shape;134;p3"/>
          <p:cNvSpPr txBox="1"/>
          <p:nvPr/>
        </p:nvSpPr>
        <p:spPr>
          <a:xfrm>
            <a:off x="6553200" y="6245225"/>
            <a:ext cx="19812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Verdana"/>
              <a:buNone/>
            </a:pPr>
            <a:fld id="{00000000-1234-1234-1234-123412341234}" type="slidenum">
              <a:rPr b="0" i="0" lang="en-US" sz="1200" u="none" cap="none" strike="noStrike">
                <a:solidFill>
                  <a:schemeClr val="dk1"/>
                </a:solidFill>
                <a:latin typeface="Verdana"/>
                <a:ea typeface="Verdana"/>
                <a:cs typeface="Verdana"/>
                <a:sym typeface="Verdana"/>
              </a:rPr>
              <a:t>‹#›</a:t>
            </a:fld>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g27ac633f880_0_40"/>
          <p:cNvSpPr txBox="1"/>
          <p:nvPr>
            <p:ph type="title"/>
          </p:nvPr>
        </p:nvSpPr>
        <p:spPr>
          <a:xfrm>
            <a:off x="574675" y="304800"/>
            <a:ext cx="8001000" cy="12159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FF0000"/>
              </a:buClr>
              <a:buSzPts val="2800"/>
              <a:buFont typeface="Verdana"/>
              <a:buNone/>
            </a:pPr>
            <a:r>
              <a:rPr b="1" lang="en-US" sz="2800">
                <a:solidFill>
                  <a:srgbClr val="FF0000"/>
                </a:solidFill>
              </a:rPr>
              <a:t>Proposed</a:t>
            </a:r>
            <a:r>
              <a:rPr b="1" i="0" lang="en-US" sz="2800" u="none">
                <a:solidFill>
                  <a:srgbClr val="FF0000"/>
                </a:solidFill>
                <a:latin typeface="Verdana"/>
                <a:ea typeface="Verdana"/>
                <a:cs typeface="Verdana"/>
                <a:sym typeface="Verdana"/>
              </a:rPr>
              <a:t> System</a:t>
            </a:r>
            <a:endParaRPr/>
          </a:p>
        </p:txBody>
      </p:sp>
      <p:sp>
        <p:nvSpPr>
          <p:cNvPr id="140" name="Google Shape;140;g27ac633f880_0_40"/>
          <p:cNvSpPr txBox="1"/>
          <p:nvPr>
            <p:ph idx="1" type="body"/>
          </p:nvPr>
        </p:nvSpPr>
        <p:spPr>
          <a:xfrm>
            <a:off x="198750" y="1752600"/>
            <a:ext cx="8775300" cy="4267200"/>
          </a:xfrm>
          <a:prstGeom prst="rect">
            <a:avLst/>
          </a:prstGeom>
          <a:noFill/>
          <a:ln>
            <a:noFill/>
          </a:ln>
        </p:spPr>
        <p:txBody>
          <a:bodyPr anchorCtr="0" anchor="t" bIns="45700" lIns="91425" spcFirstLastPara="1" rIns="91425" wrap="square" tIns="45700">
            <a:noAutofit/>
          </a:bodyPr>
          <a:lstStyle/>
          <a:p>
            <a:pPr indent="-381000" lvl="0" marL="457200" rtl="0" algn="just">
              <a:lnSpc>
                <a:spcPct val="100000"/>
              </a:lnSpc>
              <a:spcBef>
                <a:spcPts val="360"/>
              </a:spcBef>
              <a:spcAft>
                <a:spcPts val="0"/>
              </a:spcAft>
              <a:buSzPts val="2400"/>
              <a:buFont typeface="Times New Roman"/>
              <a:buChar char="□"/>
            </a:pPr>
            <a:r>
              <a:rPr lang="en-US" sz="2400">
                <a:latin typeface="Times New Roman"/>
                <a:ea typeface="Times New Roman"/>
                <a:cs typeface="Times New Roman"/>
                <a:sym typeface="Times New Roman"/>
              </a:rPr>
              <a:t>The proposed system for this project will leverage the machine learning technique Multi-Layer Perceptron (MLP) to analyze signature data. </a:t>
            </a:r>
            <a:endParaRPr sz="2400">
              <a:latin typeface="Times New Roman"/>
              <a:ea typeface="Times New Roman"/>
              <a:cs typeface="Times New Roman"/>
              <a:sym typeface="Times New Roman"/>
            </a:endParaRPr>
          </a:p>
          <a:p>
            <a:pPr indent="-381000" lvl="0" marL="457200" rtl="0" algn="just">
              <a:lnSpc>
                <a:spcPct val="100000"/>
              </a:lnSpc>
              <a:spcBef>
                <a:spcPts val="0"/>
              </a:spcBef>
              <a:spcAft>
                <a:spcPts val="0"/>
              </a:spcAft>
              <a:buSzPts val="2400"/>
              <a:buFont typeface="Times New Roman"/>
              <a:buChar char="□"/>
            </a:pPr>
            <a:r>
              <a:rPr lang="en-US" sz="2400">
                <a:latin typeface="Times New Roman"/>
                <a:ea typeface="Times New Roman"/>
                <a:cs typeface="Times New Roman"/>
                <a:sym typeface="Times New Roman"/>
              </a:rPr>
              <a:t>It will extract intricate features, considering skewness and kurtosis for robust accuracy. </a:t>
            </a:r>
            <a:endParaRPr sz="2400">
              <a:latin typeface="Times New Roman"/>
              <a:ea typeface="Times New Roman"/>
              <a:cs typeface="Times New Roman"/>
              <a:sym typeface="Times New Roman"/>
            </a:endParaRPr>
          </a:p>
          <a:p>
            <a:pPr indent="-381000" lvl="0" marL="457200" rtl="0" algn="just">
              <a:lnSpc>
                <a:spcPct val="100000"/>
              </a:lnSpc>
              <a:spcBef>
                <a:spcPts val="0"/>
              </a:spcBef>
              <a:spcAft>
                <a:spcPts val="0"/>
              </a:spcAft>
              <a:buSzPts val="2400"/>
              <a:buFont typeface="Times New Roman"/>
              <a:buChar char="□"/>
            </a:pPr>
            <a:r>
              <a:rPr lang="en-US" sz="2400">
                <a:latin typeface="Times New Roman"/>
                <a:ea typeface="Times New Roman"/>
                <a:cs typeface="Times New Roman"/>
                <a:sym typeface="Times New Roman"/>
              </a:rPr>
              <a:t>The MLP algorithm will assess the similarity between input and known authentic signatures, providing a confidence score. </a:t>
            </a:r>
            <a:endParaRPr sz="2400">
              <a:latin typeface="Times New Roman"/>
              <a:ea typeface="Times New Roman"/>
              <a:cs typeface="Times New Roman"/>
              <a:sym typeface="Times New Roman"/>
            </a:endParaRPr>
          </a:p>
          <a:p>
            <a:pPr indent="-381000" lvl="0" marL="457200" rtl="0" algn="just">
              <a:lnSpc>
                <a:spcPct val="100000"/>
              </a:lnSpc>
              <a:spcBef>
                <a:spcPts val="0"/>
              </a:spcBef>
              <a:spcAft>
                <a:spcPts val="0"/>
              </a:spcAft>
              <a:buSzPts val="2400"/>
              <a:buFont typeface="Times New Roman"/>
              <a:buChar char="□"/>
            </a:pPr>
            <a:r>
              <a:rPr lang="en-US" sz="2400">
                <a:latin typeface="Times New Roman"/>
                <a:ea typeface="Times New Roman"/>
                <a:cs typeface="Times New Roman"/>
                <a:sym typeface="Times New Roman"/>
              </a:rPr>
              <a:t>Dynamic signature analysis will enhance security for online signatures. </a:t>
            </a:r>
            <a:endParaRPr sz="2400">
              <a:latin typeface="Times New Roman"/>
              <a:ea typeface="Times New Roman"/>
              <a:cs typeface="Times New Roman"/>
              <a:sym typeface="Times New Roman"/>
            </a:endParaRPr>
          </a:p>
          <a:p>
            <a:pPr indent="-381000" lvl="0" marL="457200" rtl="0" algn="just">
              <a:lnSpc>
                <a:spcPct val="100000"/>
              </a:lnSpc>
              <a:spcBef>
                <a:spcPts val="0"/>
              </a:spcBef>
              <a:spcAft>
                <a:spcPts val="0"/>
              </a:spcAft>
              <a:buSzPts val="2400"/>
              <a:buFont typeface="Times New Roman"/>
              <a:buChar char="□"/>
            </a:pPr>
            <a:r>
              <a:rPr lang="en-US" sz="2400">
                <a:latin typeface="Times New Roman"/>
                <a:ea typeface="Times New Roman"/>
                <a:cs typeface="Times New Roman"/>
                <a:sym typeface="Times New Roman"/>
              </a:rPr>
              <a:t>It aims to be scalable into various applications, promising advanced, reliable signature verification with broad utility.</a:t>
            </a:r>
            <a:endParaRPr i="0" sz="2400" u="none">
              <a:solidFill>
                <a:srgbClr val="000000"/>
              </a:solidFill>
              <a:latin typeface="Times New Roman"/>
              <a:ea typeface="Times New Roman"/>
              <a:cs typeface="Times New Roman"/>
              <a:sym typeface="Times New Roman"/>
            </a:endParaRPr>
          </a:p>
        </p:txBody>
      </p:sp>
      <p:sp>
        <p:nvSpPr>
          <p:cNvPr id="141" name="Google Shape;141;g27ac633f880_0_40"/>
          <p:cNvSpPr txBox="1"/>
          <p:nvPr/>
        </p:nvSpPr>
        <p:spPr>
          <a:xfrm>
            <a:off x="3124200" y="6245225"/>
            <a:ext cx="2895600" cy="4764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Verdana"/>
              <a:buNone/>
            </a:pPr>
            <a:r>
              <a:rPr b="0" i="0" lang="en-US" sz="1200" u="none" cap="none" strike="noStrike">
                <a:solidFill>
                  <a:schemeClr val="dk1"/>
                </a:solidFill>
                <a:latin typeface="Verdana"/>
                <a:ea typeface="Verdana"/>
                <a:cs typeface="Verdana"/>
                <a:sym typeface="Verdana"/>
              </a:rPr>
              <a:t>Project Review</a:t>
            </a:r>
            <a:endParaRPr b="0" i="0" sz="1400" u="none" cap="none" strike="noStrike">
              <a:solidFill>
                <a:srgbClr val="000000"/>
              </a:solidFill>
              <a:latin typeface="Arial"/>
              <a:ea typeface="Arial"/>
              <a:cs typeface="Arial"/>
              <a:sym typeface="Arial"/>
            </a:endParaRPr>
          </a:p>
        </p:txBody>
      </p:sp>
      <p:sp>
        <p:nvSpPr>
          <p:cNvPr id="142" name="Google Shape;142;g27ac633f880_0_40"/>
          <p:cNvSpPr txBox="1"/>
          <p:nvPr/>
        </p:nvSpPr>
        <p:spPr>
          <a:xfrm>
            <a:off x="6553200" y="6245225"/>
            <a:ext cx="1981200" cy="4764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Verdana"/>
              <a:buNone/>
            </a:pPr>
            <a:fld id="{00000000-1234-1234-1234-123412341234}" type="slidenum">
              <a:rPr b="0" i="0" lang="en-US" sz="1200" u="none" cap="none" strike="noStrike">
                <a:solidFill>
                  <a:schemeClr val="dk1"/>
                </a:solidFill>
                <a:latin typeface="Verdana"/>
                <a:ea typeface="Verdana"/>
                <a:cs typeface="Verdana"/>
                <a:sym typeface="Verdana"/>
              </a:rPr>
              <a:t>‹#›</a:t>
            </a:fld>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g2a0cf16623a_0_0"/>
          <p:cNvSpPr txBox="1"/>
          <p:nvPr>
            <p:ph type="title"/>
          </p:nvPr>
        </p:nvSpPr>
        <p:spPr>
          <a:xfrm>
            <a:off x="574675" y="304800"/>
            <a:ext cx="8001000" cy="12159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r>
              <a:rPr b="1" lang="en-US" sz="2800">
                <a:solidFill>
                  <a:srgbClr val="FF0000"/>
                </a:solidFill>
              </a:rPr>
              <a:t>Architecture Diagram </a:t>
            </a:r>
            <a:endParaRPr/>
          </a:p>
        </p:txBody>
      </p:sp>
      <p:sp>
        <p:nvSpPr>
          <p:cNvPr id="149" name="Google Shape;149;g2a0cf16623a_0_0"/>
          <p:cNvSpPr txBox="1"/>
          <p:nvPr>
            <p:ph idx="12" type="sldNum"/>
          </p:nvPr>
        </p:nvSpPr>
        <p:spPr>
          <a:xfrm>
            <a:off x="6553200" y="6245225"/>
            <a:ext cx="1981200" cy="4764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Clr>
                <a:schemeClr val="dk1"/>
              </a:buClr>
              <a:buSzPts val="1200"/>
              <a:buFont typeface="Verdana"/>
              <a:buNone/>
            </a:pPr>
            <a:fld id="{00000000-1234-1234-1234-123412341234}" type="slidenum">
              <a:rPr lang="en-US"/>
              <a:t>‹#›</a:t>
            </a:fld>
            <a:endParaRPr/>
          </a:p>
        </p:txBody>
      </p:sp>
      <p:pic>
        <p:nvPicPr>
          <p:cNvPr id="150" name="Google Shape;150;g2a0cf16623a_0_0"/>
          <p:cNvPicPr preferRelativeResize="0"/>
          <p:nvPr/>
        </p:nvPicPr>
        <p:blipFill>
          <a:blip r:embed="rId3">
            <a:alphaModFix/>
          </a:blip>
          <a:stretch>
            <a:fillRect/>
          </a:stretch>
        </p:blipFill>
        <p:spPr>
          <a:xfrm>
            <a:off x="2140725" y="1689125"/>
            <a:ext cx="5823249" cy="43656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g28628f760b1_0_8"/>
          <p:cNvSpPr txBox="1"/>
          <p:nvPr>
            <p:ph type="title"/>
          </p:nvPr>
        </p:nvSpPr>
        <p:spPr>
          <a:xfrm>
            <a:off x="574675" y="304800"/>
            <a:ext cx="8001000" cy="12159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r>
              <a:rPr b="1" lang="en-US" sz="2800">
                <a:solidFill>
                  <a:srgbClr val="FF0000"/>
                </a:solidFill>
              </a:rPr>
              <a:t>Data Set Description</a:t>
            </a:r>
            <a:endParaRPr/>
          </a:p>
        </p:txBody>
      </p:sp>
      <p:sp>
        <p:nvSpPr>
          <p:cNvPr id="157" name="Google Shape;157;g28628f760b1_0_8"/>
          <p:cNvSpPr txBox="1"/>
          <p:nvPr>
            <p:ph idx="1" type="body"/>
          </p:nvPr>
        </p:nvSpPr>
        <p:spPr>
          <a:xfrm>
            <a:off x="571500" y="1803861"/>
            <a:ext cx="8001000" cy="3888600"/>
          </a:xfrm>
          <a:prstGeom prst="rect">
            <a:avLst/>
          </a:prstGeom>
          <a:noFill/>
          <a:ln>
            <a:noFill/>
          </a:ln>
        </p:spPr>
        <p:txBody>
          <a:bodyPr anchorCtr="0" anchor="t" bIns="45700" lIns="91425" spcFirstLastPara="1" rIns="91425" wrap="square" tIns="45700">
            <a:noAutofit/>
          </a:bodyPr>
          <a:lstStyle/>
          <a:p>
            <a:pPr indent="0" lvl="0" marL="0" rtl="0" algn="just">
              <a:lnSpc>
                <a:spcPct val="100000"/>
              </a:lnSpc>
              <a:spcBef>
                <a:spcPts val="0"/>
              </a:spcBef>
              <a:spcAft>
                <a:spcPts val="0"/>
              </a:spcAft>
              <a:buNone/>
            </a:pPr>
            <a:r>
              <a:rPr b="1" lang="en-US" sz="2400">
                <a:solidFill>
                  <a:srgbClr val="000000"/>
                </a:solidFill>
                <a:latin typeface="Times New Roman"/>
                <a:ea typeface="Times New Roman"/>
                <a:cs typeface="Times New Roman"/>
                <a:sym typeface="Times New Roman"/>
              </a:rPr>
              <a:t>CEDAR Dataset </a:t>
            </a:r>
            <a:endParaRPr b="1" sz="2400">
              <a:solidFill>
                <a:srgbClr val="000000"/>
              </a:solidFill>
              <a:latin typeface="Times New Roman"/>
              <a:ea typeface="Times New Roman"/>
              <a:cs typeface="Times New Roman"/>
              <a:sym typeface="Times New Roman"/>
            </a:endParaRPr>
          </a:p>
          <a:p>
            <a:pPr indent="0" lvl="0" marL="457200" rtl="0" algn="just">
              <a:lnSpc>
                <a:spcPct val="100000"/>
              </a:lnSpc>
              <a:spcBef>
                <a:spcPts val="1000"/>
              </a:spcBef>
              <a:spcAft>
                <a:spcPts val="0"/>
              </a:spcAft>
              <a:buNone/>
            </a:pPr>
            <a:r>
              <a:t/>
            </a:r>
            <a:endParaRPr b="1" sz="700" u="sng">
              <a:latin typeface="Times New Roman"/>
              <a:ea typeface="Times New Roman"/>
              <a:cs typeface="Times New Roman"/>
              <a:sym typeface="Times New Roman"/>
            </a:endParaRPr>
          </a:p>
          <a:p>
            <a:pPr indent="-361950" lvl="1" marL="914400" rtl="0" algn="just">
              <a:lnSpc>
                <a:spcPct val="100000"/>
              </a:lnSpc>
              <a:spcBef>
                <a:spcPts val="1000"/>
              </a:spcBef>
              <a:spcAft>
                <a:spcPts val="0"/>
              </a:spcAft>
              <a:buSzPts val="2100"/>
              <a:buFont typeface="Times New Roman"/>
              <a:buChar char="■"/>
            </a:pPr>
            <a:r>
              <a:rPr lang="en-US" sz="2100">
                <a:solidFill>
                  <a:srgbClr val="212529"/>
                </a:solidFill>
                <a:highlight>
                  <a:srgbClr val="FFFFFF"/>
                </a:highlight>
                <a:latin typeface="Times New Roman"/>
                <a:ea typeface="Times New Roman"/>
                <a:cs typeface="Times New Roman"/>
                <a:sym typeface="Times New Roman"/>
              </a:rPr>
              <a:t>CEDAR Signature is a database of off-line signatures for signature verification. </a:t>
            </a:r>
            <a:endParaRPr sz="2100">
              <a:solidFill>
                <a:srgbClr val="212529"/>
              </a:solidFill>
              <a:highlight>
                <a:srgbClr val="FFFFFF"/>
              </a:highlight>
              <a:latin typeface="Times New Roman"/>
              <a:ea typeface="Times New Roman"/>
              <a:cs typeface="Times New Roman"/>
              <a:sym typeface="Times New Roman"/>
            </a:endParaRPr>
          </a:p>
          <a:p>
            <a:pPr indent="-361950" lvl="1" marL="914400" rtl="0" algn="just">
              <a:lnSpc>
                <a:spcPct val="100000"/>
              </a:lnSpc>
              <a:spcBef>
                <a:spcPts val="0"/>
              </a:spcBef>
              <a:spcAft>
                <a:spcPts val="0"/>
              </a:spcAft>
              <a:buSzPts val="2100"/>
              <a:buFont typeface="Times New Roman"/>
              <a:buChar char="■"/>
            </a:pPr>
            <a:r>
              <a:rPr lang="en-US" sz="2100">
                <a:solidFill>
                  <a:srgbClr val="212529"/>
                </a:solidFill>
                <a:highlight>
                  <a:srgbClr val="FFFFFF"/>
                </a:highlight>
                <a:latin typeface="Times New Roman"/>
                <a:ea typeface="Times New Roman"/>
                <a:cs typeface="Times New Roman"/>
                <a:sym typeface="Times New Roman"/>
              </a:rPr>
              <a:t>Each of 55 individuals contributed 24 signatures thereby creating 1,320 genuine signatures. </a:t>
            </a:r>
            <a:endParaRPr sz="2100">
              <a:solidFill>
                <a:srgbClr val="212529"/>
              </a:solidFill>
              <a:highlight>
                <a:srgbClr val="FFFFFF"/>
              </a:highlight>
              <a:latin typeface="Times New Roman"/>
              <a:ea typeface="Times New Roman"/>
              <a:cs typeface="Times New Roman"/>
              <a:sym typeface="Times New Roman"/>
            </a:endParaRPr>
          </a:p>
          <a:p>
            <a:pPr indent="-361950" lvl="1" marL="914400" rtl="0" algn="just">
              <a:lnSpc>
                <a:spcPct val="100000"/>
              </a:lnSpc>
              <a:spcBef>
                <a:spcPts val="0"/>
              </a:spcBef>
              <a:spcAft>
                <a:spcPts val="0"/>
              </a:spcAft>
              <a:buSzPts val="2100"/>
              <a:buFont typeface="Times New Roman"/>
              <a:buChar char="■"/>
            </a:pPr>
            <a:r>
              <a:rPr lang="en-US" sz="2100">
                <a:solidFill>
                  <a:srgbClr val="212529"/>
                </a:solidFill>
                <a:highlight>
                  <a:srgbClr val="FFFFFF"/>
                </a:highlight>
                <a:latin typeface="Times New Roman"/>
                <a:ea typeface="Times New Roman"/>
                <a:cs typeface="Times New Roman"/>
                <a:sym typeface="Times New Roman"/>
              </a:rPr>
              <a:t>Some were asked to forge three other writers’ signatures, eight times per subject, thus creating 1,320 forgeries. </a:t>
            </a:r>
            <a:endParaRPr sz="2100">
              <a:solidFill>
                <a:srgbClr val="212529"/>
              </a:solidFill>
              <a:highlight>
                <a:srgbClr val="FFFFFF"/>
              </a:highlight>
              <a:latin typeface="Times New Roman"/>
              <a:ea typeface="Times New Roman"/>
              <a:cs typeface="Times New Roman"/>
              <a:sym typeface="Times New Roman"/>
            </a:endParaRPr>
          </a:p>
          <a:p>
            <a:pPr indent="-361950" lvl="1" marL="914400" rtl="0" algn="just">
              <a:lnSpc>
                <a:spcPct val="100000"/>
              </a:lnSpc>
              <a:spcBef>
                <a:spcPts val="0"/>
              </a:spcBef>
              <a:spcAft>
                <a:spcPts val="0"/>
              </a:spcAft>
              <a:buSzPts val="2100"/>
              <a:buFont typeface="Times New Roman"/>
              <a:buChar char="■"/>
            </a:pPr>
            <a:r>
              <a:rPr lang="en-US" sz="2100">
                <a:solidFill>
                  <a:srgbClr val="212529"/>
                </a:solidFill>
                <a:highlight>
                  <a:srgbClr val="FFFFFF"/>
                </a:highlight>
                <a:latin typeface="Times New Roman"/>
                <a:ea typeface="Times New Roman"/>
                <a:cs typeface="Times New Roman"/>
                <a:sym typeface="Times New Roman"/>
              </a:rPr>
              <a:t>Each signature was scanned at 300 dpi gray-scale and binarized using a gray-scale histogram.</a:t>
            </a:r>
            <a:endParaRPr sz="2100">
              <a:solidFill>
                <a:srgbClr val="212529"/>
              </a:solidFill>
              <a:highlight>
                <a:srgbClr val="FFFFFF"/>
              </a:highlight>
              <a:latin typeface="Times New Roman"/>
              <a:ea typeface="Times New Roman"/>
              <a:cs typeface="Times New Roman"/>
              <a:sym typeface="Times New Roman"/>
            </a:endParaRPr>
          </a:p>
          <a:p>
            <a:pPr indent="-361950" lvl="1" marL="914400" rtl="0" algn="just">
              <a:lnSpc>
                <a:spcPct val="100000"/>
              </a:lnSpc>
              <a:spcBef>
                <a:spcPts val="0"/>
              </a:spcBef>
              <a:spcAft>
                <a:spcPts val="0"/>
              </a:spcAft>
              <a:buSzPts val="2100"/>
              <a:buFont typeface="Times New Roman"/>
              <a:buChar char="■"/>
            </a:pPr>
            <a:r>
              <a:rPr lang="en-US" sz="2100">
                <a:solidFill>
                  <a:srgbClr val="212529"/>
                </a:solidFill>
                <a:highlight>
                  <a:srgbClr val="FFFFFF"/>
                </a:highlight>
                <a:latin typeface="Times New Roman"/>
                <a:ea typeface="Times New Roman"/>
                <a:cs typeface="Times New Roman"/>
                <a:sym typeface="Times New Roman"/>
              </a:rPr>
              <a:t>The database has 24 genuines and 24 forgeries available for each writer.</a:t>
            </a:r>
            <a:endParaRPr sz="2100">
              <a:solidFill>
                <a:srgbClr val="212529"/>
              </a:solidFill>
              <a:highlight>
                <a:srgbClr val="FFFFFF"/>
              </a:highlight>
              <a:latin typeface="Times New Roman"/>
              <a:ea typeface="Times New Roman"/>
              <a:cs typeface="Times New Roman"/>
              <a:sym typeface="Times New Roman"/>
            </a:endParaRPr>
          </a:p>
          <a:p>
            <a:pPr indent="0" lvl="0" marL="914400" rtl="0" algn="just">
              <a:lnSpc>
                <a:spcPct val="100000"/>
              </a:lnSpc>
              <a:spcBef>
                <a:spcPts val="1000"/>
              </a:spcBef>
              <a:spcAft>
                <a:spcPts val="0"/>
              </a:spcAft>
              <a:buSzPts val="1800"/>
              <a:buNone/>
            </a:pPr>
            <a:r>
              <a:t/>
            </a:r>
            <a:endParaRPr b="1" sz="2400" u="sng">
              <a:solidFill>
                <a:srgbClr val="212529"/>
              </a:solidFill>
              <a:highlight>
                <a:srgbClr val="FFFFFF"/>
              </a:highlight>
              <a:latin typeface="Times New Roman"/>
              <a:ea typeface="Times New Roman"/>
              <a:cs typeface="Times New Roman"/>
              <a:sym typeface="Times New Roman"/>
            </a:endParaRPr>
          </a:p>
        </p:txBody>
      </p:sp>
      <p:sp>
        <p:nvSpPr>
          <p:cNvPr id="158" name="Google Shape;158;g28628f760b1_0_8"/>
          <p:cNvSpPr txBox="1"/>
          <p:nvPr>
            <p:ph idx="12" type="sldNum"/>
          </p:nvPr>
        </p:nvSpPr>
        <p:spPr>
          <a:xfrm>
            <a:off x="6553200" y="6245225"/>
            <a:ext cx="1981200" cy="4764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g28628f760b1_0_18"/>
          <p:cNvSpPr txBox="1"/>
          <p:nvPr>
            <p:ph type="title"/>
          </p:nvPr>
        </p:nvSpPr>
        <p:spPr>
          <a:xfrm>
            <a:off x="574675" y="304800"/>
            <a:ext cx="8001000" cy="12159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r>
              <a:rPr b="1" lang="en-US" sz="2800">
                <a:solidFill>
                  <a:srgbClr val="FF0000"/>
                </a:solidFill>
              </a:rPr>
              <a:t>Module List</a:t>
            </a:r>
            <a:endParaRPr/>
          </a:p>
        </p:txBody>
      </p:sp>
      <p:sp>
        <p:nvSpPr>
          <p:cNvPr id="165" name="Google Shape;165;g28628f760b1_0_18"/>
          <p:cNvSpPr txBox="1"/>
          <p:nvPr>
            <p:ph idx="1" type="body"/>
          </p:nvPr>
        </p:nvSpPr>
        <p:spPr>
          <a:xfrm>
            <a:off x="571500" y="2119324"/>
            <a:ext cx="8001000" cy="3904800"/>
          </a:xfrm>
          <a:prstGeom prst="rect">
            <a:avLst/>
          </a:prstGeom>
          <a:noFill/>
          <a:ln>
            <a:noFill/>
          </a:ln>
        </p:spPr>
        <p:txBody>
          <a:bodyPr anchorCtr="0" anchor="t" bIns="45700" lIns="91425" spcFirstLastPara="1" rIns="91425" wrap="square" tIns="45700">
            <a:noAutofit/>
          </a:bodyPr>
          <a:lstStyle/>
          <a:p>
            <a:pPr indent="-368300" lvl="0" marL="457200" rtl="0" algn="just">
              <a:lnSpc>
                <a:spcPct val="150000"/>
              </a:lnSpc>
              <a:spcBef>
                <a:spcPts val="360"/>
              </a:spcBef>
              <a:spcAft>
                <a:spcPts val="0"/>
              </a:spcAft>
              <a:buSzPts val="2200"/>
              <a:buFont typeface="Times New Roman"/>
              <a:buChar char="●"/>
            </a:pPr>
            <a:r>
              <a:rPr lang="en-US" sz="2200">
                <a:latin typeface="Times New Roman"/>
                <a:ea typeface="Times New Roman"/>
                <a:cs typeface="Times New Roman"/>
                <a:sym typeface="Times New Roman"/>
              </a:rPr>
              <a:t>Data cleaning and preprocessing </a:t>
            </a:r>
            <a:endParaRPr sz="2200">
              <a:latin typeface="Times New Roman"/>
              <a:ea typeface="Times New Roman"/>
              <a:cs typeface="Times New Roman"/>
              <a:sym typeface="Times New Roman"/>
            </a:endParaRPr>
          </a:p>
          <a:p>
            <a:pPr indent="-368300" lvl="0" marL="457200" rtl="0" algn="just">
              <a:lnSpc>
                <a:spcPct val="150000"/>
              </a:lnSpc>
              <a:spcBef>
                <a:spcPts val="0"/>
              </a:spcBef>
              <a:spcAft>
                <a:spcPts val="0"/>
              </a:spcAft>
              <a:buSzPts val="2200"/>
              <a:buFont typeface="Times New Roman"/>
              <a:buChar char="●"/>
            </a:pPr>
            <a:r>
              <a:rPr lang="en-US" sz="2200">
                <a:latin typeface="Times New Roman"/>
                <a:ea typeface="Times New Roman"/>
                <a:cs typeface="Times New Roman"/>
                <a:sym typeface="Times New Roman"/>
              </a:rPr>
              <a:t>Feature Extraction</a:t>
            </a:r>
            <a:endParaRPr sz="2200">
              <a:latin typeface="Times New Roman"/>
              <a:ea typeface="Times New Roman"/>
              <a:cs typeface="Times New Roman"/>
              <a:sym typeface="Times New Roman"/>
            </a:endParaRPr>
          </a:p>
          <a:p>
            <a:pPr indent="-368300" lvl="0" marL="457200" rtl="0" algn="just">
              <a:lnSpc>
                <a:spcPct val="150000"/>
              </a:lnSpc>
              <a:spcBef>
                <a:spcPts val="0"/>
              </a:spcBef>
              <a:spcAft>
                <a:spcPts val="0"/>
              </a:spcAft>
              <a:buSzPts val="2200"/>
              <a:buFont typeface="Times New Roman"/>
              <a:buChar char="●"/>
            </a:pPr>
            <a:r>
              <a:rPr lang="en-US" sz="2200">
                <a:latin typeface="Times New Roman"/>
                <a:ea typeface="Times New Roman"/>
                <a:cs typeface="Times New Roman"/>
                <a:sym typeface="Times New Roman"/>
              </a:rPr>
              <a:t>Model Training</a:t>
            </a:r>
            <a:endParaRPr sz="2200">
              <a:latin typeface="Times New Roman"/>
              <a:ea typeface="Times New Roman"/>
              <a:cs typeface="Times New Roman"/>
              <a:sym typeface="Times New Roman"/>
            </a:endParaRPr>
          </a:p>
          <a:p>
            <a:pPr indent="-368300" lvl="0" marL="457200" rtl="0" algn="just">
              <a:lnSpc>
                <a:spcPct val="150000"/>
              </a:lnSpc>
              <a:spcBef>
                <a:spcPts val="0"/>
              </a:spcBef>
              <a:spcAft>
                <a:spcPts val="0"/>
              </a:spcAft>
              <a:buSzPts val="2200"/>
              <a:buFont typeface="Times New Roman"/>
              <a:buChar char="●"/>
            </a:pPr>
            <a:r>
              <a:rPr lang="en-US" sz="2200">
                <a:latin typeface="Times New Roman"/>
                <a:ea typeface="Times New Roman"/>
                <a:cs typeface="Times New Roman"/>
                <a:sym typeface="Times New Roman"/>
              </a:rPr>
              <a:t>Model Evaluation</a:t>
            </a:r>
            <a:endParaRPr sz="2200">
              <a:latin typeface="Times New Roman"/>
              <a:ea typeface="Times New Roman"/>
              <a:cs typeface="Times New Roman"/>
              <a:sym typeface="Times New Roman"/>
            </a:endParaRPr>
          </a:p>
          <a:p>
            <a:pPr indent="-368300" lvl="0" marL="457200" rtl="0" algn="just">
              <a:lnSpc>
                <a:spcPct val="150000"/>
              </a:lnSpc>
              <a:spcBef>
                <a:spcPts val="0"/>
              </a:spcBef>
              <a:spcAft>
                <a:spcPts val="0"/>
              </a:spcAft>
              <a:buSzPts val="2200"/>
              <a:buFont typeface="Times New Roman"/>
              <a:buChar char="●"/>
            </a:pPr>
            <a:r>
              <a:rPr lang="en-US" sz="2200">
                <a:latin typeface="Times New Roman"/>
                <a:ea typeface="Times New Roman"/>
                <a:cs typeface="Times New Roman"/>
                <a:sym typeface="Times New Roman"/>
              </a:rPr>
              <a:t>Rating accuracy of a signature</a:t>
            </a:r>
            <a:endParaRPr sz="2200">
              <a:latin typeface="Times New Roman"/>
              <a:ea typeface="Times New Roman"/>
              <a:cs typeface="Times New Roman"/>
              <a:sym typeface="Times New Roman"/>
            </a:endParaRPr>
          </a:p>
        </p:txBody>
      </p:sp>
      <p:sp>
        <p:nvSpPr>
          <p:cNvPr id="166" name="Google Shape;166;g28628f760b1_0_18"/>
          <p:cNvSpPr txBox="1"/>
          <p:nvPr>
            <p:ph idx="12" type="sldNum"/>
          </p:nvPr>
        </p:nvSpPr>
        <p:spPr>
          <a:xfrm>
            <a:off x="6553200" y="6245225"/>
            <a:ext cx="1981200" cy="4764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1_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2011-09-22T17:04:43Z</dcterms:created>
  <dc:creator>ashwin</dc:creator>
</cp:coreProperties>
</file>