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1365" y="1772920"/>
            <a:ext cx="8262620" cy="1247775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Bahnschrift SemiBold" panose="020B0502040204020203" charset="0"/>
                <a:cs typeface="Bahnschrift SemiBold" panose="020B0502040204020203" charset="0"/>
              </a:rPr>
              <a:t>Mini 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MAP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4690" y="3391535"/>
            <a:ext cx="8550275" cy="1318895"/>
          </a:xfrm>
        </p:spPr>
        <p:txBody>
          <a:bodyPr/>
          <a:lstStyle/>
          <a:p>
            <a:r>
              <a:rPr lang="en-US"/>
              <a:t> </a:t>
            </a:r>
            <a:r>
              <a:rPr lang="en-US">
                <a:latin typeface="Bahnschrift Light Condensed" panose="020B0502040204020203" charset="0"/>
                <a:cs typeface="Bahnschrift Light Condensed" panose="020B0502040204020203" charset="0"/>
              </a:rPr>
              <a:t>A map which helps to find your spot inside ur campus</a:t>
            </a:r>
            <a:endParaRPr lang="en-US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r>
              <a:rPr lang="en-US">
                <a:latin typeface="Bahnschrift Light Condensed" panose="020B0502040204020203" charset="0"/>
                <a:cs typeface="Bahnschrift Light Condensed" panose="020B0502040204020203" charset="0"/>
              </a:rPr>
              <a:t>Works Offline !!!</a:t>
            </a:r>
            <a:endParaRPr lang="en-US"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0" y="4594860"/>
            <a:ext cx="228981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Light" panose="020B0502040204020203" charset="0"/>
                <a:cs typeface="Bahnschrift Light" panose="020B0502040204020203" charset="0"/>
              </a:rPr>
              <a:t>SRM RMP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Light" panose="020B0502040204020203" charset="0"/>
                <a:cs typeface="Bahnschrift Light" panose="020B0502040204020203" charset="0"/>
              </a:rPr>
              <a:t>BCA A 2ndyear,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Light" panose="020B0502040204020203" charset="0"/>
                <a:cs typeface="Bahnschrift Light" panose="020B0502040204020203" charset="0"/>
              </a:rPr>
              <a:t>       Barath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Light" panose="020B0502040204020203" charset="0"/>
                <a:cs typeface="Bahnschrift Light" panose="020B0502040204020203" charset="0"/>
              </a:rPr>
              <a:t>       Sanjay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Light" panose="020B0502040204020203" charset="0"/>
                <a:cs typeface="Bahnschrift Light" panose="020B0502040204020203" charset="0"/>
              </a:rPr>
              <a:t>       Jeeva 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</a:t>
            </a:r>
            <a:r>
              <a:rPr lang="en-US" altLang="en-GB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:</a:t>
            </a:r>
            <a:endParaRPr lang="en-US" altLang="en-GB" b="1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612640"/>
          </a:xfrm>
        </p:spPr>
        <p:txBody>
          <a:bodyPr>
            <a:normAutofit lnSpcReduction="10000"/>
          </a:bodyPr>
          <a:p>
            <a:r>
              <a:rPr lang="en-GB" dirty="0">
                <a:sym typeface="+mn-ea"/>
              </a:rPr>
              <a:t>Our project is handy travel solution for </a:t>
            </a:r>
            <a:r>
              <a:rPr lang="en-US" altLang="en-GB" dirty="0">
                <a:sym typeface="+mn-ea"/>
              </a:rPr>
              <a:t>faculties and students</a:t>
            </a:r>
            <a:r>
              <a:rPr lang="en-GB" dirty="0">
                <a:sym typeface="+mn-ea"/>
              </a:rPr>
              <a:t> with live location tracking.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This map can be used in many places like theme parks , colleges and more clumsy places to find your destination easily.</a:t>
            </a:r>
            <a:endParaRPr lang="en-US"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 dirty="0">
                <a:sym typeface="+mn-ea"/>
              </a:rPr>
              <a:t>This map is more sensible and accurate to track your small movements.</a:t>
            </a:r>
            <a:endParaRPr lang="en-GB" dirty="0">
              <a:sym typeface="+mn-e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 dirty="0">
                <a:sym typeface="+mn-ea"/>
              </a:rPr>
              <a:t>This</a:t>
            </a:r>
            <a:r>
              <a:rPr lang="en-GB" dirty="0">
                <a:sym typeface="+mn-ea"/>
              </a:rPr>
              <a:t> maps would be beneficial. Not only that you need not worry about connection, but also you can save your data.</a:t>
            </a:r>
            <a:endParaRPr dirty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b="1" dirty="0">
                <a:solidFill>
                  <a:srgbClr val="0070C0"/>
                </a:solidFill>
                <a:sym typeface="+mn-ea"/>
              </a:rPr>
              <a:t>ABSTRACT</a:t>
            </a:r>
            <a:br>
              <a:rPr b="1" dirty="0">
                <a:solidFill>
                  <a:srgbClr val="0070C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56455"/>
          </a:xfrm>
        </p:spPr>
        <p:txBody>
          <a:bodyPr>
            <a:normAutofit fontScale="90000"/>
          </a:bodyPr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>
                <a:sym typeface="+mn-ea"/>
              </a:rPr>
              <a:t>All navigator apps requires a internet connection offer their services and internet is luxury that isn’t available everywhere.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>
                <a:sym typeface="+mn-ea"/>
              </a:rPr>
              <a:t>You can have free maps forever and can download an unlimited number of maps.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>
                <a:sym typeface="+mn-ea"/>
              </a:rPr>
              <a:t>We use </a:t>
            </a:r>
            <a:r>
              <a:rPr lang="en-US" dirty="0">
                <a:sym typeface="+mn-ea"/>
              </a:rPr>
              <a:t>A* </a:t>
            </a:r>
            <a:r>
              <a:rPr lang="en-GB" dirty="0">
                <a:sym typeface="+mn-ea"/>
              </a:rPr>
              <a:t>Algorithm for finding shortest-path.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>
                <a:sym typeface="+mn-ea"/>
              </a:rPr>
              <a:t>You can find a lot of interesting places with paths and routes that you can’t find with other maps.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>
                <a:sym typeface="+mn-ea"/>
              </a:rPr>
              <a:t>You can save your favorite </a:t>
            </a:r>
            <a:r>
              <a:rPr lang="en-US" altLang="en-GB" dirty="0">
                <a:sym typeface="+mn-ea"/>
              </a:rPr>
              <a:t>spot </a:t>
            </a:r>
            <a:r>
              <a:rPr lang="en-GB" dirty="0">
                <a:sym typeface="+mn-ea"/>
              </a:rPr>
              <a:t>and share it with others.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860"/>
          </a:xfrm>
        </p:spPr>
        <p:txBody>
          <a:bodyPr/>
          <a:p>
            <a:r>
              <a:rPr lang="en-US" altLang="en-GB" b="1" dirty="0">
                <a:solidFill>
                  <a:srgbClr val="0070C0"/>
                </a:solidFill>
                <a:sym typeface="+mn-ea"/>
              </a:rPr>
              <a:t>Views of maps :</a:t>
            </a:r>
            <a:endParaRPr lang="en-US" altLang="en-GB" b="1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91" name="Google Shape;91;p16"/>
          <p:cNvPicPr preferRelativeResize="0"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5585" y="2402205"/>
            <a:ext cx="4377055" cy="2325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94790" y="4966335"/>
            <a:ext cx="1572260" cy="4089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sym typeface="+mn-ea"/>
              </a:rPr>
              <a:t>DEFAULT VIEW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465945" y="5955665"/>
            <a:ext cx="1588135" cy="4089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sym typeface="+mn-ea"/>
              </a:rPr>
              <a:t>C</a:t>
            </a:r>
            <a:r>
              <a:rPr lang="en-US" altLang="en-GB" b="1">
                <a:solidFill>
                  <a:schemeClr val="dk1"/>
                </a:solidFill>
                <a:sym typeface="+mn-ea"/>
              </a:rPr>
              <a:t>AMPUS VIEW</a:t>
            </a:r>
            <a:endParaRPr lang="en-US" altLang="en-GB" b="1">
              <a:solidFill>
                <a:schemeClr val="dk1"/>
              </a:solidFill>
              <a:sym typeface="+mn-ea"/>
            </a:endParaRPr>
          </a:p>
        </p:txBody>
      </p:sp>
      <p:pic>
        <p:nvPicPr>
          <p:cNvPr id="3" name="image3.png"/>
          <p:cNvPicPr preferRelativeResize="0">
            <a:picLocks noChangeAspect="1"/>
          </p:cNvPicPr>
          <p:nvPr>
            <p:ph sz="half" idx="2"/>
          </p:nvPr>
        </p:nvPicPr>
        <p:blipFill>
          <a:blip r:embed="rId2" cstate="print"/>
          <a:srcRect l="4697" t="17912" r="7046" b="10000"/>
          <a:stretch>
            <a:fillRect/>
          </a:stretch>
        </p:blipFill>
        <p:spPr>
          <a:xfrm>
            <a:off x="5063490" y="2360295"/>
            <a:ext cx="3349625" cy="2136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060" y="495935"/>
            <a:ext cx="2541270" cy="53213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297930" y="4501515"/>
            <a:ext cx="103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 b="1">
                <a:solidFill>
                  <a:schemeClr val="dk1"/>
                </a:solidFill>
                <a:sym typeface="+mn-ea"/>
              </a:rPr>
              <a:t>OFF-LINE</a:t>
            </a:r>
            <a:endParaRPr lang="en-US" altLang="en-GB" b="1">
              <a:solidFill>
                <a:schemeClr val="dk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Google Shape;99;g10194b0776e_0_0"/>
          <p:cNvSpPr/>
          <p:nvPr/>
        </p:nvSpPr>
        <p:spPr>
          <a:xfrm>
            <a:off x="2376170" y="1167130"/>
            <a:ext cx="6287770" cy="31178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595" y="155575"/>
            <a:ext cx="6496685" cy="1096645"/>
          </a:xfrm>
        </p:spPr>
        <p:txBody>
          <a:bodyPr/>
          <a:p>
            <a:r>
              <a:rPr lang="en-GB" b="1" dirty="0">
                <a:solidFill>
                  <a:srgbClr val="0070C0"/>
                </a:solidFill>
                <a:sym typeface="+mn-ea"/>
              </a:rPr>
              <a:t>PROPOSED</a:t>
            </a:r>
            <a:r>
              <a:rPr lang="en-GB" b="1" dirty="0">
                <a:sym typeface="+mn-ea"/>
              </a:rPr>
              <a:t> </a:t>
            </a:r>
            <a:r>
              <a:rPr lang="en-GB" b="1" dirty="0">
                <a:solidFill>
                  <a:srgbClr val="0070C0"/>
                </a:solidFill>
                <a:sym typeface="+mn-ea"/>
              </a:rPr>
              <a:t>METHODOLOGY</a:t>
            </a:r>
            <a:endParaRPr lang="en-US"/>
          </a:p>
        </p:txBody>
      </p:sp>
      <p:sp>
        <p:nvSpPr>
          <p:cNvPr id="121" name="Google Shape;121;g10194b0776e_0_0"/>
          <p:cNvSpPr/>
          <p:nvPr/>
        </p:nvSpPr>
        <p:spPr>
          <a:xfrm>
            <a:off x="3337560" y="1326515"/>
            <a:ext cx="1335405" cy="528955"/>
          </a:xfrm>
          <a:prstGeom prst="flowChartTerminator">
            <a:avLst/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uFillTx/>
              </a:rPr>
              <a:t>Routing</a:t>
            </a:r>
            <a:endParaRPr lang="en-GB" sz="2400">
              <a:solidFill>
                <a:schemeClr val="tx1"/>
              </a:solidFill>
              <a:uFillTx/>
            </a:endParaRPr>
          </a:p>
        </p:txBody>
      </p:sp>
      <p:sp>
        <p:nvSpPr>
          <p:cNvPr id="122" name="Google Shape;122;g10194b0776e_0_0"/>
          <p:cNvSpPr/>
          <p:nvPr/>
        </p:nvSpPr>
        <p:spPr>
          <a:xfrm>
            <a:off x="6399530" y="1326515"/>
            <a:ext cx="1273810" cy="528955"/>
          </a:xfrm>
          <a:prstGeom prst="flowChartTerminator">
            <a:avLst/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uFillTx/>
              </a:rPr>
              <a:t>Search</a:t>
            </a:r>
            <a:endParaRPr lang="en-GB" sz="2400">
              <a:solidFill>
                <a:schemeClr val="tx1"/>
              </a:solidFill>
              <a:uFillTx/>
            </a:endParaRPr>
          </a:p>
        </p:txBody>
      </p:sp>
      <p:sp>
        <p:nvSpPr>
          <p:cNvPr id="120" name="Google Shape;120;g10194b0776e_0_0"/>
          <p:cNvSpPr/>
          <p:nvPr/>
        </p:nvSpPr>
        <p:spPr>
          <a:xfrm rot="10800000" flipV="1">
            <a:off x="3046730" y="3571240"/>
            <a:ext cx="1529080" cy="443230"/>
          </a:xfrm>
          <a:prstGeom prst="flowChartTerminator">
            <a:avLst/>
          </a:prstGeom>
          <a:solidFill>
            <a:srgbClr val="24D8E8">
              <a:alpha val="458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uFillTx/>
              </a:rPr>
              <a:t>Tracking</a:t>
            </a:r>
            <a:endParaRPr lang="en-GB" sz="2400">
              <a:solidFill>
                <a:schemeClr val="tx1"/>
              </a:solidFill>
              <a:uFillTx/>
            </a:endParaRPr>
          </a:p>
        </p:txBody>
      </p:sp>
      <p:sp>
        <p:nvSpPr>
          <p:cNvPr id="123" name="Google Shape;123;g10194b0776e_0_0"/>
          <p:cNvSpPr/>
          <p:nvPr/>
        </p:nvSpPr>
        <p:spPr>
          <a:xfrm>
            <a:off x="6597650" y="3575685"/>
            <a:ext cx="1456690" cy="528955"/>
          </a:xfrm>
          <a:prstGeom prst="flowChartTerminator">
            <a:avLst/>
          </a:prstGeom>
          <a:solidFill>
            <a:srgbClr val="24D8E8">
              <a:alpha val="458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uFillTx/>
              </a:rPr>
              <a:t>Transit</a:t>
            </a:r>
            <a:endParaRPr lang="en-GB" sz="2400">
              <a:solidFill>
                <a:schemeClr val="tx1"/>
              </a:solidFill>
              <a:uFillTx/>
            </a:endParaRPr>
          </a:p>
        </p:txBody>
      </p:sp>
      <p:sp>
        <p:nvSpPr>
          <p:cNvPr id="128" name="Google Shape;128;g10194b0776e_0_0"/>
          <p:cNvSpPr txBox="1"/>
          <p:nvPr/>
        </p:nvSpPr>
        <p:spPr>
          <a:xfrm rot="17933572">
            <a:off x="2831465" y="2484120"/>
            <a:ext cx="15367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 </a:t>
            </a:r>
            <a:r>
              <a:rPr lang="en-GB">
                <a:solidFill>
                  <a:schemeClr val="tx1"/>
                </a:solidFill>
                <a:uFillTx/>
              </a:rPr>
              <a:t>location</a:t>
            </a:r>
            <a:endParaRPr lang="en-GB">
              <a:solidFill>
                <a:schemeClr val="tx1"/>
              </a:solidFill>
              <a:uFillTx/>
            </a:endParaRPr>
          </a:p>
        </p:txBody>
      </p:sp>
      <p:sp>
        <p:nvSpPr>
          <p:cNvPr id="129" name="Google Shape;129;g10194b0776e_0_0"/>
          <p:cNvSpPr txBox="1"/>
          <p:nvPr/>
        </p:nvSpPr>
        <p:spPr>
          <a:xfrm rot="1976835">
            <a:off x="4581525" y="2048510"/>
            <a:ext cx="1409065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tx1"/>
                </a:solidFill>
                <a:uFillTx/>
              </a:rPr>
              <a:t>Shows routes</a:t>
            </a:r>
            <a:endParaRPr lang="en-GB" sz="1600">
              <a:solidFill>
                <a:schemeClr val="tx1"/>
              </a:solidFill>
              <a:uFillTx/>
            </a:endParaRPr>
          </a:p>
        </p:txBody>
      </p:sp>
      <p:sp>
        <p:nvSpPr>
          <p:cNvPr id="130" name="Google Shape;130;g10194b0776e_0_0"/>
          <p:cNvSpPr txBox="1"/>
          <p:nvPr/>
        </p:nvSpPr>
        <p:spPr>
          <a:xfrm rot="19518149">
            <a:off x="3930650" y="2719705"/>
            <a:ext cx="147955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 </a:t>
            </a:r>
            <a:r>
              <a:rPr lang="en-GB">
                <a:solidFill>
                  <a:schemeClr val="tx1"/>
                </a:solidFill>
                <a:uFillTx/>
              </a:rPr>
              <a:t>location</a:t>
            </a:r>
            <a:endParaRPr lang="en-GB">
              <a:solidFill>
                <a:schemeClr val="tx1"/>
              </a:solidFill>
              <a:uFillTx/>
            </a:endParaRPr>
          </a:p>
        </p:txBody>
      </p:sp>
      <p:sp>
        <p:nvSpPr>
          <p:cNvPr id="131" name="Google Shape;131;g10194b0776e_0_0"/>
          <p:cNvSpPr txBox="1"/>
          <p:nvPr/>
        </p:nvSpPr>
        <p:spPr>
          <a:xfrm rot="4895484">
            <a:off x="6910705" y="2719705"/>
            <a:ext cx="100965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uFillTx/>
              </a:rPr>
              <a:t>Displays</a:t>
            </a:r>
            <a:endParaRPr lang="en-GB">
              <a:solidFill>
                <a:schemeClr val="tx1"/>
              </a:solidFill>
              <a:uFillTx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62020" y="1879600"/>
            <a:ext cx="892175" cy="168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23" idx="0"/>
          </p:cNvCxnSpPr>
          <p:nvPr/>
        </p:nvCxnSpPr>
        <p:spPr>
          <a:xfrm>
            <a:off x="4526280" y="1908175"/>
            <a:ext cx="2799715" cy="166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76065" y="1814830"/>
            <a:ext cx="2767965" cy="170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2" idx="2"/>
            <a:endCxn id="123" idx="0"/>
          </p:cNvCxnSpPr>
          <p:nvPr/>
        </p:nvCxnSpPr>
        <p:spPr>
          <a:xfrm>
            <a:off x="7036435" y="1855470"/>
            <a:ext cx="289560" cy="172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Google Shape;134;g10194b0776e_0_0"/>
          <p:cNvSpPr/>
          <p:nvPr/>
        </p:nvSpPr>
        <p:spPr>
          <a:xfrm>
            <a:off x="4726655" y="4469328"/>
            <a:ext cx="1586412" cy="528822"/>
          </a:xfrm>
          <a:prstGeom prst="flowChartTerminator">
            <a:avLst/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Studio </a:t>
            </a:r>
            <a:endParaRPr lang="en-GB"/>
          </a:p>
        </p:txBody>
      </p:sp>
      <p:sp>
        <p:nvSpPr>
          <p:cNvPr id="133" name="Google Shape;133;g10194b0776e_0_0"/>
          <p:cNvSpPr/>
          <p:nvPr/>
        </p:nvSpPr>
        <p:spPr>
          <a:xfrm>
            <a:off x="4726655" y="5181975"/>
            <a:ext cx="1586412" cy="528822"/>
          </a:xfrm>
          <a:prstGeom prst="flowChartTerminator">
            <a:avLst/>
          </a:prstGeom>
          <a:solidFill>
            <a:srgbClr val="24D8E8">
              <a:alpha val="4581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Flutter &amp; Dart</a:t>
            </a:r>
            <a:endParaRPr lang="en-GB"/>
          </a:p>
        </p:txBody>
      </p:sp>
      <p:sp>
        <p:nvSpPr>
          <p:cNvPr id="135" name="Google Shape;135;g10194b0776e_0_0"/>
          <p:cNvSpPr/>
          <p:nvPr/>
        </p:nvSpPr>
        <p:spPr>
          <a:xfrm>
            <a:off x="3512385" y="6079420"/>
            <a:ext cx="1063152" cy="528822"/>
          </a:xfrm>
          <a:prstGeom prst="flowChartTerminator">
            <a:avLst/>
          </a:prstGeom>
          <a:solidFill>
            <a:srgbClr val="24D8E8">
              <a:alpha val="4581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 lang="en-GB"/>
          </a:p>
        </p:txBody>
      </p:sp>
      <p:sp>
        <p:nvSpPr>
          <p:cNvPr id="136" name="Google Shape;136;g10194b0776e_0_0"/>
          <p:cNvSpPr/>
          <p:nvPr/>
        </p:nvSpPr>
        <p:spPr>
          <a:xfrm>
            <a:off x="6504795" y="6079420"/>
            <a:ext cx="1063152" cy="528822"/>
          </a:xfrm>
          <a:prstGeom prst="flowChartTerminator">
            <a:avLst/>
          </a:prstGeom>
          <a:solidFill>
            <a:srgbClr val="24D8E8">
              <a:alpha val="4581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IOS</a:t>
            </a:r>
            <a:endParaRPr lang="en-GB"/>
          </a:p>
        </p:txBody>
      </p:sp>
      <p:cxnSp>
        <p:nvCxnSpPr>
          <p:cNvPr id="12" name="Straight Arrow Connector 11"/>
          <p:cNvCxnSpPr>
            <a:stCxn id="11" idx="2"/>
            <a:endCxn id="134" idx="0"/>
          </p:cNvCxnSpPr>
          <p:nvPr/>
        </p:nvCxnSpPr>
        <p:spPr>
          <a:xfrm>
            <a:off x="5520055" y="4284980"/>
            <a:ext cx="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34" idx="2"/>
            <a:endCxn id="133" idx="0"/>
          </p:cNvCxnSpPr>
          <p:nvPr/>
        </p:nvCxnSpPr>
        <p:spPr>
          <a:xfrm>
            <a:off x="5520055" y="4998085"/>
            <a:ext cx="0" cy="1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33" idx="2"/>
            <a:endCxn id="135" idx="0"/>
          </p:cNvCxnSpPr>
          <p:nvPr/>
        </p:nvCxnSpPr>
        <p:spPr>
          <a:xfrm flipH="1">
            <a:off x="4043680" y="5711190"/>
            <a:ext cx="1476375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3" idx="2"/>
            <a:endCxn id="136" idx="0"/>
          </p:cNvCxnSpPr>
          <p:nvPr/>
        </p:nvCxnSpPr>
        <p:spPr>
          <a:xfrm>
            <a:off x="5520055" y="5711190"/>
            <a:ext cx="151638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b="1" dirty="0">
                <a:solidFill>
                  <a:srgbClr val="0070C0"/>
                </a:solidFill>
                <a:sym typeface="+mn-ea"/>
              </a:rPr>
              <a:t>IMPLEMENTATION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355455" y="1691005"/>
            <a:ext cx="2141855" cy="4620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45" y="1482090"/>
            <a:ext cx="2124710" cy="482981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8775" y="1384300"/>
            <a:ext cx="2627630" cy="502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14:prism isInverted="1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b="1">
                <a:solidFill>
                  <a:srgbClr val="0070C0"/>
                </a:solidFill>
                <a:sym typeface="+mn-ea"/>
              </a:rPr>
              <a:t>EXISTING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9740" cy="4351655"/>
          </a:xfrm>
        </p:spPr>
        <p:txBody>
          <a:bodyPr/>
          <a:p>
            <a:r>
              <a:rPr lang="en-US"/>
              <a:t>Our app would require only less room in your smart phone , we will be using optimized maps .This would be more advantageous</a:t>
            </a:r>
            <a:endParaRPr lang="en-US"/>
          </a:p>
          <a:p>
            <a:endParaRPr lang="en-US"/>
          </a:p>
          <a:p>
            <a:r>
              <a:rPr lang="en-US"/>
              <a:t>Once the map is loaded there is no need of internet connection we can track our live location easily without network</a:t>
            </a:r>
            <a:endParaRPr lang="en-US"/>
          </a:p>
          <a:p>
            <a:endParaRPr lang="en-US"/>
          </a:p>
          <a:p>
            <a:r>
              <a:rPr lang="en-US"/>
              <a:t>Maps can me downloaded based on the college you  study or you are going to Explore.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b="1" dirty="0">
                <a:solidFill>
                  <a:srgbClr val="0070C0"/>
                </a:solidFill>
                <a:sym typeface="+mn-ea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6995" y="1691005"/>
            <a:ext cx="9401175" cy="4351655"/>
          </a:xfrm>
        </p:spPr>
        <p:txBody>
          <a:bodyPr>
            <a:normAutofit fontScale="90000" lnSpcReduction="20000"/>
          </a:bodyPr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  <a:sym typeface="+mn-ea"/>
              </a:rPr>
              <a:t>Author-Peter Cooper –”GPS-based Mobile Cross-platform Cargo Tracking System with Web-based Application”(2020).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9250" algn="just">
              <a:buClr>
                <a:schemeClr val="dk1"/>
              </a:buClr>
              <a:buSzPts val="1900"/>
              <a:buChar char="●"/>
            </a:pPr>
            <a:r>
              <a:rPr lang="en-GB" dirty="0">
                <a:solidFill>
                  <a:schemeClr val="dk1"/>
                </a:solidFill>
                <a:sym typeface="+mn-ea"/>
              </a:rPr>
              <a:t>Author-Prabhu Ram Nagarajan,Vibin Mammen Vinod,Mekala V,Manimegalai M-</a:t>
            </a:r>
            <a:r>
              <a:rPr lang="en-GB" dirty="0">
                <a:solidFill>
                  <a:schemeClr val="dk1"/>
                </a:solidFill>
                <a:sym typeface="+mn-ea"/>
              </a:rPr>
              <a:t> “Fast And Energy Efficient Path Planning Algorithm For Offline Navigation Using Svm Classifier”.(2020)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  <a:sym typeface="+mn-ea"/>
              </a:rPr>
              <a:t>Author-Shifali Tandon,Shrutika Singhal,Sireen Khan,Mr Pushpendra Kumar-”GPS System based Tracking model for Mobile phone”(2021)</a:t>
            </a:r>
            <a:endParaRPr lang="en-GB" dirty="0">
              <a:solidFill>
                <a:schemeClr val="dk1"/>
              </a:solidFill>
            </a:endParaRP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  <a:sym typeface="+mn-ea"/>
              </a:rPr>
              <a:t>Author- </a:t>
            </a:r>
            <a:r>
              <a:rPr lang="en-I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Guo-Shing Huang, Po-Chun Hsu, Ming-Cheng Kao-”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Navigation Technology Using Inertial Elements to Compensate for GPS Signal-Shaded in Real Time”(2020).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WPS Presentation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Bahnschrift SemiBold</vt:lpstr>
      <vt:lpstr>Bahnschrift Light Condensed</vt:lpstr>
      <vt:lpstr>Bahnschrift Light</vt:lpstr>
      <vt:lpstr>Arial</vt:lpstr>
      <vt:lpstr>Calibri</vt:lpstr>
      <vt:lpstr>Microsoft YaHei</vt:lpstr>
      <vt:lpstr>Arial Unicode MS</vt:lpstr>
      <vt:lpstr>Calibri Light</vt:lpstr>
      <vt:lpstr>Office Theme</vt:lpstr>
      <vt:lpstr>Mini GMAP</vt:lpstr>
      <vt:lpstr>INTRODUCTION :</vt:lpstr>
      <vt:lpstr>ABSTRACT </vt:lpstr>
      <vt:lpstr>Views of maps :</vt:lpstr>
      <vt:lpstr>PROPOSED METHODOLOGY</vt:lpstr>
      <vt:lpstr>IMPLEMENTATION</vt:lpstr>
      <vt:lpstr>EXISTING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GMAP</dc:title>
  <dc:creator/>
  <cp:lastModifiedBy>barath m</cp:lastModifiedBy>
  <cp:revision>9</cp:revision>
  <dcterms:created xsi:type="dcterms:W3CDTF">2022-04-05T16:58:00Z</dcterms:created>
  <dcterms:modified xsi:type="dcterms:W3CDTF">2022-04-20T16:06:59Z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95C9B5E1F1F94E0F8757D4F9933B6D66</vt:lpwstr>
  </property>
  <property fmtid="{D5CDD505-2E9C-101B-9397-08002B2CF9AE}" pid="3" name="KSOProductBuildVer">
    <vt:lpwstr>1033-11.2.0.10451</vt:lpwstr>
  </property>
</Properties>
</file>