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rishiksaisanthosh/brain-tumour-classification"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rishiksaisanthosh/brain-tumour-classification"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FEAAE-3496-448E-9BAE-88592360AA94}"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6FB4BA87-D6FB-49CA-8F16-A1EEF3E59F92}">
      <dgm:prSet/>
      <dgm:spPr/>
      <dgm:t>
        <a:bodyPr/>
        <a:lstStyle/>
        <a:p>
          <a:r>
            <a:rPr lang="en-US" b="1">
              <a:latin typeface="Arial" panose="020B0604020202020204" pitchFamily="34" charset="0"/>
              <a:cs typeface="Arial" panose="020B0604020202020204" pitchFamily="34" charset="0"/>
            </a:rPr>
            <a:t>What is Image Classification?</a:t>
          </a:r>
          <a:endParaRPr lang="en-US">
            <a:latin typeface="Arial" panose="020B0604020202020204" pitchFamily="34" charset="0"/>
            <a:cs typeface="Arial" panose="020B0604020202020204" pitchFamily="34" charset="0"/>
          </a:endParaRPr>
        </a:p>
      </dgm:t>
    </dgm:pt>
    <dgm:pt modelId="{E66204F4-1215-4C1A-87C1-7C461790AC68}" type="parTrans" cxnId="{77715500-E065-4AA0-80E1-43BF15212B8C}">
      <dgm:prSet/>
      <dgm:spPr/>
      <dgm:t>
        <a:bodyPr/>
        <a:lstStyle/>
        <a:p>
          <a:endParaRPr lang="en-US"/>
        </a:p>
      </dgm:t>
    </dgm:pt>
    <dgm:pt modelId="{00F4A6E2-F44B-4323-B413-33E04F84FE15}" type="sibTrans" cxnId="{77715500-E065-4AA0-80E1-43BF15212B8C}">
      <dgm:prSet/>
      <dgm:spPr/>
      <dgm:t>
        <a:bodyPr/>
        <a:lstStyle/>
        <a:p>
          <a:endParaRPr lang="en-US"/>
        </a:p>
      </dgm:t>
    </dgm:pt>
    <dgm:pt modelId="{E6B04E95-E0A4-413B-A83D-0D9446787DCA}">
      <dgm:prSet/>
      <dgm:spPr/>
      <dgm:t>
        <a:bodyPr/>
        <a:lstStyle/>
        <a:p>
          <a:r>
            <a:rPr lang="en-US" dirty="0">
              <a:latin typeface="Arial" panose="020B0604020202020204" pitchFamily="34" charset="0"/>
              <a:cs typeface="Arial" panose="020B0604020202020204" pitchFamily="34" charset="0"/>
            </a:rPr>
            <a:t>Image classification is a process in machine learning where an algorithm is trained to assign labels to images. In this case, we classify MRI images of brain tumors to distinguish between different types of tumors.</a:t>
          </a:r>
        </a:p>
      </dgm:t>
    </dgm:pt>
    <dgm:pt modelId="{699BDF86-0C23-4B6D-812F-D3106E65785D}" type="parTrans" cxnId="{EC7E59FD-C7DD-47BF-ACC4-D30729534292}">
      <dgm:prSet/>
      <dgm:spPr/>
      <dgm:t>
        <a:bodyPr/>
        <a:lstStyle/>
        <a:p>
          <a:endParaRPr lang="en-US"/>
        </a:p>
      </dgm:t>
    </dgm:pt>
    <dgm:pt modelId="{57E07BB2-F1F2-4FE7-8747-0D74DF9149B5}" type="sibTrans" cxnId="{EC7E59FD-C7DD-47BF-ACC4-D30729534292}">
      <dgm:prSet/>
      <dgm:spPr/>
      <dgm:t>
        <a:bodyPr/>
        <a:lstStyle/>
        <a:p>
          <a:endParaRPr lang="en-US"/>
        </a:p>
      </dgm:t>
    </dgm:pt>
    <dgm:pt modelId="{1CF260DD-F12B-4D43-9812-BEB23E859D78}">
      <dgm:prSet/>
      <dgm:spPr/>
      <dgm:t>
        <a:bodyPr/>
        <a:lstStyle/>
        <a:p>
          <a:r>
            <a:rPr lang="en-US" b="1" dirty="0">
              <a:latin typeface="Arial" panose="020B0604020202020204" pitchFamily="34" charset="0"/>
              <a:cs typeface="Arial" panose="020B0604020202020204" pitchFamily="34" charset="0"/>
            </a:rPr>
            <a:t>Importance of Brain Tumor Classification</a:t>
          </a:r>
          <a:endParaRPr lang="en-US" dirty="0">
            <a:latin typeface="Arial" panose="020B0604020202020204" pitchFamily="34" charset="0"/>
            <a:cs typeface="Arial" panose="020B0604020202020204" pitchFamily="34" charset="0"/>
          </a:endParaRPr>
        </a:p>
      </dgm:t>
    </dgm:pt>
    <dgm:pt modelId="{25527512-C193-4A7F-B6BA-EA9108A1B8D7}" type="parTrans" cxnId="{FD97487B-3264-490B-B445-48CE87BB5F82}">
      <dgm:prSet/>
      <dgm:spPr/>
      <dgm:t>
        <a:bodyPr/>
        <a:lstStyle/>
        <a:p>
          <a:endParaRPr lang="en-US"/>
        </a:p>
      </dgm:t>
    </dgm:pt>
    <dgm:pt modelId="{0D851903-2012-47E2-B457-535380EEC130}" type="sibTrans" cxnId="{FD97487B-3264-490B-B445-48CE87BB5F82}">
      <dgm:prSet/>
      <dgm:spPr/>
      <dgm:t>
        <a:bodyPr/>
        <a:lstStyle/>
        <a:p>
          <a:endParaRPr lang="en-US"/>
        </a:p>
      </dgm:t>
    </dgm:pt>
    <dgm:pt modelId="{C3676F8A-32A0-400C-9AA7-7BAAAC745399}">
      <dgm:prSet/>
      <dgm:spPr/>
      <dgm:t>
        <a:bodyPr/>
        <a:lstStyle/>
        <a:p>
          <a:r>
            <a:rPr lang="en-US" dirty="0">
              <a:latin typeface="Arial" panose="020B0604020202020204" pitchFamily="34" charset="0"/>
              <a:cs typeface="Arial" panose="020B0604020202020204" pitchFamily="34" charset="0"/>
            </a:rPr>
            <a:t>Detecting and classifying brain tumors early improves treatment outcomes.</a:t>
          </a:r>
        </a:p>
      </dgm:t>
    </dgm:pt>
    <dgm:pt modelId="{787846CB-E736-43E1-B29A-EF8D40406AD4}" type="parTrans" cxnId="{2E99FE25-51EA-4B12-BECE-7CBD709A0BBD}">
      <dgm:prSet/>
      <dgm:spPr/>
      <dgm:t>
        <a:bodyPr/>
        <a:lstStyle/>
        <a:p>
          <a:endParaRPr lang="en-US"/>
        </a:p>
      </dgm:t>
    </dgm:pt>
    <dgm:pt modelId="{832A00F0-ED5F-44E3-A545-4FCEBB63D500}" type="sibTrans" cxnId="{2E99FE25-51EA-4B12-BECE-7CBD709A0BBD}">
      <dgm:prSet/>
      <dgm:spPr/>
      <dgm:t>
        <a:bodyPr/>
        <a:lstStyle/>
        <a:p>
          <a:endParaRPr lang="en-US"/>
        </a:p>
      </dgm:t>
    </dgm:pt>
    <dgm:pt modelId="{CC1F0D96-E19A-4BD4-998F-BC69258405AB}">
      <dgm:prSet/>
      <dgm:spPr/>
      <dgm:t>
        <a:bodyPr/>
        <a:lstStyle/>
        <a:p>
          <a:r>
            <a:rPr lang="en-US" dirty="0">
              <a:latin typeface="Arial" panose="020B0604020202020204" pitchFamily="34" charset="0"/>
              <a:cs typeface="Arial" panose="020B0604020202020204" pitchFamily="34" charset="0"/>
            </a:rPr>
            <a:t>MRI scans are a key tool in diagnosing and tracking brain tumors, making automated classification an important step in aiding medical professionals.</a:t>
          </a:r>
        </a:p>
      </dgm:t>
    </dgm:pt>
    <dgm:pt modelId="{2D5551D9-2307-4E2C-ADC8-06F8BF946E93}" type="parTrans" cxnId="{1A08D4B7-89E9-4C32-BC84-14348F0EE5A5}">
      <dgm:prSet/>
      <dgm:spPr/>
      <dgm:t>
        <a:bodyPr/>
        <a:lstStyle/>
        <a:p>
          <a:endParaRPr lang="en-US"/>
        </a:p>
      </dgm:t>
    </dgm:pt>
    <dgm:pt modelId="{B2440597-A548-4720-BAC3-3003C5A1ADA8}" type="sibTrans" cxnId="{1A08D4B7-89E9-4C32-BC84-14348F0EE5A5}">
      <dgm:prSet/>
      <dgm:spPr/>
      <dgm:t>
        <a:bodyPr/>
        <a:lstStyle/>
        <a:p>
          <a:endParaRPr lang="en-US"/>
        </a:p>
      </dgm:t>
    </dgm:pt>
    <dgm:pt modelId="{87080742-5E50-4116-8798-A69E2C747D20}" type="pres">
      <dgm:prSet presAssocID="{99DFEAAE-3496-448E-9BAE-88592360AA94}" presName="linear" presStyleCnt="0">
        <dgm:presLayoutVars>
          <dgm:dir/>
          <dgm:animLvl val="lvl"/>
          <dgm:resizeHandles val="exact"/>
        </dgm:presLayoutVars>
      </dgm:prSet>
      <dgm:spPr/>
    </dgm:pt>
    <dgm:pt modelId="{D0CB8043-1E4C-46D8-96CE-A2874B53DBBD}" type="pres">
      <dgm:prSet presAssocID="{6FB4BA87-D6FB-49CA-8F16-A1EEF3E59F92}" presName="parentLin" presStyleCnt="0"/>
      <dgm:spPr/>
    </dgm:pt>
    <dgm:pt modelId="{4AB12EAD-8067-41BC-9F96-BE6FBAC1B485}" type="pres">
      <dgm:prSet presAssocID="{6FB4BA87-D6FB-49CA-8F16-A1EEF3E59F92}" presName="parentLeftMargin" presStyleLbl="node1" presStyleIdx="0" presStyleCnt="2"/>
      <dgm:spPr/>
    </dgm:pt>
    <dgm:pt modelId="{288C000A-05A5-41CC-94CA-FFC1641EA201}" type="pres">
      <dgm:prSet presAssocID="{6FB4BA87-D6FB-49CA-8F16-A1EEF3E59F92}" presName="parentText" presStyleLbl="node1" presStyleIdx="0" presStyleCnt="2">
        <dgm:presLayoutVars>
          <dgm:chMax val="0"/>
          <dgm:bulletEnabled val="1"/>
        </dgm:presLayoutVars>
      </dgm:prSet>
      <dgm:spPr/>
    </dgm:pt>
    <dgm:pt modelId="{0413095C-EFF0-4ED2-9894-1A64BC1FAA8B}" type="pres">
      <dgm:prSet presAssocID="{6FB4BA87-D6FB-49CA-8F16-A1EEF3E59F92}" presName="negativeSpace" presStyleCnt="0"/>
      <dgm:spPr/>
    </dgm:pt>
    <dgm:pt modelId="{45FF1FE8-2912-468E-9DDC-71932702D41C}" type="pres">
      <dgm:prSet presAssocID="{6FB4BA87-D6FB-49CA-8F16-A1EEF3E59F92}" presName="childText" presStyleLbl="conFgAcc1" presStyleIdx="0" presStyleCnt="2">
        <dgm:presLayoutVars>
          <dgm:bulletEnabled val="1"/>
        </dgm:presLayoutVars>
      </dgm:prSet>
      <dgm:spPr/>
    </dgm:pt>
    <dgm:pt modelId="{69BEFE40-888E-4029-A35B-029209681E93}" type="pres">
      <dgm:prSet presAssocID="{00F4A6E2-F44B-4323-B413-33E04F84FE15}" presName="spaceBetweenRectangles" presStyleCnt="0"/>
      <dgm:spPr/>
    </dgm:pt>
    <dgm:pt modelId="{16FA3FB8-342F-4DBD-8778-261176BC8DCC}" type="pres">
      <dgm:prSet presAssocID="{1CF260DD-F12B-4D43-9812-BEB23E859D78}" presName="parentLin" presStyleCnt="0"/>
      <dgm:spPr/>
    </dgm:pt>
    <dgm:pt modelId="{02225A75-1CA9-4843-B9E9-5089AE664B29}" type="pres">
      <dgm:prSet presAssocID="{1CF260DD-F12B-4D43-9812-BEB23E859D78}" presName="parentLeftMargin" presStyleLbl="node1" presStyleIdx="0" presStyleCnt="2"/>
      <dgm:spPr/>
    </dgm:pt>
    <dgm:pt modelId="{FEA0BF53-C12E-42E4-BAAD-D6CAC81A1A22}" type="pres">
      <dgm:prSet presAssocID="{1CF260DD-F12B-4D43-9812-BEB23E859D78}" presName="parentText" presStyleLbl="node1" presStyleIdx="1" presStyleCnt="2">
        <dgm:presLayoutVars>
          <dgm:chMax val="0"/>
          <dgm:bulletEnabled val="1"/>
        </dgm:presLayoutVars>
      </dgm:prSet>
      <dgm:spPr/>
    </dgm:pt>
    <dgm:pt modelId="{D0D4AD70-A9AE-49BA-934B-F969331327F9}" type="pres">
      <dgm:prSet presAssocID="{1CF260DD-F12B-4D43-9812-BEB23E859D78}" presName="negativeSpace" presStyleCnt="0"/>
      <dgm:spPr/>
    </dgm:pt>
    <dgm:pt modelId="{88FDD092-2EFA-48F6-A7FF-34DC7A351E4B}" type="pres">
      <dgm:prSet presAssocID="{1CF260DD-F12B-4D43-9812-BEB23E859D78}" presName="childText" presStyleLbl="conFgAcc1" presStyleIdx="1" presStyleCnt="2">
        <dgm:presLayoutVars>
          <dgm:bulletEnabled val="1"/>
        </dgm:presLayoutVars>
      </dgm:prSet>
      <dgm:spPr/>
    </dgm:pt>
  </dgm:ptLst>
  <dgm:cxnLst>
    <dgm:cxn modelId="{77715500-E065-4AA0-80E1-43BF15212B8C}" srcId="{99DFEAAE-3496-448E-9BAE-88592360AA94}" destId="{6FB4BA87-D6FB-49CA-8F16-A1EEF3E59F92}" srcOrd="0" destOrd="0" parTransId="{E66204F4-1215-4C1A-87C1-7C461790AC68}" sibTransId="{00F4A6E2-F44B-4323-B413-33E04F84FE15}"/>
    <dgm:cxn modelId="{0D8C4C1D-D068-4521-99CB-DE7193B2D71C}" type="presOf" srcId="{99DFEAAE-3496-448E-9BAE-88592360AA94}" destId="{87080742-5E50-4116-8798-A69E2C747D20}" srcOrd="0" destOrd="0" presId="urn:microsoft.com/office/officeart/2005/8/layout/list1"/>
    <dgm:cxn modelId="{2E99FE25-51EA-4B12-BECE-7CBD709A0BBD}" srcId="{1CF260DD-F12B-4D43-9812-BEB23E859D78}" destId="{C3676F8A-32A0-400C-9AA7-7BAAAC745399}" srcOrd="0" destOrd="0" parTransId="{787846CB-E736-43E1-B29A-EF8D40406AD4}" sibTransId="{832A00F0-ED5F-44E3-A545-4FCEBB63D500}"/>
    <dgm:cxn modelId="{F8C24568-C19A-4A71-8071-2BEB79DD3024}" type="presOf" srcId="{1CF260DD-F12B-4D43-9812-BEB23E859D78}" destId="{FEA0BF53-C12E-42E4-BAAD-D6CAC81A1A22}" srcOrd="1" destOrd="0" presId="urn:microsoft.com/office/officeart/2005/8/layout/list1"/>
    <dgm:cxn modelId="{E70D5171-9254-4FD0-B008-6A17786F8F80}" type="presOf" srcId="{6FB4BA87-D6FB-49CA-8F16-A1EEF3E59F92}" destId="{288C000A-05A5-41CC-94CA-FFC1641EA201}" srcOrd="1" destOrd="0" presId="urn:microsoft.com/office/officeart/2005/8/layout/list1"/>
    <dgm:cxn modelId="{FD97487B-3264-490B-B445-48CE87BB5F82}" srcId="{99DFEAAE-3496-448E-9BAE-88592360AA94}" destId="{1CF260DD-F12B-4D43-9812-BEB23E859D78}" srcOrd="1" destOrd="0" parTransId="{25527512-C193-4A7F-B6BA-EA9108A1B8D7}" sibTransId="{0D851903-2012-47E2-B457-535380EEC130}"/>
    <dgm:cxn modelId="{A463B58A-E824-4D64-ADFF-B7EF4CEC5A73}" type="presOf" srcId="{E6B04E95-E0A4-413B-A83D-0D9446787DCA}" destId="{45FF1FE8-2912-468E-9DDC-71932702D41C}" srcOrd="0" destOrd="0" presId="urn:microsoft.com/office/officeart/2005/8/layout/list1"/>
    <dgm:cxn modelId="{2F03B6A1-A070-4ED1-9ED4-6E1D380F9195}" type="presOf" srcId="{1CF260DD-F12B-4D43-9812-BEB23E859D78}" destId="{02225A75-1CA9-4843-B9E9-5089AE664B29}" srcOrd="0" destOrd="0" presId="urn:microsoft.com/office/officeart/2005/8/layout/list1"/>
    <dgm:cxn modelId="{1A08D4B7-89E9-4C32-BC84-14348F0EE5A5}" srcId="{1CF260DD-F12B-4D43-9812-BEB23E859D78}" destId="{CC1F0D96-E19A-4BD4-998F-BC69258405AB}" srcOrd="1" destOrd="0" parTransId="{2D5551D9-2307-4E2C-ADC8-06F8BF946E93}" sibTransId="{B2440597-A548-4720-BAC3-3003C5A1ADA8}"/>
    <dgm:cxn modelId="{C580A6D0-A019-4351-A772-72862E958B37}" type="presOf" srcId="{6FB4BA87-D6FB-49CA-8F16-A1EEF3E59F92}" destId="{4AB12EAD-8067-41BC-9F96-BE6FBAC1B485}" srcOrd="0" destOrd="0" presId="urn:microsoft.com/office/officeart/2005/8/layout/list1"/>
    <dgm:cxn modelId="{F0285AD4-3CB6-4590-8088-2339A364A5FB}" type="presOf" srcId="{CC1F0D96-E19A-4BD4-998F-BC69258405AB}" destId="{88FDD092-2EFA-48F6-A7FF-34DC7A351E4B}" srcOrd="0" destOrd="1" presId="urn:microsoft.com/office/officeart/2005/8/layout/list1"/>
    <dgm:cxn modelId="{18003AE5-9456-4D71-8566-83887D88B68A}" type="presOf" srcId="{C3676F8A-32A0-400C-9AA7-7BAAAC745399}" destId="{88FDD092-2EFA-48F6-A7FF-34DC7A351E4B}" srcOrd="0" destOrd="0" presId="urn:microsoft.com/office/officeart/2005/8/layout/list1"/>
    <dgm:cxn modelId="{EC7E59FD-C7DD-47BF-ACC4-D30729534292}" srcId="{6FB4BA87-D6FB-49CA-8F16-A1EEF3E59F92}" destId="{E6B04E95-E0A4-413B-A83D-0D9446787DCA}" srcOrd="0" destOrd="0" parTransId="{699BDF86-0C23-4B6D-812F-D3106E65785D}" sibTransId="{57E07BB2-F1F2-4FE7-8747-0D74DF9149B5}"/>
    <dgm:cxn modelId="{6A8DAC5C-84D7-4D0A-AB74-225E12E59BA7}" type="presParOf" srcId="{87080742-5E50-4116-8798-A69E2C747D20}" destId="{D0CB8043-1E4C-46D8-96CE-A2874B53DBBD}" srcOrd="0" destOrd="0" presId="urn:microsoft.com/office/officeart/2005/8/layout/list1"/>
    <dgm:cxn modelId="{27167603-1C6A-4F60-AB4B-80CF7C7CBAD5}" type="presParOf" srcId="{D0CB8043-1E4C-46D8-96CE-A2874B53DBBD}" destId="{4AB12EAD-8067-41BC-9F96-BE6FBAC1B485}" srcOrd="0" destOrd="0" presId="urn:microsoft.com/office/officeart/2005/8/layout/list1"/>
    <dgm:cxn modelId="{F0D0E896-34B5-4875-8BC3-63EE5E6F79DD}" type="presParOf" srcId="{D0CB8043-1E4C-46D8-96CE-A2874B53DBBD}" destId="{288C000A-05A5-41CC-94CA-FFC1641EA201}" srcOrd="1" destOrd="0" presId="urn:microsoft.com/office/officeart/2005/8/layout/list1"/>
    <dgm:cxn modelId="{7760E4CA-80BD-454B-BCA0-0F603A27A3EF}" type="presParOf" srcId="{87080742-5E50-4116-8798-A69E2C747D20}" destId="{0413095C-EFF0-4ED2-9894-1A64BC1FAA8B}" srcOrd="1" destOrd="0" presId="urn:microsoft.com/office/officeart/2005/8/layout/list1"/>
    <dgm:cxn modelId="{354A9445-8AC5-4967-83D9-7454AFAD494A}" type="presParOf" srcId="{87080742-5E50-4116-8798-A69E2C747D20}" destId="{45FF1FE8-2912-468E-9DDC-71932702D41C}" srcOrd="2" destOrd="0" presId="urn:microsoft.com/office/officeart/2005/8/layout/list1"/>
    <dgm:cxn modelId="{07C8B27B-A424-4372-90B6-ED1DC3A09FFF}" type="presParOf" srcId="{87080742-5E50-4116-8798-A69E2C747D20}" destId="{69BEFE40-888E-4029-A35B-029209681E93}" srcOrd="3" destOrd="0" presId="urn:microsoft.com/office/officeart/2005/8/layout/list1"/>
    <dgm:cxn modelId="{B8BB533B-0F3F-4DFF-BBCF-115EC1385840}" type="presParOf" srcId="{87080742-5E50-4116-8798-A69E2C747D20}" destId="{16FA3FB8-342F-4DBD-8778-261176BC8DCC}" srcOrd="4" destOrd="0" presId="urn:microsoft.com/office/officeart/2005/8/layout/list1"/>
    <dgm:cxn modelId="{3399C26B-D97D-49D6-ABFD-8FEBDE0CADF5}" type="presParOf" srcId="{16FA3FB8-342F-4DBD-8778-261176BC8DCC}" destId="{02225A75-1CA9-4843-B9E9-5089AE664B29}" srcOrd="0" destOrd="0" presId="urn:microsoft.com/office/officeart/2005/8/layout/list1"/>
    <dgm:cxn modelId="{154E0B59-7209-485B-9BDC-33547A255759}" type="presParOf" srcId="{16FA3FB8-342F-4DBD-8778-261176BC8DCC}" destId="{FEA0BF53-C12E-42E4-BAAD-D6CAC81A1A22}" srcOrd="1" destOrd="0" presId="urn:microsoft.com/office/officeart/2005/8/layout/list1"/>
    <dgm:cxn modelId="{7A1CB840-625C-4B86-8B5F-6D00AE3B3CB2}" type="presParOf" srcId="{87080742-5E50-4116-8798-A69E2C747D20}" destId="{D0D4AD70-A9AE-49BA-934B-F969331327F9}" srcOrd="5" destOrd="0" presId="urn:microsoft.com/office/officeart/2005/8/layout/list1"/>
    <dgm:cxn modelId="{9B29188D-1E8A-41CD-9388-7E8CBDA32C53}" type="presParOf" srcId="{87080742-5E50-4116-8798-A69E2C747D20}" destId="{88FDD092-2EFA-48F6-A7FF-34DC7A351E4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F1F870-C696-4573-8E2B-4700C43D047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AA1C0FFE-4FA4-4AC2-BEFF-9CDC977D4ABF}">
      <dgm:prSet/>
      <dgm:spPr/>
      <dgm:t>
        <a:bodyPr/>
        <a:lstStyle/>
        <a:p>
          <a:r>
            <a:rPr lang="en-US" b="1">
              <a:latin typeface="Arial" panose="020B0604020202020204" pitchFamily="34" charset="0"/>
              <a:cs typeface="Arial" panose="020B0604020202020204" pitchFamily="34" charset="0"/>
            </a:rPr>
            <a:t>Aim:</a:t>
          </a:r>
          <a:endParaRPr lang="en-US">
            <a:latin typeface="Arial" panose="020B0604020202020204" pitchFamily="34" charset="0"/>
            <a:cs typeface="Arial" panose="020B0604020202020204" pitchFamily="34" charset="0"/>
          </a:endParaRPr>
        </a:p>
      </dgm:t>
    </dgm:pt>
    <dgm:pt modelId="{76278DD7-6844-4D56-8AA5-63EE498C8FBC}" type="parTrans" cxnId="{8D7B4F26-8822-4FB3-A6A1-D458507C7955}">
      <dgm:prSet/>
      <dgm:spPr/>
      <dgm:t>
        <a:bodyPr/>
        <a:lstStyle/>
        <a:p>
          <a:endParaRPr lang="en-US"/>
        </a:p>
      </dgm:t>
    </dgm:pt>
    <dgm:pt modelId="{9BD95D90-1CD5-49CA-A34B-5C573EA2659D}" type="sibTrans" cxnId="{8D7B4F26-8822-4FB3-A6A1-D458507C7955}">
      <dgm:prSet/>
      <dgm:spPr/>
      <dgm:t>
        <a:bodyPr/>
        <a:lstStyle/>
        <a:p>
          <a:endParaRPr lang="en-US"/>
        </a:p>
      </dgm:t>
    </dgm:pt>
    <dgm:pt modelId="{E44DF4C1-319B-4C2C-AFC6-4B292BE548A8}">
      <dgm:prSet/>
      <dgm:spPr/>
      <dgm:t>
        <a:bodyPr/>
        <a:lstStyle/>
        <a:p>
          <a:r>
            <a:rPr lang="en-US" dirty="0">
              <a:latin typeface="Arial" panose="020B0604020202020204" pitchFamily="34" charset="0"/>
              <a:cs typeface="Arial" panose="020B0604020202020204" pitchFamily="34" charset="0"/>
            </a:rPr>
            <a:t>To classify brain tumor MRI images using a machine learning model, specifically a Convolutional Neural Network (CNN), to improve diagnostic accuracy.</a:t>
          </a:r>
        </a:p>
      </dgm:t>
    </dgm:pt>
    <dgm:pt modelId="{EFD72977-C434-4A9E-A273-3BF03A4794A6}" type="parTrans" cxnId="{EEFF05F1-5632-40C1-AFEE-B58633A5E7EB}">
      <dgm:prSet/>
      <dgm:spPr/>
      <dgm:t>
        <a:bodyPr/>
        <a:lstStyle/>
        <a:p>
          <a:endParaRPr lang="en-US"/>
        </a:p>
      </dgm:t>
    </dgm:pt>
    <dgm:pt modelId="{2554114C-C4DC-48A7-9332-F0A74EE93897}" type="sibTrans" cxnId="{EEFF05F1-5632-40C1-AFEE-B58633A5E7EB}">
      <dgm:prSet/>
      <dgm:spPr/>
      <dgm:t>
        <a:bodyPr/>
        <a:lstStyle/>
        <a:p>
          <a:endParaRPr lang="en-US"/>
        </a:p>
      </dgm:t>
    </dgm:pt>
    <dgm:pt modelId="{70C77310-E80B-4FAC-81EC-44AFD70D0E70}">
      <dgm:prSet/>
      <dgm:spPr/>
      <dgm:t>
        <a:bodyPr/>
        <a:lstStyle/>
        <a:p>
          <a:r>
            <a:rPr lang="en-US" b="1">
              <a:latin typeface="Arial" panose="020B0604020202020204" pitchFamily="34" charset="0"/>
              <a:cs typeface="Arial" panose="020B0604020202020204" pitchFamily="34" charset="0"/>
            </a:rPr>
            <a:t>Objectives:</a:t>
          </a:r>
          <a:endParaRPr lang="en-US">
            <a:latin typeface="Arial" panose="020B0604020202020204" pitchFamily="34" charset="0"/>
            <a:cs typeface="Arial" panose="020B0604020202020204" pitchFamily="34" charset="0"/>
          </a:endParaRPr>
        </a:p>
      </dgm:t>
    </dgm:pt>
    <dgm:pt modelId="{49B2293D-6C7D-495F-A927-F96DA074A14F}" type="parTrans" cxnId="{9A425FB6-CEB3-4FB9-B3B0-D04EA5832366}">
      <dgm:prSet/>
      <dgm:spPr/>
      <dgm:t>
        <a:bodyPr/>
        <a:lstStyle/>
        <a:p>
          <a:endParaRPr lang="en-US"/>
        </a:p>
      </dgm:t>
    </dgm:pt>
    <dgm:pt modelId="{76B3789E-3719-4051-8EAB-D9419F8EBEE0}" type="sibTrans" cxnId="{9A425FB6-CEB3-4FB9-B3B0-D04EA5832366}">
      <dgm:prSet/>
      <dgm:spPr/>
      <dgm:t>
        <a:bodyPr/>
        <a:lstStyle/>
        <a:p>
          <a:endParaRPr lang="en-US"/>
        </a:p>
      </dgm:t>
    </dgm:pt>
    <dgm:pt modelId="{678732E4-E458-4FFE-9F08-9D7667F7A10A}">
      <dgm:prSet/>
      <dgm:spPr/>
      <dgm:t>
        <a:bodyPr/>
        <a:lstStyle/>
        <a:p>
          <a:pPr>
            <a:buFont typeface="+mj-lt"/>
            <a:buAutoNum type="arabicPeriod"/>
          </a:pPr>
          <a:r>
            <a:rPr lang="en-US">
              <a:latin typeface="Arial" panose="020B0604020202020204" pitchFamily="34" charset="0"/>
              <a:cs typeface="Arial" panose="020B0604020202020204" pitchFamily="34" charset="0"/>
            </a:rPr>
            <a:t>Preprocess the MRI image data for training the model.</a:t>
          </a:r>
        </a:p>
      </dgm:t>
    </dgm:pt>
    <dgm:pt modelId="{F72DD67D-FDDE-4251-8B79-EF17C7815510}" type="parTrans" cxnId="{56AECE5D-4C45-4574-9860-D9365D27BA50}">
      <dgm:prSet/>
      <dgm:spPr/>
      <dgm:t>
        <a:bodyPr/>
        <a:lstStyle/>
        <a:p>
          <a:endParaRPr lang="en-US"/>
        </a:p>
      </dgm:t>
    </dgm:pt>
    <dgm:pt modelId="{0AA5C535-310C-4D20-B5B4-011D4F17F694}" type="sibTrans" cxnId="{56AECE5D-4C45-4574-9860-D9365D27BA50}">
      <dgm:prSet/>
      <dgm:spPr/>
      <dgm:t>
        <a:bodyPr/>
        <a:lstStyle/>
        <a:p>
          <a:endParaRPr lang="en-US"/>
        </a:p>
      </dgm:t>
    </dgm:pt>
    <dgm:pt modelId="{7192509B-DA22-47C2-B8C8-27DBCFE8EA25}">
      <dgm:prSet/>
      <dgm:spPr/>
      <dgm:t>
        <a:bodyPr/>
        <a:lstStyle/>
        <a:p>
          <a:pPr>
            <a:buFont typeface="+mj-lt"/>
            <a:buAutoNum type="arabicPeriod"/>
          </a:pPr>
          <a:r>
            <a:rPr lang="en-US">
              <a:latin typeface="Arial" panose="020B0604020202020204" pitchFamily="34" charset="0"/>
              <a:cs typeface="Arial" panose="020B0604020202020204" pitchFamily="34" charset="0"/>
            </a:rPr>
            <a:t>Train a CNN model to classify tumor types.</a:t>
          </a:r>
        </a:p>
      </dgm:t>
    </dgm:pt>
    <dgm:pt modelId="{A7DCD722-B9BB-48BB-A9B3-7DD6BBC5F124}" type="parTrans" cxnId="{77649876-689B-48BF-96AD-4D5932EB57A8}">
      <dgm:prSet/>
      <dgm:spPr/>
      <dgm:t>
        <a:bodyPr/>
        <a:lstStyle/>
        <a:p>
          <a:endParaRPr lang="en-US"/>
        </a:p>
      </dgm:t>
    </dgm:pt>
    <dgm:pt modelId="{E05AFAB1-2A13-498F-8E86-A5EC4B3069DF}" type="sibTrans" cxnId="{77649876-689B-48BF-96AD-4D5932EB57A8}">
      <dgm:prSet/>
      <dgm:spPr/>
      <dgm:t>
        <a:bodyPr/>
        <a:lstStyle/>
        <a:p>
          <a:endParaRPr lang="en-US"/>
        </a:p>
      </dgm:t>
    </dgm:pt>
    <dgm:pt modelId="{C1761F04-0F7B-466D-AE0B-FF3ACE6077DE}">
      <dgm:prSet/>
      <dgm:spPr/>
      <dgm:t>
        <a:bodyPr/>
        <a:lstStyle/>
        <a:p>
          <a:pPr>
            <a:buFont typeface="+mj-lt"/>
            <a:buAutoNum type="arabicPeriod"/>
          </a:pPr>
          <a:r>
            <a:rPr lang="en-US" dirty="0">
              <a:latin typeface="Arial" panose="020B0604020202020204" pitchFamily="34" charset="0"/>
              <a:cs typeface="Arial" panose="020B0604020202020204" pitchFamily="34" charset="0"/>
            </a:rPr>
            <a:t>Evaluate the model’s performance using accuracy, precision, and recall.</a:t>
          </a:r>
        </a:p>
      </dgm:t>
    </dgm:pt>
    <dgm:pt modelId="{627F0E6F-90A2-49F8-851E-92A559D1A390}" type="parTrans" cxnId="{6586C43C-EC27-4123-8B21-AADD00E73CE0}">
      <dgm:prSet/>
      <dgm:spPr/>
      <dgm:t>
        <a:bodyPr/>
        <a:lstStyle/>
        <a:p>
          <a:endParaRPr lang="en-US"/>
        </a:p>
      </dgm:t>
    </dgm:pt>
    <dgm:pt modelId="{A599EEBD-F1C6-41F1-8889-19FA5ACA12A1}" type="sibTrans" cxnId="{6586C43C-EC27-4123-8B21-AADD00E73CE0}">
      <dgm:prSet/>
      <dgm:spPr/>
      <dgm:t>
        <a:bodyPr/>
        <a:lstStyle/>
        <a:p>
          <a:endParaRPr lang="en-US"/>
        </a:p>
      </dgm:t>
    </dgm:pt>
    <dgm:pt modelId="{3F24B03B-4872-4C5D-B8F6-7745B4495B44}">
      <dgm:prSet/>
      <dgm:spPr/>
      <dgm:t>
        <a:bodyPr/>
        <a:lstStyle/>
        <a:p>
          <a:pPr>
            <a:buFont typeface="+mj-lt"/>
            <a:buAutoNum type="arabicPeriod"/>
          </a:pPr>
          <a:r>
            <a:rPr lang="en-US" dirty="0">
              <a:latin typeface="Arial" panose="020B0604020202020204" pitchFamily="34" charset="0"/>
              <a:cs typeface="Arial" panose="020B0604020202020204" pitchFamily="34" charset="0"/>
            </a:rPr>
            <a:t>Explore possible improvements and future work.</a:t>
          </a:r>
        </a:p>
      </dgm:t>
    </dgm:pt>
    <dgm:pt modelId="{5ECBC07A-02CF-4DB7-8B4F-75BF31D13B5D}" type="parTrans" cxnId="{5607B965-F5D6-44D4-AB92-B5DCE1CC959D}">
      <dgm:prSet/>
      <dgm:spPr/>
      <dgm:t>
        <a:bodyPr/>
        <a:lstStyle/>
        <a:p>
          <a:endParaRPr lang="en-US"/>
        </a:p>
      </dgm:t>
    </dgm:pt>
    <dgm:pt modelId="{32AE023F-3914-4EB8-8225-779877130B23}" type="sibTrans" cxnId="{5607B965-F5D6-44D4-AB92-B5DCE1CC959D}">
      <dgm:prSet/>
      <dgm:spPr/>
      <dgm:t>
        <a:bodyPr/>
        <a:lstStyle/>
        <a:p>
          <a:endParaRPr lang="en-US"/>
        </a:p>
      </dgm:t>
    </dgm:pt>
    <dgm:pt modelId="{13B37595-4484-4767-A0A1-720703D404E1}" type="pres">
      <dgm:prSet presAssocID="{5AF1F870-C696-4573-8E2B-4700C43D0476}" presName="linear" presStyleCnt="0">
        <dgm:presLayoutVars>
          <dgm:dir/>
          <dgm:animLvl val="lvl"/>
          <dgm:resizeHandles val="exact"/>
        </dgm:presLayoutVars>
      </dgm:prSet>
      <dgm:spPr/>
    </dgm:pt>
    <dgm:pt modelId="{B14F40C8-99BA-4A53-83DA-5AF9251E76B7}" type="pres">
      <dgm:prSet presAssocID="{AA1C0FFE-4FA4-4AC2-BEFF-9CDC977D4ABF}" presName="parentLin" presStyleCnt="0"/>
      <dgm:spPr/>
    </dgm:pt>
    <dgm:pt modelId="{66080328-D8CB-4CC7-9410-315B753DB1B1}" type="pres">
      <dgm:prSet presAssocID="{AA1C0FFE-4FA4-4AC2-BEFF-9CDC977D4ABF}" presName="parentLeftMargin" presStyleLbl="node1" presStyleIdx="0" presStyleCnt="2"/>
      <dgm:spPr/>
    </dgm:pt>
    <dgm:pt modelId="{577E5216-FE5A-4506-B273-C4D2E70B1CC4}" type="pres">
      <dgm:prSet presAssocID="{AA1C0FFE-4FA4-4AC2-BEFF-9CDC977D4ABF}" presName="parentText" presStyleLbl="node1" presStyleIdx="0" presStyleCnt="2">
        <dgm:presLayoutVars>
          <dgm:chMax val="0"/>
          <dgm:bulletEnabled val="1"/>
        </dgm:presLayoutVars>
      </dgm:prSet>
      <dgm:spPr/>
    </dgm:pt>
    <dgm:pt modelId="{2C083821-A02D-45AE-B24B-714658B01D9A}" type="pres">
      <dgm:prSet presAssocID="{AA1C0FFE-4FA4-4AC2-BEFF-9CDC977D4ABF}" presName="negativeSpace" presStyleCnt="0"/>
      <dgm:spPr/>
    </dgm:pt>
    <dgm:pt modelId="{A39008CB-809A-4671-B499-3B1911E06BC6}" type="pres">
      <dgm:prSet presAssocID="{AA1C0FFE-4FA4-4AC2-BEFF-9CDC977D4ABF}" presName="childText" presStyleLbl="conFgAcc1" presStyleIdx="0" presStyleCnt="2">
        <dgm:presLayoutVars>
          <dgm:bulletEnabled val="1"/>
        </dgm:presLayoutVars>
      </dgm:prSet>
      <dgm:spPr/>
    </dgm:pt>
    <dgm:pt modelId="{5F556094-3BD6-423F-94CC-1CE0E0491F44}" type="pres">
      <dgm:prSet presAssocID="{9BD95D90-1CD5-49CA-A34B-5C573EA2659D}" presName="spaceBetweenRectangles" presStyleCnt="0"/>
      <dgm:spPr/>
    </dgm:pt>
    <dgm:pt modelId="{0FF60BEC-C020-4BF1-B072-A85649E1CD31}" type="pres">
      <dgm:prSet presAssocID="{70C77310-E80B-4FAC-81EC-44AFD70D0E70}" presName="parentLin" presStyleCnt="0"/>
      <dgm:spPr/>
    </dgm:pt>
    <dgm:pt modelId="{D1BAA460-A9F6-4D13-A20C-D56BEC8E99DE}" type="pres">
      <dgm:prSet presAssocID="{70C77310-E80B-4FAC-81EC-44AFD70D0E70}" presName="parentLeftMargin" presStyleLbl="node1" presStyleIdx="0" presStyleCnt="2"/>
      <dgm:spPr/>
    </dgm:pt>
    <dgm:pt modelId="{8DD68E61-7DD5-4751-B1C2-ED1F4AD43CCC}" type="pres">
      <dgm:prSet presAssocID="{70C77310-E80B-4FAC-81EC-44AFD70D0E70}" presName="parentText" presStyleLbl="node1" presStyleIdx="1" presStyleCnt="2">
        <dgm:presLayoutVars>
          <dgm:chMax val="0"/>
          <dgm:bulletEnabled val="1"/>
        </dgm:presLayoutVars>
      </dgm:prSet>
      <dgm:spPr/>
    </dgm:pt>
    <dgm:pt modelId="{65A41DC0-4C62-4D97-938A-A8C689D6AA02}" type="pres">
      <dgm:prSet presAssocID="{70C77310-E80B-4FAC-81EC-44AFD70D0E70}" presName="negativeSpace" presStyleCnt="0"/>
      <dgm:spPr/>
    </dgm:pt>
    <dgm:pt modelId="{10A2BCB1-8B87-4156-9E18-C3DBE8466E09}" type="pres">
      <dgm:prSet presAssocID="{70C77310-E80B-4FAC-81EC-44AFD70D0E70}" presName="childText" presStyleLbl="conFgAcc1" presStyleIdx="1" presStyleCnt="2">
        <dgm:presLayoutVars>
          <dgm:bulletEnabled val="1"/>
        </dgm:presLayoutVars>
      </dgm:prSet>
      <dgm:spPr/>
    </dgm:pt>
  </dgm:ptLst>
  <dgm:cxnLst>
    <dgm:cxn modelId="{6CE47C1D-87BD-4B7D-A0CD-4675F0415867}" type="presOf" srcId="{7192509B-DA22-47C2-B8C8-27DBCFE8EA25}" destId="{10A2BCB1-8B87-4156-9E18-C3DBE8466E09}" srcOrd="0" destOrd="1" presId="urn:microsoft.com/office/officeart/2005/8/layout/list1"/>
    <dgm:cxn modelId="{8D7B4F26-8822-4FB3-A6A1-D458507C7955}" srcId="{5AF1F870-C696-4573-8E2B-4700C43D0476}" destId="{AA1C0FFE-4FA4-4AC2-BEFF-9CDC977D4ABF}" srcOrd="0" destOrd="0" parTransId="{76278DD7-6844-4D56-8AA5-63EE498C8FBC}" sibTransId="{9BD95D90-1CD5-49CA-A34B-5C573EA2659D}"/>
    <dgm:cxn modelId="{D4D3DA2F-859D-4631-97D0-0AAD799FAD38}" type="presOf" srcId="{70C77310-E80B-4FAC-81EC-44AFD70D0E70}" destId="{8DD68E61-7DD5-4751-B1C2-ED1F4AD43CCC}" srcOrd="1" destOrd="0" presId="urn:microsoft.com/office/officeart/2005/8/layout/list1"/>
    <dgm:cxn modelId="{31B6983B-BAED-4882-8B27-6F084EC70E80}" type="presOf" srcId="{70C77310-E80B-4FAC-81EC-44AFD70D0E70}" destId="{D1BAA460-A9F6-4D13-A20C-D56BEC8E99DE}" srcOrd="0" destOrd="0" presId="urn:microsoft.com/office/officeart/2005/8/layout/list1"/>
    <dgm:cxn modelId="{5B924C3C-733A-4860-8B1C-D9B32B3551A9}" type="presOf" srcId="{678732E4-E458-4FFE-9F08-9D7667F7A10A}" destId="{10A2BCB1-8B87-4156-9E18-C3DBE8466E09}" srcOrd="0" destOrd="0" presId="urn:microsoft.com/office/officeart/2005/8/layout/list1"/>
    <dgm:cxn modelId="{6586C43C-EC27-4123-8B21-AADD00E73CE0}" srcId="{70C77310-E80B-4FAC-81EC-44AFD70D0E70}" destId="{C1761F04-0F7B-466D-AE0B-FF3ACE6077DE}" srcOrd="2" destOrd="0" parTransId="{627F0E6F-90A2-49F8-851E-92A559D1A390}" sibTransId="{A599EEBD-F1C6-41F1-8889-19FA5ACA12A1}"/>
    <dgm:cxn modelId="{4DE5543F-6EC7-44E5-AF45-1BF889451D61}" type="presOf" srcId="{AA1C0FFE-4FA4-4AC2-BEFF-9CDC977D4ABF}" destId="{66080328-D8CB-4CC7-9410-315B753DB1B1}" srcOrd="0" destOrd="0" presId="urn:microsoft.com/office/officeart/2005/8/layout/list1"/>
    <dgm:cxn modelId="{56AECE5D-4C45-4574-9860-D9365D27BA50}" srcId="{70C77310-E80B-4FAC-81EC-44AFD70D0E70}" destId="{678732E4-E458-4FFE-9F08-9D7667F7A10A}" srcOrd="0" destOrd="0" parTransId="{F72DD67D-FDDE-4251-8B79-EF17C7815510}" sibTransId="{0AA5C535-310C-4D20-B5B4-011D4F17F694}"/>
    <dgm:cxn modelId="{5607B965-F5D6-44D4-AB92-B5DCE1CC959D}" srcId="{70C77310-E80B-4FAC-81EC-44AFD70D0E70}" destId="{3F24B03B-4872-4C5D-B8F6-7745B4495B44}" srcOrd="3" destOrd="0" parTransId="{5ECBC07A-02CF-4DB7-8B4F-75BF31D13B5D}" sibTransId="{32AE023F-3914-4EB8-8225-779877130B23}"/>
    <dgm:cxn modelId="{082C7E46-4819-4D76-B14F-F8505A895BDD}" type="presOf" srcId="{AA1C0FFE-4FA4-4AC2-BEFF-9CDC977D4ABF}" destId="{577E5216-FE5A-4506-B273-C4D2E70B1CC4}" srcOrd="1" destOrd="0" presId="urn:microsoft.com/office/officeart/2005/8/layout/list1"/>
    <dgm:cxn modelId="{7B0E7149-000E-4850-A1B5-7A4EC7C38521}" type="presOf" srcId="{C1761F04-0F7B-466D-AE0B-FF3ACE6077DE}" destId="{10A2BCB1-8B87-4156-9E18-C3DBE8466E09}" srcOrd="0" destOrd="2" presId="urn:microsoft.com/office/officeart/2005/8/layout/list1"/>
    <dgm:cxn modelId="{CBA2EF4F-76AB-4A72-944E-93357AAF0694}" type="presOf" srcId="{5AF1F870-C696-4573-8E2B-4700C43D0476}" destId="{13B37595-4484-4767-A0A1-720703D404E1}" srcOrd="0" destOrd="0" presId="urn:microsoft.com/office/officeart/2005/8/layout/list1"/>
    <dgm:cxn modelId="{77649876-689B-48BF-96AD-4D5932EB57A8}" srcId="{70C77310-E80B-4FAC-81EC-44AFD70D0E70}" destId="{7192509B-DA22-47C2-B8C8-27DBCFE8EA25}" srcOrd="1" destOrd="0" parTransId="{A7DCD722-B9BB-48BB-A9B3-7DD6BBC5F124}" sibTransId="{E05AFAB1-2A13-498F-8E86-A5EC4B3069DF}"/>
    <dgm:cxn modelId="{3B9B387A-25E4-40C8-BC26-3784487E78B6}" type="presOf" srcId="{3F24B03B-4872-4C5D-B8F6-7745B4495B44}" destId="{10A2BCB1-8B87-4156-9E18-C3DBE8466E09}" srcOrd="0" destOrd="3" presId="urn:microsoft.com/office/officeart/2005/8/layout/list1"/>
    <dgm:cxn modelId="{9A425FB6-CEB3-4FB9-B3B0-D04EA5832366}" srcId="{5AF1F870-C696-4573-8E2B-4700C43D0476}" destId="{70C77310-E80B-4FAC-81EC-44AFD70D0E70}" srcOrd="1" destOrd="0" parTransId="{49B2293D-6C7D-495F-A927-F96DA074A14F}" sibTransId="{76B3789E-3719-4051-8EAB-D9419F8EBEE0}"/>
    <dgm:cxn modelId="{8F4036C2-8EEC-4B79-ACFC-1D918C5EA0C5}" type="presOf" srcId="{E44DF4C1-319B-4C2C-AFC6-4B292BE548A8}" destId="{A39008CB-809A-4671-B499-3B1911E06BC6}" srcOrd="0" destOrd="0" presId="urn:microsoft.com/office/officeart/2005/8/layout/list1"/>
    <dgm:cxn modelId="{EEFF05F1-5632-40C1-AFEE-B58633A5E7EB}" srcId="{AA1C0FFE-4FA4-4AC2-BEFF-9CDC977D4ABF}" destId="{E44DF4C1-319B-4C2C-AFC6-4B292BE548A8}" srcOrd="0" destOrd="0" parTransId="{EFD72977-C434-4A9E-A273-3BF03A4794A6}" sibTransId="{2554114C-C4DC-48A7-9332-F0A74EE93897}"/>
    <dgm:cxn modelId="{C268D593-8F27-42CB-AEF2-DE5704A22D94}" type="presParOf" srcId="{13B37595-4484-4767-A0A1-720703D404E1}" destId="{B14F40C8-99BA-4A53-83DA-5AF9251E76B7}" srcOrd="0" destOrd="0" presId="urn:microsoft.com/office/officeart/2005/8/layout/list1"/>
    <dgm:cxn modelId="{1BEC303D-FC28-456E-9D14-434B50EBC65F}" type="presParOf" srcId="{B14F40C8-99BA-4A53-83DA-5AF9251E76B7}" destId="{66080328-D8CB-4CC7-9410-315B753DB1B1}" srcOrd="0" destOrd="0" presId="urn:microsoft.com/office/officeart/2005/8/layout/list1"/>
    <dgm:cxn modelId="{55255A6F-568D-4C6B-84FE-299B579680F5}" type="presParOf" srcId="{B14F40C8-99BA-4A53-83DA-5AF9251E76B7}" destId="{577E5216-FE5A-4506-B273-C4D2E70B1CC4}" srcOrd="1" destOrd="0" presId="urn:microsoft.com/office/officeart/2005/8/layout/list1"/>
    <dgm:cxn modelId="{B64EB8E3-67A3-44C5-A99A-A18DFD97164A}" type="presParOf" srcId="{13B37595-4484-4767-A0A1-720703D404E1}" destId="{2C083821-A02D-45AE-B24B-714658B01D9A}" srcOrd="1" destOrd="0" presId="urn:microsoft.com/office/officeart/2005/8/layout/list1"/>
    <dgm:cxn modelId="{E15338DA-B0A7-4F8B-A2FA-EF1ABC33B7DD}" type="presParOf" srcId="{13B37595-4484-4767-A0A1-720703D404E1}" destId="{A39008CB-809A-4671-B499-3B1911E06BC6}" srcOrd="2" destOrd="0" presId="urn:microsoft.com/office/officeart/2005/8/layout/list1"/>
    <dgm:cxn modelId="{32512D62-6BC3-461D-A378-8FD1E2B7D243}" type="presParOf" srcId="{13B37595-4484-4767-A0A1-720703D404E1}" destId="{5F556094-3BD6-423F-94CC-1CE0E0491F44}" srcOrd="3" destOrd="0" presId="urn:microsoft.com/office/officeart/2005/8/layout/list1"/>
    <dgm:cxn modelId="{B962F0B4-1F42-4AB4-A9CD-764B0D882F7D}" type="presParOf" srcId="{13B37595-4484-4767-A0A1-720703D404E1}" destId="{0FF60BEC-C020-4BF1-B072-A85649E1CD31}" srcOrd="4" destOrd="0" presId="urn:microsoft.com/office/officeart/2005/8/layout/list1"/>
    <dgm:cxn modelId="{3562AA9B-3119-468B-B95F-878654A74684}" type="presParOf" srcId="{0FF60BEC-C020-4BF1-B072-A85649E1CD31}" destId="{D1BAA460-A9F6-4D13-A20C-D56BEC8E99DE}" srcOrd="0" destOrd="0" presId="urn:microsoft.com/office/officeart/2005/8/layout/list1"/>
    <dgm:cxn modelId="{5B7AA99B-544B-4F73-AECB-3A4F882C50CB}" type="presParOf" srcId="{0FF60BEC-C020-4BF1-B072-A85649E1CD31}" destId="{8DD68E61-7DD5-4751-B1C2-ED1F4AD43CCC}" srcOrd="1" destOrd="0" presId="urn:microsoft.com/office/officeart/2005/8/layout/list1"/>
    <dgm:cxn modelId="{7AF85FDD-1773-4098-BEFB-649BAE7742F0}" type="presParOf" srcId="{13B37595-4484-4767-A0A1-720703D404E1}" destId="{65A41DC0-4C62-4D97-938A-A8C689D6AA02}" srcOrd="5" destOrd="0" presId="urn:microsoft.com/office/officeart/2005/8/layout/list1"/>
    <dgm:cxn modelId="{3AC63BA8-712A-45AF-BB36-C1CB96515CA2}" type="presParOf" srcId="{13B37595-4484-4767-A0A1-720703D404E1}" destId="{10A2BCB1-8B87-4156-9E18-C3DBE8466E0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4A9789-AECC-467F-AC0D-ACCC04B003F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27F89A81-4532-4CC5-9F30-51E128191389}">
      <dgm:prSet/>
      <dgm:spPr/>
      <dgm:t>
        <a:bodyPr/>
        <a:lstStyle/>
        <a:p>
          <a:r>
            <a:rPr lang="en-US" b="1">
              <a:latin typeface="Arial" panose="020B0604020202020204" pitchFamily="34" charset="0"/>
              <a:cs typeface="Arial" panose="020B0604020202020204" pitchFamily="34" charset="0"/>
            </a:rPr>
            <a:t>Source:</a:t>
          </a:r>
          <a:endParaRPr lang="en-US">
            <a:latin typeface="Arial" panose="020B0604020202020204" pitchFamily="34" charset="0"/>
            <a:cs typeface="Arial" panose="020B0604020202020204" pitchFamily="34" charset="0"/>
          </a:endParaRPr>
        </a:p>
      </dgm:t>
    </dgm:pt>
    <dgm:pt modelId="{5F40934F-C7FC-476A-BB4B-34B4BB3C07C6}" type="parTrans" cxnId="{B2505988-96D8-44EB-BC9F-C90B39531DA4}">
      <dgm:prSet/>
      <dgm:spPr/>
      <dgm:t>
        <a:bodyPr/>
        <a:lstStyle/>
        <a:p>
          <a:endParaRPr lang="en-US"/>
        </a:p>
      </dgm:t>
    </dgm:pt>
    <dgm:pt modelId="{D9489015-C05B-45D9-AE00-2B4A6E8D6CD7}" type="sibTrans" cxnId="{B2505988-96D8-44EB-BC9F-C90B39531DA4}">
      <dgm:prSet/>
      <dgm:spPr/>
      <dgm:t>
        <a:bodyPr/>
        <a:lstStyle/>
        <a:p>
          <a:endParaRPr lang="en-US"/>
        </a:p>
      </dgm:t>
    </dgm:pt>
    <dgm:pt modelId="{7DF023EC-F27A-40D6-A9C5-55CDE8664E24}">
      <dgm:prSet/>
      <dgm:spPr/>
      <dgm:t>
        <a:bodyPr/>
        <a:lstStyle/>
        <a:p>
          <a:r>
            <a:rPr lang="en-US">
              <a:latin typeface="Arial" panose="020B0604020202020204" pitchFamily="34" charset="0"/>
              <a:cs typeface="Arial" panose="020B0604020202020204" pitchFamily="34" charset="0"/>
            </a:rPr>
            <a:t>Dataset from Kaggle (</a:t>
          </a:r>
          <a:r>
            <a:rPr lang="en-US">
              <a:latin typeface="Arial" panose="020B0604020202020204" pitchFamily="34" charset="0"/>
              <a:cs typeface="Arial" panose="020B0604020202020204" pitchFamily="34" charset="0"/>
              <a:hlinkClick xmlns:r="http://schemas.openxmlformats.org/officeDocument/2006/relationships" r:id="rId1"/>
            </a:rPr>
            <a:t>https://www.kaggle.com/datasets/rishiksaisanthosh/brain-tumour-classification</a:t>
          </a:r>
          <a:r>
            <a:rPr lang="en-US">
              <a:latin typeface="Arial" panose="020B0604020202020204" pitchFamily="34" charset="0"/>
              <a:cs typeface="Arial" panose="020B0604020202020204" pitchFamily="34" charset="0"/>
            </a:rPr>
            <a:t>).</a:t>
          </a:r>
        </a:p>
      </dgm:t>
    </dgm:pt>
    <dgm:pt modelId="{E8506C8A-03E9-45CE-8CA8-FF520BB4C72F}" type="parTrans" cxnId="{FD6D2C79-A38E-4507-9E69-98197EE6C8DE}">
      <dgm:prSet/>
      <dgm:spPr/>
      <dgm:t>
        <a:bodyPr/>
        <a:lstStyle/>
        <a:p>
          <a:endParaRPr lang="en-US"/>
        </a:p>
      </dgm:t>
    </dgm:pt>
    <dgm:pt modelId="{1002AE5C-24AF-4E0E-B9AE-817CFFFD0D87}" type="sibTrans" cxnId="{FD6D2C79-A38E-4507-9E69-98197EE6C8DE}">
      <dgm:prSet/>
      <dgm:spPr/>
      <dgm:t>
        <a:bodyPr/>
        <a:lstStyle/>
        <a:p>
          <a:endParaRPr lang="en-US"/>
        </a:p>
      </dgm:t>
    </dgm:pt>
    <dgm:pt modelId="{268D4A86-70C0-44F2-8458-35C0C237230E}">
      <dgm:prSet/>
      <dgm:spPr/>
      <dgm:t>
        <a:bodyPr/>
        <a:lstStyle/>
        <a:p>
          <a:r>
            <a:rPr lang="en-US" b="1">
              <a:latin typeface="Arial" panose="020B0604020202020204" pitchFamily="34" charset="0"/>
              <a:cs typeface="Arial" panose="020B0604020202020204" pitchFamily="34" charset="0"/>
            </a:rPr>
            <a:t>Description:</a:t>
          </a:r>
          <a:endParaRPr lang="en-US">
            <a:latin typeface="Arial" panose="020B0604020202020204" pitchFamily="34" charset="0"/>
            <a:cs typeface="Arial" panose="020B0604020202020204" pitchFamily="34" charset="0"/>
          </a:endParaRPr>
        </a:p>
      </dgm:t>
    </dgm:pt>
    <dgm:pt modelId="{F841F8B3-3E5F-466F-AF3C-FF83406B0361}" type="parTrans" cxnId="{CDDA1108-2A01-41C0-A9D6-25522549C16F}">
      <dgm:prSet/>
      <dgm:spPr/>
      <dgm:t>
        <a:bodyPr/>
        <a:lstStyle/>
        <a:p>
          <a:endParaRPr lang="en-US"/>
        </a:p>
      </dgm:t>
    </dgm:pt>
    <dgm:pt modelId="{0C34C66D-773F-41E1-B87C-BCA22DC75BAF}" type="sibTrans" cxnId="{CDDA1108-2A01-41C0-A9D6-25522549C16F}">
      <dgm:prSet/>
      <dgm:spPr/>
      <dgm:t>
        <a:bodyPr/>
        <a:lstStyle/>
        <a:p>
          <a:endParaRPr lang="en-US"/>
        </a:p>
      </dgm:t>
    </dgm:pt>
    <dgm:pt modelId="{B924FE78-15A3-41A3-B62E-21764DD7FEB9}">
      <dgm:prSet/>
      <dgm:spPr/>
      <dgm:t>
        <a:bodyPr/>
        <a:lstStyle/>
        <a:p>
          <a:r>
            <a:rPr lang="en-US" dirty="0">
              <a:latin typeface="Arial" panose="020B0604020202020204" pitchFamily="34" charset="0"/>
              <a:cs typeface="Arial" panose="020B0604020202020204" pitchFamily="34" charset="0"/>
            </a:rPr>
            <a:t>The dataset contains MRI images categorized into three types of brain tumors: Glioma, Meningioma, and Pituitary tumors.</a:t>
          </a:r>
        </a:p>
      </dgm:t>
    </dgm:pt>
    <dgm:pt modelId="{246A1DDC-6D34-4A6A-8C4D-CFC949A2806D}" type="parTrans" cxnId="{10DC3105-86DF-4994-A82B-98806DBFEB58}">
      <dgm:prSet/>
      <dgm:spPr/>
      <dgm:t>
        <a:bodyPr/>
        <a:lstStyle/>
        <a:p>
          <a:endParaRPr lang="en-US"/>
        </a:p>
      </dgm:t>
    </dgm:pt>
    <dgm:pt modelId="{2C0E70FE-72CB-4B2D-8886-E172110F4CB8}" type="sibTrans" cxnId="{10DC3105-86DF-4994-A82B-98806DBFEB58}">
      <dgm:prSet/>
      <dgm:spPr/>
      <dgm:t>
        <a:bodyPr/>
        <a:lstStyle/>
        <a:p>
          <a:endParaRPr lang="en-US"/>
        </a:p>
      </dgm:t>
    </dgm:pt>
    <dgm:pt modelId="{AD6C3C35-66FC-416B-91F5-741DA67F7481}">
      <dgm:prSet/>
      <dgm:spPr/>
      <dgm:t>
        <a:bodyPr/>
        <a:lstStyle/>
        <a:p>
          <a:r>
            <a:rPr lang="en-US" dirty="0">
              <a:latin typeface="Arial" panose="020B0604020202020204" pitchFamily="34" charset="0"/>
              <a:cs typeface="Arial" panose="020B0604020202020204" pitchFamily="34" charset="0"/>
            </a:rPr>
            <a:t>Total number of images add in the data sets </a:t>
          </a:r>
        </a:p>
      </dgm:t>
    </dgm:pt>
    <dgm:pt modelId="{DD4D7CE1-8F05-4282-925D-1B5A2A885D7A}" type="parTrans" cxnId="{24E2B46D-5DDB-4D90-A39D-84D30D203D45}">
      <dgm:prSet/>
      <dgm:spPr/>
      <dgm:t>
        <a:bodyPr/>
        <a:lstStyle/>
        <a:p>
          <a:endParaRPr lang="en-US"/>
        </a:p>
      </dgm:t>
    </dgm:pt>
    <dgm:pt modelId="{056DA26D-5226-40E5-BEEB-53FAE8585FDF}" type="sibTrans" cxnId="{24E2B46D-5DDB-4D90-A39D-84D30D203D45}">
      <dgm:prSet/>
      <dgm:spPr/>
      <dgm:t>
        <a:bodyPr/>
        <a:lstStyle/>
        <a:p>
          <a:endParaRPr lang="en-US"/>
        </a:p>
      </dgm:t>
    </dgm:pt>
    <dgm:pt modelId="{D9E54A36-4210-4A31-9F80-B73CD18FE1FD}">
      <dgm:prSet/>
      <dgm:spPr/>
      <dgm:t>
        <a:bodyPr/>
        <a:lstStyle/>
        <a:p>
          <a:r>
            <a:rPr lang="en-US" b="1">
              <a:latin typeface="Arial" panose="020B0604020202020204" pitchFamily="34" charset="0"/>
              <a:cs typeface="Arial" panose="020B0604020202020204" pitchFamily="34" charset="0"/>
            </a:rPr>
            <a:t>Challenges:</a:t>
          </a:r>
          <a:endParaRPr lang="en-US">
            <a:latin typeface="Arial" panose="020B0604020202020204" pitchFamily="34" charset="0"/>
            <a:cs typeface="Arial" panose="020B0604020202020204" pitchFamily="34" charset="0"/>
          </a:endParaRPr>
        </a:p>
      </dgm:t>
    </dgm:pt>
    <dgm:pt modelId="{0154925C-CA24-4E61-BCC2-47AC8134CFCB}" type="parTrans" cxnId="{44D7D9BC-BD2A-43DE-BCED-60ACDB50955E}">
      <dgm:prSet/>
      <dgm:spPr/>
      <dgm:t>
        <a:bodyPr/>
        <a:lstStyle/>
        <a:p>
          <a:endParaRPr lang="en-US"/>
        </a:p>
      </dgm:t>
    </dgm:pt>
    <dgm:pt modelId="{674B8A24-3F7B-40B4-A788-1E3EBC7FCD0D}" type="sibTrans" cxnId="{44D7D9BC-BD2A-43DE-BCED-60ACDB50955E}">
      <dgm:prSet/>
      <dgm:spPr/>
      <dgm:t>
        <a:bodyPr/>
        <a:lstStyle/>
        <a:p>
          <a:endParaRPr lang="en-US"/>
        </a:p>
      </dgm:t>
    </dgm:pt>
    <dgm:pt modelId="{BA45CF31-5ACE-43F9-AF89-2221566D2302}">
      <dgm:prSet/>
      <dgm:spPr/>
      <dgm:t>
        <a:bodyPr/>
        <a:lstStyle/>
        <a:p>
          <a:r>
            <a:rPr lang="en-US">
              <a:latin typeface="Arial" panose="020B0604020202020204" pitchFamily="34" charset="0"/>
              <a:cs typeface="Arial" panose="020B0604020202020204" pitchFamily="34" charset="0"/>
            </a:rPr>
            <a:t>Variability in MRI images due to different machines and settings.</a:t>
          </a:r>
        </a:p>
      </dgm:t>
    </dgm:pt>
    <dgm:pt modelId="{FD72B1B6-8000-4095-B271-1C15CCDD58EC}" type="parTrans" cxnId="{485C8007-8B27-440B-A60E-8D9EB6FD42EA}">
      <dgm:prSet/>
      <dgm:spPr/>
      <dgm:t>
        <a:bodyPr/>
        <a:lstStyle/>
        <a:p>
          <a:endParaRPr lang="en-US"/>
        </a:p>
      </dgm:t>
    </dgm:pt>
    <dgm:pt modelId="{28AC4A5A-92B5-4274-B216-2CF507120786}" type="sibTrans" cxnId="{485C8007-8B27-440B-A60E-8D9EB6FD42EA}">
      <dgm:prSet/>
      <dgm:spPr/>
      <dgm:t>
        <a:bodyPr/>
        <a:lstStyle/>
        <a:p>
          <a:endParaRPr lang="en-US"/>
        </a:p>
      </dgm:t>
    </dgm:pt>
    <dgm:pt modelId="{D17BE449-3764-4988-9D6E-E50DD9CAB242}">
      <dgm:prSet/>
      <dgm:spPr/>
      <dgm:t>
        <a:bodyPr/>
        <a:lstStyle/>
        <a:p>
          <a:r>
            <a:rPr lang="en-US" dirty="0">
              <a:latin typeface="Arial" panose="020B0604020202020204" pitchFamily="34" charset="0"/>
              <a:cs typeface="Arial" panose="020B0604020202020204" pitchFamily="34" charset="0"/>
            </a:rPr>
            <a:t>The dataset might include noise or artifacts that need to be cleaned.</a:t>
          </a:r>
        </a:p>
      </dgm:t>
    </dgm:pt>
    <dgm:pt modelId="{099F49FE-F219-4CB1-B438-2FB61A1F9909}" type="parTrans" cxnId="{B2F08BE2-580E-4C02-A12E-C5ACCE507A39}">
      <dgm:prSet/>
      <dgm:spPr/>
      <dgm:t>
        <a:bodyPr/>
        <a:lstStyle/>
        <a:p>
          <a:endParaRPr lang="en-US"/>
        </a:p>
      </dgm:t>
    </dgm:pt>
    <dgm:pt modelId="{99C5E02C-E2E7-4101-AC22-1DE0A33E206E}" type="sibTrans" cxnId="{B2F08BE2-580E-4C02-A12E-C5ACCE507A39}">
      <dgm:prSet/>
      <dgm:spPr/>
      <dgm:t>
        <a:bodyPr/>
        <a:lstStyle/>
        <a:p>
          <a:endParaRPr lang="en-US"/>
        </a:p>
      </dgm:t>
    </dgm:pt>
    <dgm:pt modelId="{94B46734-BC3B-4F2F-820F-46993DB19F65}" type="pres">
      <dgm:prSet presAssocID="{F34A9789-AECC-467F-AC0D-ACCC04B003F5}" presName="linear" presStyleCnt="0">
        <dgm:presLayoutVars>
          <dgm:dir/>
          <dgm:animLvl val="lvl"/>
          <dgm:resizeHandles val="exact"/>
        </dgm:presLayoutVars>
      </dgm:prSet>
      <dgm:spPr/>
    </dgm:pt>
    <dgm:pt modelId="{CABD5B52-BC3D-490D-AD18-ADF26C43C441}" type="pres">
      <dgm:prSet presAssocID="{27F89A81-4532-4CC5-9F30-51E128191389}" presName="parentLin" presStyleCnt="0"/>
      <dgm:spPr/>
    </dgm:pt>
    <dgm:pt modelId="{003A051E-47D2-4E1C-9019-1D338F6075FA}" type="pres">
      <dgm:prSet presAssocID="{27F89A81-4532-4CC5-9F30-51E128191389}" presName="parentLeftMargin" presStyleLbl="node1" presStyleIdx="0" presStyleCnt="3"/>
      <dgm:spPr/>
    </dgm:pt>
    <dgm:pt modelId="{7DCB3450-FBBE-46F8-A66D-B5E10C2BCC2C}" type="pres">
      <dgm:prSet presAssocID="{27F89A81-4532-4CC5-9F30-51E128191389}" presName="parentText" presStyleLbl="node1" presStyleIdx="0" presStyleCnt="3">
        <dgm:presLayoutVars>
          <dgm:chMax val="0"/>
          <dgm:bulletEnabled val="1"/>
        </dgm:presLayoutVars>
      </dgm:prSet>
      <dgm:spPr/>
    </dgm:pt>
    <dgm:pt modelId="{7563FB85-7A9A-4C48-86B5-592ADAF980B9}" type="pres">
      <dgm:prSet presAssocID="{27F89A81-4532-4CC5-9F30-51E128191389}" presName="negativeSpace" presStyleCnt="0"/>
      <dgm:spPr/>
    </dgm:pt>
    <dgm:pt modelId="{D39C419A-EE95-435A-ADD7-B0840D4059A7}" type="pres">
      <dgm:prSet presAssocID="{27F89A81-4532-4CC5-9F30-51E128191389}" presName="childText" presStyleLbl="conFgAcc1" presStyleIdx="0" presStyleCnt="3">
        <dgm:presLayoutVars>
          <dgm:bulletEnabled val="1"/>
        </dgm:presLayoutVars>
      </dgm:prSet>
      <dgm:spPr/>
    </dgm:pt>
    <dgm:pt modelId="{60BF23B2-FBE0-41CE-B4AD-21CA7223C7BF}" type="pres">
      <dgm:prSet presAssocID="{D9489015-C05B-45D9-AE00-2B4A6E8D6CD7}" presName="spaceBetweenRectangles" presStyleCnt="0"/>
      <dgm:spPr/>
    </dgm:pt>
    <dgm:pt modelId="{4762DEFB-D96F-4EFA-BCC1-D6F8EC5DE89E}" type="pres">
      <dgm:prSet presAssocID="{268D4A86-70C0-44F2-8458-35C0C237230E}" presName="parentLin" presStyleCnt="0"/>
      <dgm:spPr/>
    </dgm:pt>
    <dgm:pt modelId="{3D5A3104-283B-4DC1-8643-502D3411FC25}" type="pres">
      <dgm:prSet presAssocID="{268D4A86-70C0-44F2-8458-35C0C237230E}" presName="parentLeftMargin" presStyleLbl="node1" presStyleIdx="0" presStyleCnt="3"/>
      <dgm:spPr/>
    </dgm:pt>
    <dgm:pt modelId="{7DF01D38-DA9E-46FE-A9C4-59D37CC5B20B}" type="pres">
      <dgm:prSet presAssocID="{268D4A86-70C0-44F2-8458-35C0C237230E}" presName="parentText" presStyleLbl="node1" presStyleIdx="1" presStyleCnt="3">
        <dgm:presLayoutVars>
          <dgm:chMax val="0"/>
          <dgm:bulletEnabled val="1"/>
        </dgm:presLayoutVars>
      </dgm:prSet>
      <dgm:spPr/>
    </dgm:pt>
    <dgm:pt modelId="{3D670151-6242-44EA-829D-8E580AF575BD}" type="pres">
      <dgm:prSet presAssocID="{268D4A86-70C0-44F2-8458-35C0C237230E}" presName="negativeSpace" presStyleCnt="0"/>
      <dgm:spPr/>
    </dgm:pt>
    <dgm:pt modelId="{C1DB58E4-B568-4637-9003-B1AB2F3901AE}" type="pres">
      <dgm:prSet presAssocID="{268D4A86-70C0-44F2-8458-35C0C237230E}" presName="childText" presStyleLbl="conFgAcc1" presStyleIdx="1" presStyleCnt="3">
        <dgm:presLayoutVars>
          <dgm:bulletEnabled val="1"/>
        </dgm:presLayoutVars>
      </dgm:prSet>
      <dgm:spPr/>
    </dgm:pt>
    <dgm:pt modelId="{EA1B2D23-3162-4B50-96A6-B9D08F902C9A}" type="pres">
      <dgm:prSet presAssocID="{0C34C66D-773F-41E1-B87C-BCA22DC75BAF}" presName="spaceBetweenRectangles" presStyleCnt="0"/>
      <dgm:spPr/>
    </dgm:pt>
    <dgm:pt modelId="{5032F675-E2DB-4A05-9084-B3B0EC9DE957}" type="pres">
      <dgm:prSet presAssocID="{D9E54A36-4210-4A31-9F80-B73CD18FE1FD}" presName="parentLin" presStyleCnt="0"/>
      <dgm:spPr/>
    </dgm:pt>
    <dgm:pt modelId="{8D1E9097-6341-4F69-AB77-508532487414}" type="pres">
      <dgm:prSet presAssocID="{D9E54A36-4210-4A31-9F80-B73CD18FE1FD}" presName="parentLeftMargin" presStyleLbl="node1" presStyleIdx="1" presStyleCnt="3"/>
      <dgm:spPr/>
    </dgm:pt>
    <dgm:pt modelId="{0BA20C6C-CFDA-4744-AC50-73ADC52582EA}" type="pres">
      <dgm:prSet presAssocID="{D9E54A36-4210-4A31-9F80-B73CD18FE1FD}" presName="parentText" presStyleLbl="node1" presStyleIdx="2" presStyleCnt="3">
        <dgm:presLayoutVars>
          <dgm:chMax val="0"/>
          <dgm:bulletEnabled val="1"/>
        </dgm:presLayoutVars>
      </dgm:prSet>
      <dgm:spPr/>
    </dgm:pt>
    <dgm:pt modelId="{F2F687AF-F856-42D0-ACD3-205F72B208A9}" type="pres">
      <dgm:prSet presAssocID="{D9E54A36-4210-4A31-9F80-B73CD18FE1FD}" presName="negativeSpace" presStyleCnt="0"/>
      <dgm:spPr/>
    </dgm:pt>
    <dgm:pt modelId="{9EBBB43D-0874-46B1-B2D3-4606096D1207}" type="pres">
      <dgm:prSet presAssocID="{D9E54A36-4210-4A31-9F80-B73CD18FE1FD}" presName="childText" presStyleLbl="conFgAcc1" presStyleIdx="2" presStyleCnt="3">
        <dgm:presLayoutVars>
          <dgm:bulletEnabled val="1"/>
        </dgm:presLayoutVars>
      </dgm:prSet>
      <dgm:spPr/>
    </dgm:pt>
  </dgm:ptLst>
  <dgm:cxnLst>
    <dgm:cxn modelId="{10DC3105-86DF-4994-A82B-98806DBFEB58}" srcId="{268D4A86-70C0-44F2-8458-35C0C237230E}" destId="{B924FE78-15A3-41A3-B62E-21764DD7FEB9}" srcOrd="0" destOrd="0" parTransId="{246A1DDC-6D34-4A6A-8C4D-CFC949A2806D}" sibTransId="{2C0E70FE-72CB-4B2D-8886-E172110F4CB8}"/>
    <dgm:cxn modelId="{CDD8C805-272E-44F2-946F-2632F2894644}" type="presOf" srcId="{268D4A86-70C0-44F2-8458-35C0C237230E}" destId="{7DF01D38-DA9E-46FE-A9C4-59D37CC5B20B}" srcOrd="1" destOrd="0" presId="urn:microsoft.com/office/officeart/2005/8/layout/list1"/>
    <dgm:cxn modelId="{485C8007-8B27-440B-A60E-8D9EB6FD42EA}" srcId="{D9E54A36-4210-4A31-9F80-B73CD18FE1FD}" destId="{BA45CF31-5ACE-43F9-AF89-2221566D2302}" srcOrd="0" destOrd="0" parTransId="{FD72B1B6-8000-4095-B271-1C15CCDD58EC}" sibTransId="{28AC4A5A-92B5-4274-B216-2CF507120786}"/>
    <dgm:cxn modelId="{CDDA1108-2A01-41C0-A9D6-25522549C16F}" srcId="{F34A9789-AECC-467F-AC0D-ACCC04B003F5}" destId="{268D4A86-70C0-44F2-8458-35C0C237230E}" srcOrd="1" destOrd="0" parTransId="{F841F8B3-3E5F-466F-AF3C-FF83406B0361}" sibTransId="{0C34C66D-773F-41E1-B87C-BCA22DC75BAF}"/>
    <dgm:cxn modelId="{5561AF2E-38F9-4521-9BAE-8E614F830A09}" type="presOf" srcId="{F34A9789-AECC-467F-AC0D-ACCC04B003F5}" destId="{94B46734-BC3B-4F2F-820F-46993DB19F65}" srcOrd="0" destOrd="0" presId="urn:microsoft.com/office/officeart/2005/8/layout/list1"/>
    <dgm:cxn modelId="{7256B838-4ADB-45D1-97F2-568213BD42D6}" type="presOf" srcId="{27F89A81-4532-4CC5-9F30-51E128191389}" destId="{003A051E-47D2-4E1C-9019-1D338F6075FA}" srcOrd="0" destOrd="0" presId="urn:microsoft.com/office/officeart/2005/8/layout/list1"/>
    <dgm:cxn modelId="{61485241-3BE4-4D50-A2FF-513B21B5A880}" type="presOf" srcId="{268D4A86-70C0-44F2-8458-35C0C237230E}" destId="{3D5A3104-283B-4DC1-8643-502D3411FC25}" srcOrd="0" destOrd="0" presId="urn:microsoft.com/office/officeart/2005/8/layout/list1"/>
    <dgm:cxn modelId="{C5A8D945-999B-477F-912D-F577466B6884}" type="presOf" srcId="{D9E54A36-4210-4A31-9F80-B73CD18FE1FD}" destId="{0BA20C6C-CFDA-4744-AC50-73ADC52582EA}" srcOrd="1" destOrd="0" presId="urn:microsoft.com/office/officeart/2005/8/layout/list1"/>
    <dgm:cxn modelId="{D198AD66-9454-4227-8E9F-5AE9C684B506}" type="presOf" srcId="{B924FE78-15A3-41A3-B62E-21764DD7FEB9}" destId="{C1DB58E4-B568-4637-9003-B1AB2F3901AE}" srcOrd="0" destOrd="0" presId="urn:microsoft.com/office/officeart/2005/8/layout/list1"/>
    <dgm:cxn modelId="{D9D5474A-2129-4F19-82B1-E86C00FCF929}" type="presOf" srcId="{AD6C3C35-66FC-416B-91F5-741DA67F7481}" destId="{C1DB58E4-B568-4637-9003-B1AB2F3901AE}" srcOrd="0" destOrd="1" presId="urn:microsoft.com/office/officeart/2005/8/layout/list1"/>
    <dgm:cxn modelId="{24E2B46D-5DDB-4D90-A39D-84D30D203D45}" srcId="{268D4A86-70C0-44F2-8458-35C0C237230E}" destId="{AD6C3C35-66FC-416B-91F5-741DA67F7481}" srcOrd="1" destOrd="0" parTransId="{DD4D7CE1-8F05-4282-925D-1B5A2A885D7A}" sibTransId="{056DA26D-5226-40E5-BEEB-53FAE8585FDF}"/>
    <dgm:cxn modelId="{FD6D2C79-A38E-4507-9E69-98197EE6C8DE}" srcId="{27F89A81-4532-4CC5-9F30-51E128191389}" destId="{7DF023EC-F27A-40D6-A9C5-55CDE8664E24}" srcOrd="0" destOrd="0" parTransId="{E8506C8A-03E9-45CE-8CA8-FF520BB4C72F}" sibTransId="{1002AE5C-24AF-4E0E-B9AE-817CFFFD0D87}"/>
    <dgm:cxn modelId="{8221927E-FC03-47D3-827C-2516A5AC3BB1}" type="presOf" srcId="{D9E54A36-4210-4A31-9F80-B73CD18FE1FD}" destId="{8D1E9097-6341-4F69-AB77-508532487414}" srcOrd="0" destOrd="0" presId="urn:microsoft.com/office/officeart/2005/8/layout/list1"/>
    <dgm:cxn modelId="{B2505988-96D8-44EB-BC9F-C90B39531DA4}" srcId="{F34A9789-AECC-467F-AC0D-ACCC04B003F5}" destId="{27F89A81-4532-4CC5-9F30-51E128191389}" srcOrd="0" destOrd="0" parTransId="{5F40934F-C7FC-476A-BB4B-34B4BB3C07C6}" sibTransId="{D9489015-C05B-45D9-AE00-2B4A6E8D6CD7}"/>
    <dgm:cxn modelId="{85EC0B8D-44E1-485B-A4C7-9EA36BA79810}" type="presOf" srcId="{27F89A81-4532-4CC5-9F30-51E128191389}" destId="{7DCB3450-FBBE-46F8-A66D-B5E10C2BCC2C}" srcOrd="1" destOrd="0" presId="urn:microsoft.com/office/officeart/2005/8/layout/list1"/>
    <dgm:cxn modelId="{49F4EC93-66A3-4DFB-A6F3-A4A6C5008565}" type="presOf" srcId="{D17BE449-3764-4988-9D6E-E50DD9CAB242}" destId="{9EBBB43D-0874-46B1-B2D3-4606096D1207}" srcOrd="0" destOrd="1" presId="urn:microsoft.com/office/officeart/2005/8/layout/list1"/>
    <dgm:cxn modelId="{5D889F9A-6556-4427-A2CC-82CA274C1951}" type="presOf" srcId="{BA45CF31-5ACE-43F9-AF89-2221566D2302}" destId="{9EBBB43D-0874-46B1-B2D3-4606096D1207}" srcOrd="0" destOrd="0" presId="urn:microsoft.com/office/officeart/2005/8/layout/list1"/>
    <dgm:cxn modelId="{44D7D9BC-BD2A-43DE-BCED-60ACDB50955E}" srcId="{F34A9789-AECC-467F-AC0D-ACCC04B003F5}" destId="{D9E54A36-4210-4A31-9F80-B73CD18FE1FD}" srcOrd="2" destOrd="0" parTransId="{0154925C-CA24-4E61-BCC2-47AC8134CFCB}" sibTransId="{674B8A24-3F7B-40B4-A788-1E3EBC7FCD0D}"/>
    <dgm:cxn modelId="{B2F08BE2-580E-4C02-A12E-C5ACCE507A39}" srcId="{D9E54A36-4210-4A31-9F80-B73CD18FE1FD}" destId="{D17BE449-3764-4988-9D6E-E50DD9CAB242}" srcOrd="1" destOrd="0" parTransId="{099F49FE-F219-4CB1-B438-2FB61A1F9909}" sibTransId="{99C5E02C-E2E7-4101-AC22-1DE0A33E206E}"/>
    <dgm:cxn modelId="{4CD8FFE3-6561-4827-AFA7-2A0BB3289D44}" type="presOf" srcId="{7DF023EC-F27A-40D6-A9C5-55CDE8664E24}" destId="{D39C419A-EE95-435A-ADD7-B0840D4059A7}" srcOrd="0" destOrd="0" presId="urn:microsoft.com/office/officeart/2005/8/layout/list1"/>
    <dgm:cxn modelId="{F9EA57A0-204F-421F-9FF7-8C61C9DAC78C}" type="presParOf" srcId="{94B46734-BC3B-4F2F-820F-46993DB19F65}" destId="{CABD5B52-BC3D-490D-AD18-ADF26C43C441}" srcOrd="0" destOrd="0" presId="urn:microsoft.com/office/officeart/2005/8/layout/list1"/>
    <dgm:cxn modelId="{9D43B78B-5D16-44B9-94B6-A347A255C985}" type="presParOf" srcId="{CABD5B52-BC3D-490D-AD18-ADF26C43C441}" destId="{003A051E-47D2-4E1C-9019-1D338F6075FA}" srcOrd="0" destOrd="0" presId="urn:microsoft.com/office/officeart/2005/8/layout/list1"/>
    <dgm:cxn modelId="{71B5D10B-D448-4B5C-8925-FA5770F35900}" type="presParOf" srcId="{CABD5B52-BC3D-490D-AD18-ADF26C43C441}" destId="{7DCB3450-FBBE-46F8-A66D-B5E10C2BCC2C}" srcOrd="1" destOrd="0" presId="urn:microsoft.com/office/officeart/2005/8/layout/list1"/>
    <dgm:cxn modelId="{08C3A125-921A-45BF-B58F-9CD1A37FC84B}" type="presParOf" srcId="{94B46734-BC3B-4F2F-820F-46993DB19F65}" destId="{7563FB85-7A9A-4C48-86B5-592ADAF980B9}" srcOrd="1" destOrd="0" presId="urn:microsoft.com/office/officeart/2005/8/layout/list1"/>
    <dgm:cxn modelId="{40F479C6-EA95-474B-BAD6-B976A7AFA20B}" type="presParOf" srcId="{94B46734-BC3B-4F2F-820F-46993DB19F65}" destId="{D39C419A-EE95-435A-ADD7-B0840D4059A7}" srcOrd="2" destOrd="0" presId="urn:microsoft.com/office/officeart/2005/8/layout/list1"/>
    <dgm:cxn modelId="{66E9766D-4C86-4385-90E2-2B39BC654473}" type="presParOf" srcId="{94B46734-BC3B-4F2F-820F-46993DB19F65}" destId="{60BF23B2-FBE0-41CE-B4AD-21CA7223C7BF}" srcOrd="3" destOrd="0" presId="urn:microsoft.com/office/officeart/2005/8/layout/list1"/>
    <dgm:cxn modelId="{D526D62D-F0BA-4982-A844-F4E205BCA80D}" type="presParOf" srcId="{94B46734-BC3B-4F2F-820F-46993DB19F65}" destId="{4762DEFB-D96F-4EFA-BCC1-D6F8EC5DE89E}" srcOrd="4" destOrd="0" presId="urn:microsoft.com/office/officeart/2005/8/layout/list1"/>
    <dgm:cxn modelId="{473E0980-B13A-473F-A3DF-51CBF56D9BD1}" type="presParOf" srcId="{4762DEFB-D96F-4EFA-BCC1-D6F8EC5DE89E}" destId="{3D5A3104-283B-4DC1-8643-502D3411FC25}" srcOrd="0" destOrd="0" presId="urn:microsoft.com/office/officeart/2005/8/layout/list1"/>
    <dgm:cxn modelId="{A00312BE-17C5-418C-AB19-1FAC88AE3C3D}" type="presParOf" srcId="{4762DEFB-D96F-4EFA-BCC1-D6F8EC5DE89E}" destId="{7DF01D38-DA9E-46FE-A9C4-59D37CC5B20B}" srcOrd="1" destOrd="0" presId="urn:microsoft.com/office/officeart/2005/8/layout/list1"/>
    <dgm:cxn modelId="{392DDF6D-5D54-4F96-AAF7-EC3772E5ED1A}" type="presParOf" srcId="{94B46734-BC3B-4F2F-820F-46993DB19F65}" destId="{3D670151-6242-44EA-829D-8E580AF575BD}" srcOrd="5" destOrd="0" presId="urn:microsoft.com/office/officeart/2005/8/layout/list1"/>
    <dgm:cxn modelId="{1B394D94-643F-4624-A7B7-190BFFFFB32A}" type="presParOf" srcId="{94B46734-BC3B-4F2F-820F-46993DB19F65}" destId="{C1DB58E4-B568-4637-9003-B1AB2F3901AE}" srcOrd="6" destOrd="0" presId="urn:microsoft.com/office/officeart/2005/8/layout/list1"/>
    <dgm:cxn modelId="{A5DE1F3F-72DA-4314-92AB-EFD206F9826B}" type="presParOf" srcId="{94B46734-BC3B-4F2F-820F-46993DB19F65}" destId="{EA1B2D23-3162-4B50-96A6-B9D08F902C9A}" srcOrd="7" destOrd="0" presId="urn:microsoft.com/office/officeart/2005/8/layout/list1"/>
    <dgm:cxn modelId="{C5380056-025D-480E-80EA-331AFFEB48BA}" type="presParOf" srcId="{94B46734-BC3B-4F2F-820F-46993DB19F65}" destId="{5032F675-E2DB-4A05-9084-B3B0EC9DE957}" srcOrd="8" destOrd="0" presId="urn:microsoft.com/office/officeart/2005/8/layout/list1"/>
    <dgm:cxn modelId="{B664D5CF-F865-4FE0-B054-22C5B1E57E18}" type="presParOf" srcId="{5032F675-E2DB-4A05-9084-B3B0EC9DE957}" destId="{8D1E9097-6341-4F69-AB77-508532487414}" srcOrd="0" destOrd="0" presId="urn:microsoft.com/office/officeart/2005/8/layout/list1"/>
    <dgm:cxn modelId="{B5E65722-C8F9-4505-AF48-C78149CF99BC}" type="presParOf" srcId="{5032F675-E2DB-4A05-9084-B3B0EC9DE957}" destId="{0BA20C6C-CFDA-4744-AC50-73ADC52582EA}" srcOrd="1" destOrd="0" presId="urn:microsoft.com/office/officeart/2005/8/layout/list1"/>
    <dgm:cxn modelId="{D1F9DF60-97A6-4620-9130-F42AF97A8FF2}" type="presParOf" srcId="{94B46734-BC3B-4F2F-820F-46993DB19F65}" destId="{F2F687AF-F856-42D0-ACD3-205F72B208A9}" srcOrd="9" destOrd="0" presId="urn:microsoft.com/office/officeart/2005/8/layout/list1"/>
    <dgm:cxn modelId="{F13EDE34-DB33-4949-8300-C0317E897D82}" type="presParOf" srcId="{94B46734-BC3B-4F2F-820F-46993DB19F65}" destId="{9EBBB43D-0874-46B1-B2D3-4606096D120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85054B-8AA5-46D5-9368-E3910491C80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7E51DB-B4DC-48AB-AAE1-A33EC0F325A7}">
      <dgm:prSet/>
      <dgm:spPr/>
      <dgm:t>
        <a:bodyPr/>
        <a:lstStyle/>
        <a:p>
          <a:pPr>
            <a:defRPr b="1"/>
          </a:pPr>
          <a:r>
            <a:rPr lang="en-US" b="1">
              <a:latin typeface="Arial" panose="020B0604020202020204" pitchFamily="34" charset="0"/>
              <a:cs typeface="Arial" panose="020B0604020202020204" pitchFamily="34" charset="0"/>
            </a:rPr>
            <a:t>Convolutional Neural Networks (CNN):</a:t>
          </a:r>
          <a:endParaRPr lang="en-US">
            <a:latin typeface="Arial" panose="020B0604020202020204" pitchFamily="34" charset="0"/>
            <a:cs typeface="Arial" panose="020B0604020202020204" pitchFamily="34" charset="0"/>
          </a:endParaRPr>
        </a:p>
      </dgm:t>
    </dgm:pt>
    <dgm:pt modelId="{4FE92E01-FC0C-4246-AFD9-C3F477E3E626}" type="parTrans" cxnId="{A7F3EC85-C21A-4FE8-BE21-791A1DA73C5B}">
      <dgm:prSet/>
      <dgm:spPr/>
      <dgm:t>
        <a:bodyPr/>
        <a:lstStyle/>
        <a:p>
          <a:endParaRPr lang="en-US"/>
        </a:p>
      </dgm:t>
    </dgm:pt>
    <dgm:pt modelId="{F825342A-F3F5-4FCD-A1E4-A26FDC481AA1}" type="sibTrans" cxnId="{A7F3EC85-C21A-4FE8-BE21-791A1DA73C5B}">
      <dgm:prSet/>
      <dgm:spPr/>
      <dgm:t>
        <a:bodyPr/>
        <a:lstStyle/>
        <a:p>
          <a:endParaRPr lang="en-US"/>
        </a:p>
      </dgm:t>
    </dgm:pt>
    <dgm:pt modelId="{5691DFAF-9C7F-4A9B-919A-91F6A9957426}">
      <dgm:prSet/>
      <dgm:spPr/>
      <dgm:t>
        <a:bodyPr/>
        <a:lstStyle/>
        <a:p>
          <a:r>
            <a:rPr lang="en-US" dirty="0">
              <a:latin typeface="Arial" panose="020B0604020202020204" pitchFamily="34" charset="0"/>
              <a:cs typeface="Arial" panose="020B0604020202020204" pitchFamily="34" charset="0"/>
            </a:rPr>
            <a:t>CNN is a deep learning algorithm that takes an input image, assigns importance (learnable weights and biases) to various aspects/objects in the image, and differentiates one from the other.</a:t>
          </a:r>
        </a:p>
      </dgm:t>
    </dgm:pt>
    <dgm:pt modelId="{0E59C911-3C86-4380-918F-6D1AD5902B99}" type="parTrans" cxnId="{A80D500E-C6C2-4026-9CF2-FB66A4508BD5}">
      <dgm:prSet/>
      <dgm:spPr/>
      <dgm:t>
        <a:bodyPr/>
        <a:lstStyle/>
        <a:p>
          <a:endParaRPr lang="en-US"/>
        </a:p>
      </dgm:t>
    </dgm:pt>
    <dgm:pt modelId="{F103F209-5EA0-4893-8F1F-1E6D4299D4F2}" type="sibTrans" cxnId="{A80D500E-C6C2-4026-9CF2-FB66A4508BD5}">
      <dgm:prSet/>
      <dgm:spPr/>
      <dgm:t>
        <a:bodyPr/>
        <a:lstStyle/>
        <a:p>
          <a:endParaRPr lang="en-US"/>
        </a:p>
      </dgm:t>
    </dgm:pt>
    <dgm:pt modelId="{10C03F9E-6DF1-4A06-8C79-2BAF8EFE4D65}">
      <dgm:prSet/>
      <dgm:spPr/>
      <dgm:t>
        <a:bodyPr/>
        <a:lstStyle/>
        <a:p>
          <a:pPr>
            <a:defRPr b="1"/>
          </a:pPr>
          <a:r>
            <a:rPr lang="en-US" b="1">
              <a:latin typeface="Arial" panose="020B0604020202020204" pitchFamily="34" charset="0"/>
              <a:cs typeface="Arial" panose="020B0604020202020204" pitchFamily="34" charset="0"/>
            </a:rPr>
            <a:t>CNN Layers Used:</a:t>
          </a:r>
          <a:endParaRPr lang="en-US">
            <a:latin typeface="Arial" panose="020B0604020202020204" pitchFamily="34" charset="0"/>
            <a:cs typeface="Arial" panose="020B0604020202020204" pitchFamily="34" charset="0"/>
          </a:endParaRPr>
        </a:p>
      </dgm:t>
    </dgm:pt>
    <dgm:pt modelId="{EE4E4118-8E48-478B-8D10-51EA55C964E9}" type="parTrans" cxnId="{AC82175D-4A04-4DF4-9BCC-49704FDC3454}">
      <dgm:prSet/>
      <dgm:spPr/>
      <dgm:t>
        <a:bodyPr/>
        <a:lstStyle/>
        <a:p>
          <a:endParaRPr lang="en-US"/>
        </a:p>
      </dgm:t>
    </dgm:pt>
    <dgm:pt modelId="{9B8DD08D-EAB4-4CA7-8AC6-A3723DE2694E}" type="sibTrans" cxnId="{AC82175D-4A04-4DF4-9BCC-49704FDC3454}">
      <dgm:prSet/>
      <dgm:spPr/>
      <dgm:t>
        <a:bodyPr/>
        <a:lstStyle/>
        <a:p>
          <a:endParaRPr lang="en-US"/>
        </a:p>
      </dgm:t>
    </dgm:pt>
    <dgm:pt modelId="{A3C1DF58-0D16-48E3-AC7F-9F2AE11119E9}">
      <dgm:prSet/>
      <dgm:spPr/>
      <dgm:t>
        <a:bodyPr/>
        <a:lstStyle/>
        <a:p>
          <a:r>
            <a:rPr lang="en-US" b="1">
              <a:latin typeface="Arial" panose="020B0604020202020204" pitchFamily="34" charset="0"/>
              <a:cs typeface="Arial" panose="020B0604020202020204" pitchFamily="34" charset="0"/>
            </a:rPr>
            <a:t>Input Layer:</a:t>
          </a:r>
          <a:r>
            <a:rPr lang="en-US">
              <a:latin typeface="Arial" panose="020B0604020202020204" pitchFamily="34" charset="0"/>
              <a:cs typeface="Arial" panose="020B0604020202020204" pitchFamily="34" charset="0"/>
            </a:rPr>
            <a:t> Takes in the MRI images.</a:t>
          </a:r>
        </a:p>
      </dgm:t>
    </dgm:pt>
    <dgm:pt modelId="{3AEE8F18-A5CB-4A56-88AF-D86411DBAB2C}" type="parTrans" cxnId="{0EF48461-55A6-4DAD-A083-C5D8FD38B286}">
      <dgm:prSet/>
      <dgm:spPr/>
      <dgm:t>
        <a:bodyPr/>
        <a:lstStyle/>
        <a:p>
          <a:endParaRPr lang="en-US"/>
        </a:p>
      </dgm:t>
    </dgm:pt>
    <dgm:pt modelId="{F7E30B5C-C1A8-4FCD-855E-30DE3B24F229}" type="sibTrans" cxnId="{0EF48461-55A6-4DAD-A083-C5D8FD38B286}">
      <dgm:prSet/>
      <dgm:spPr/>
      <dgm:t>
        <a:bodyPr/>
        <a:lstStyle/>
        <a:p>
          <a:endParaRPr lang="en-US"/>
        </a:p>
      </dgm:t>
    </dgm:pt>
    <dgm:pt modelId="{D072660B-567B-4611-8073-C9129970C494}">
      <dgm:prSet/>
      <dgm:spPr/>
      <dgm:t>
        <a:bodyPr/>
        <a:lstStyle/>
        <a:p>
          <a:r>
            <a:rPr lang="en-US" b="1">
              <a:latin typeface="Arial" panose="020B0604020202020204" pitchFamily="34" charset="0"/>
              <a:cs typeface="Arial" panose="020B0604020202020204" pitchFamily="34" charset="0"/>
            </a:rPr>
            <a:t>Convolutional Layers:</a:t>
          </a:r>
          <a:r>
            <a:rPr lang="en-US">
              <a:latin typeface="Arial" panose="020B0604020202020204" pitchFamily="34" charset="0"/>
              <a:cs typeface="Arial" panose="020B0604020202020204" pitchFamily="34" charset="0"/>
            </a:rPr>
            <a:t> Detects features in the images such as edges, shapes, and textures.</a:t>
          </a:r>
        </a:p>
      </dgm:t>
    </dgm:pt>
    <dgm:pt modelId="{69EAF5E7-0B5F-4F65-BCA8-3AC88FFBC6B3}" type="parTrans" cxnId="{71E7D154-AC58-4DE4-AF44-AF10D2505D0E}">
      <dgm:prSet/>
      <dgm:spPr/>
      <dgm:t>
        <a:bodyPr/>
        <a:lstStyle/>
        <a:p>
          <a:endParaRPr lang="en-US"/>
        </a:p>
      </dgm:t>
    </dgm:pt>
    <dgm:pt modelId="{E5914028-779C-4D32-82C5-DC7B660C62C4}" type="sibTrans" cxnId="{71E7D154-AC58-4DE4-AF44-AF10D2505D0E}">
      <dgm:prSet/>
      <dgm:spPr/>
      <dgm:t>
        <a:bodyPr/>
        <a:lstStyle/>
        <a:p>
          <a:endParaRPr lang="en-US"/>
        </a:p>
      </dgm:t>
    </dgm:pt>
    <dgm:pt modelId="{2E3EA851-5C08-4A47-B339-1EB79A05262E}">
      <dgm:prSet/>
      <dgm:spPr/>
      <dgm:t>
        <a:bodyPr/>
        <a:lstStyle/>
        <a:p>
          <a:r>
            <a:rPr lang="en-US" b="1">
              <a:latin typeface="Arial" panose="020B0604020202020204" pitchFamily="34" charset="0"/>
              <a:cs typeface="Arial" panose="020B0604020202020204" pitchFamily="34" charset="0"/>
            </a:rPr>
            <a:t>Pooling Layers:</a:t>
          </a:r>
          <a:r>
            <a:rPr lang="en-US">
              <a:latin typeface="Arial" panose="020B0604020202020204" pitchFamily="34" charset="0"/>
              <a:cs typeface="Arial" panose="020B0604020202020204" pitchFamily="34" charset="0"/>
            </a:rPr>
            <a:t> Reduces the dimensionality of the data while retaining important information.</a:t>
          </a:r>
        </a:p>
      </dgm:t>
    </dgm:pt>
    <dgm:pt modelId="{20DC6D50-5FFB-423F-83C1-22A0BFB9D8EA}" type="parTrans" cxnId="{512C27BF-5B3E-4D64-BDF0-12D0BFBA86D1}">
      <dgm:prSet/>
      <dgm:spPr/>
      <dgm:t>
        <a:bodyPr/>
        <a:lstStyle/>
        <a:p>
          <a:endParaRPr lang="en-US"/>
        </a:p>
      </dgm:t>
    </dgm:pt>
    <dgm:pt modelId="{EA6CCE89-BF6F-4A06-AC37-192FBC7C30BB}" type="sibTrans" cxnId="{512C27BF-5B3E-4D64-BDF0-12D0BFBA86D1}">
      <dgm:prSet/>
      <dgm:spPr/>
      <dgm:t>
        <a:bodyPr/>
        <a:lstStyle/>
        <a:p>
          <a:endParaRPr lang="en-US"/>
        </a:p>
      </dgm:t>
    </dgm:pt>
    <dgm:pt modelId="{02F07571-F5BF-490F-B9DE-48298BED4AEF}">
      <dgm:prSet/>
      <dgm:spPr/>
      <dgm:t>
        <a:bodyPr/>
        <a:lstStyle/>
        <a:p>
          <a:r>
            <a:rPr lang="en-US" b="1">
              <a:latin typeface="Arial" panose="020B0604020202020204" pitchFamily="34" charset="0"/>
              <a:cs typeface="Arial" panose="020B0604020202020204" pitchFamily="34" charset="0"/>
            </a:rPr>
            <a:t>Fully Connected Layers:</a:t>
          </a:r>
          <a:r>
            <a:rPr lang="en-US">
              <a:latin typeface="Arial" panose="020B0604020202020204" pitchFamily="34" charset="0"/>
              <a:cs typeface="Arial" panose="020B0604020202020204" pitchFamily="34" charset="0"/>
            </a:rPr>
            <a:t> Final layers that classify the image based on features extracted.</a:t>
          </a:r>
        </a:p>
      </dgm:t>
    </dgm:pt>
    <dgm:pt modelId="{A827E56B-7577-4B62-8788-831CF57CC3AB}" type="parTrans" cxnId="{3B6F4254-4F86-4D64-9CA5-7224D24770D9}">
      <dgm:prSet/>
      <dgm:spPr/>
      <dgm:t>
        <a:bodyPr/>
        <a:lstStyle/>
        <a:p>
          <a:endParaRPr lang="en-US"/>
        </a:p>
      </dgm:t>
    </dgm:pt>
    <dgm:pt modelId="{06991F8E-4A3F-4712-B808-C26C1EF4909F}" type="sibTrans" cxnId="{3B6F4254-4F86-4D64-9CA5-7224D24770D9}">
      <dgm:prSet/>
      <dgm:spPr/>
      <dgm:t>
        <a:bodyPr/>
        <a:lstStyle/>
        <a:p>
          <a:endParaRPr lang="en-US"/>
        </a:p>
      </dgm:t>
    </dgm:pt>
    <dgm:pt modelId="{FD67F660-2263-49E9-ACF6-351A7FB887FA}">
      <dgm:prSet/>
      <dgm:spPr/>
      <dgm:t>
        <a:bodyPr/>
        <a:lstStyle/>
        <a:p>
          <a:r>
            <a:rPr lang="en-US" b="1" dirty="0">
              <a:latin typeface="Arial" panose="020B0604020202020204" pitchFamily="34" charset="0"/>
              <a:cs typeface="Arial" panose="020B0604020202020204" pitchFamily="34" charset="0"/>
            </a:rPr>
            <a:t>Output Layer:</a:t>
          </a:r>
          <a:r>
            <a:rPr lang="en-US" dirty="0">
              <a:latin typeface="Arial" panose="020B0604020202020204" pitchFamily="34" charset="0"/>
              <a:cs typeface="Arial" panose="020B0604020202020204" pitchFamily="34" charset="0"/>
            </a:rPr>
            <a:t> Uses </a:t>
          </a:r>
          <a:r>
            <a:rPr lang="en-US" dirty="0" err="1">
              <a:latin typeface="Arial" panose="020B0604020202020204" pitchFamily="34" charset="0"/>
              <a:cs typeface="Arial" panose="020B0604020202020204" pitchFamily="34" charset="0"/>
            </a:rPr>
            <a:t>Softmax</a:t>
          </a:r>
          <a:r>
            <a:rPr lang="en-US" dirty="0">
              <a:latin typeface="Arial" panose="020B0604020202020204" pitchFamily="34" charset="0"/>
              <a:cs typeface="Arial" panose="020B0604020202020204" pitchFamily="34" charset="0"/>
            </a:rPr>
            <a:t> activation to classify the image into one of the tumor types.</a:t>
          </a:r>
        </a:p>
      </dgm:t>
    </dgm:pt>
    <dgm:pt modelId="{F7849014-60AE-4C9F-B062-BEB3E6420E7F}" type="parTrans" cxnId="{3BB010B9-2CBE-4304-9FDF-C48BA93B50D3}">
      <dgm:prSet/>
      <dgm:spPr/>
      <dgm:t>
        <a:bodyPr/>
        <a:lstStyle/>
        <a:p>
          <a:endParaRPr lang="en-US"/>
        </a:p>
      </dgm:t>
    </dgm:pt>
    <dgm:pt modelId="{353B4DD6-754B-4F65-9634-88C0F0B4B228}" type="sibTrans" cxnId="{3BB010B9-2CBE-4304-9FDF-C48BA93B50D3}">
      <dgm:prSet/>
      <dgm:spPr/>
      <dgm:t>
        <a:bodyPr/>
        <a:lstStyle/>
        <a:p>
          <a:endParaRPr lang="en-US"/>
        </a:p>
      </dgm:t>
    </dgm:pt>
    <dgm:pt modelId="{679A946F-865A-4EA0-9283-1B0BE95B0574}" type="pres">
      <dgm:prSet presAssocID="{1C85054B-8AA5-46D5-9368-E3910491C806}" presName="root" presStyleCnt="0">
        <dgm:presLayoutVars>
          <dgm:dir/>
          <dgm:resizeHandles val="exact"/>
        </dgm:presLayoutVars>
      </dgm:prSet>
      <dgm:spPr/>
    </dgm:pt>
    <dgm:pt modelId="{FAC77DDC-C9DC-4F30-B7E1-D7CB2A90A677}" type="pres">
      <dgm:prSet presAssocID="{357E51DB-B4DC-48AB-AAE1-A33EC0F325A7}" presName="compNode" presStyleCnt="0"/>
      <dgm:spPr/>
    </dgm:pt>
    <dgm:pt modelId="{A278FBD3-84E7-4428-A7FA-EDD78130EDAA}" type="pres">
      <dgm:prSet presAssocID="{357E51DB-B4DC-48AB-AAE1-A33EC0F325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1FD39B8-ABC2-425F-8087-04FCF13A0330}" type="pres">
      <dgm:prSet presAssocID="{357E51DB-B4DC-48AB-AAE1-A33EC0F325A7}" presName="iconSpace" presStyleCnt="0"/>
      <dgm:spPr/>
    </dgm:pt>
    <dgm:pt modelId="{D813F944-8A7B-4CD0-9513-BAD64B6393D6}" type="pres">
      <dgm:prSet presAssocID="{357E51DB-B4DC-48AB-AAE1-A33EC0F325A7}" presName="parTx" presStyleLbl="revTx" presStyleIdx="0" presStyleCnt="4">
        <dgm:presLayoutVars>
          <dgm:chMax val="0"/>
          <dgm:chPref val="0"/>
        </dgm:presLayoutVars>
      </dgm:prSet>
      <dgm:spPr/>
    </dgm:pt>
    <dgm:pt modelId="{B43E57EA-CC0D-4F8E-A95E-B544138B502A}" type="pres">
      <dgm:prSet presAssocID="{357E51DB-B4DC-48AB-AAE1-A33EC0F325A7}" presName="txSpace" presStyleCnt="0"/>
      <dgm:spPr/>
    </dgm:pt>
    <dgm:pt modelId="{C51D6D25-8CD2-4367-9567-C6F683F32F9E}" type="pres">
      <dgm:prSet presAssocID="{357E51DB-B4DC-48AB-AAE1-A33EC0F325A7}" presName="desTx" presStyleLbl="revTx" presStyleIdx="1" presStyleCnt="4">
        <dgm:presLayoutVars/>
      </dgm:prSet>
      <dgm:spPr/>
    </dgm:pt>
    <dgm:pt modelId="{FC2A50D3-F5BC-4359-BA8E-C856DD11476F}" type="pres">
      <dgm:prSet presAssocID="{F825342A-F3F5-4FCD-A1E4-A26FDC481AA1}" presName="sibTrans" presStyleCnt="0"/>
      <dgm:spPr/>
    </dgm:pt>
    <dgm:pt modelId="{9F508F7A-EC5D-48C8-B76B-F55BE55F0A62}" type="pres">
      <dgm:prSet presAssocID="{10C03F9E-6DF1-4A06-8C79-2BAF8EFE4D65}" presName="compNode" presStyleCnt="0"/>
      <dgm:spPr/>
    </dgm:pt>
    <dgm:pt modelId="{FE0DCE55-400A-4987-8F5C-CBA480B75ECF}" type="pres">
      <dgm:prSet presAssocID="{10C03F9E-6DF1-4A06-8C79-2BAF8EFE4D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9537E45F-4ADE-48A0-95F7-6CAB973C0D2B}" type="pres">
      <dgm:prSet presAssocID="{10C03F9E-6DF1-4A06-8C79-2BAF8EFE4D65}" presName="iconSpace" presStyleCnt="0"/>
      <dgm:spPr/>
    </dgm:pt>
    <dgm:pt modelId="{EC0B4D9D-F80B-40A6-BA73-4A5812150C0C}" type="pres">
      <dgm:prSet presAssocID="{10C03F9E-6DF1-4A06-8C79-2BAF8EFE4D65}" presName="parTx" presStyleLbl="revTx" presStyleIdx="2" presStyleCnt="4">
        <dgm:presLayoutVars>
          <dgm:chMax val="0"/>
          <dgm:chPref val="0"/>
        </dgm:presLayoutVars>
      </dgm:prSet>
      <dgm:spPr/>
    </dgm:pt>
    <dgm:pt modelId="{B3497DBE-FD78-4B96-982F-04F91C105BD2}" type="pres">
      <dgm:prSet presAssocID="{10C03F9E-6DF1-4A06-8C79-2BAF8EFE4D65}" presName="txSpace" presStyleCnt="0"/>
      <dgm:spPr/>
    </dgm:pt>
    <dgm:pt modelId="{45070E1A-711E-4C58-ACD0-6E256117E760}" type="pres">
      <dgm:prSet presAssocID="{10C03F9E-6DF1-4A06-8C79-2BAF8EFE4D65}" presName="desTx" presStyleLbl="revTx" presStyleIdx="3" presStyleCnt="4">
        <dgm:presLayoutVars/>
      </dgm:prSet>
      <dgm:spPr/>
    </dgm:pt>
  </dgm:ptLst>
  <dgm:cxnLst>
    <dgm:cxn modelId="{049FE300-BD90-4904-A51D-3FC6586B5E2C}" type="presOf" srcId="{FD67F660-2263-49E9-ACF6-351A7FB887FA}" destId="{45070E1A-711E-4C58-ACD0-6E256117E760}" srcOrd="0" destOrd="4" presId="urn:microsoft.com/office/officeart/2018/2/layout/IconLabelDescriptionList"/>
    <dgm:cxn modelId="{A80D500E-C6C2-4026-9CF2-FB66A4508BD5}" srcId="{357E51DB-B4DC-48AB-AAE1-A33EC0F325A7}" destId="{5691DFAF-9C7F-4A9B-919A-91F6A9957426}" srcOrd="0" destOrd="0" parTransId="{0E59C911-3C86-4380-918F-6D1AD5902B99}" sibTransId="{F103F209-5EA0-4893-8F1F-1E6D4299D4F2}"/>
    <dgm:cxn modelId="{A083D927-2DAB-47F8-854E-12C0464B3FAB}" type="presOf" srcId="{2E3EA851-5C08-4A47-B339-1EB79A05262E}" destId="{45070E1A-711E-4C58-ACD0-6E256117E760}" srcOrd="0" destOrd="2" presId="urn:microsoft.com/office/officeart/2018/2/layout/IconLabelDescriptionList"/>
    <dgm:cxn modelId="{0FBA9430-374F-4E02-BEF6-EBD95613C255}" type="presOf" srcId="{D072660B-567B-4611-8073-C9129970C494}" destId="{45070E1A-711E-4C58-ACD0-6E256117E760}" srcOrd="0" destOrd="1" presId="urn:microsoft.com/office/officeart/2018/2/layout/IconLabelDescriptionList"/>
    <dgm:cxn modelId="{A808D131-8DBB-40BD-A050-4F54EF619232}" type="presOf" srcId="{1C85054B-8AA5-46D5-9368-E3910491C806}" destId="{679A946F-865A-4EA0-9283-1B0BE95B0574}" srcOrd="0" destOrd="0" presId="urn:microsoft.com/office/officeart/2018/2/layout/IconLabelDescriptionList"/>
    <dgm:cxn modelId="{AC82175D-4A04-4DF4-9BCC-49704FDC3454}" srcId="{1C85054B-8AA5-46D5-9368-E3910491C806}" destId="{10C03F9E-6DF1-4A06-8C79-2BAF8EFE4D65}" srcOrd="1" destOrd="0" parTransId="{EE4E4118-8E48-478B-8D10-51EA55C964E9}" sibTransId="{9B8DD08D-EAB4-4CA7-8AC6-A3723DE2694E}"/>
    <dgm:cxn modelId="{0EF48461-55A6-4DAD-A083-C5D8FD38B286}" srcId="{10C03F9E-6DF1-4A06-8C79-2BAF8EFE4D65}" destId="{A3C1DF58-0D16-48E3-AC7F-9F2AE11119E9}" srcOrd="0" destOrd="0" parTransId="{3AEE8F18-A5CB-4A56-88AF-D86411DBAB2C}" sibTransId="{F7E30B5C-C1A8-4FCD-855E-30DE3B24F229}"/>
    <dgm:cxn modelId="{8DFB0B73-D6A1-4CAC-954E-C457A005A1DA}" type="presOf" srcId="{02F07571-F5BF-490F-B9DE-48298BED4AEF}" destId="{45070E1A-711E-4C58-ACD0-6E256117E760}" srcOrd="0" destOrd="3" presId="urn:microsoft.com/office/officeart/2018/2/layout/IconLabelDescriptionList"/>
    <dgm:cxn modelId="{3B6F4254-4F86-4D64-9CA5-7224D24770D9}" srcId="{10C03F9E-6DF1-4A06-8C79-2BAF8EFE4D65}" destId="{02F07571-F5BF-490F-B9DE-48298BED4AEF}" srcOrd="3" destOrd="0" parTransId="{A827E56B-7577-4B62-8788-831CF57CC3AB}" sibTransId="{06991F8E-4A3F-4712-B808-C26C1EF4909F}"/>
    <dgm:cxn modelId="{71E7D154-AC58-4DE4-AF44-AF10D2505D0E}" srcId="{10C03F9E-6DF1-4A06-8C79-2BAF8EFE4D65}" destId="{D072660B-567B-4611-8073-C9129970C494}" srcOrd="1" destOrd="0" parTransId="{69EAF5E7-0B5F-4F65-BCA8-3AC88FFBC6B3}" sibTransId="{E5914028-779C-4D32-82C5-DC7B660C62C4}"/>
    <dgm:cxn modelId="{A7F3EC85-C21A-4FE8-BE21-791A1DA73C5B}" srcId="{1C85054B-8AA5-46D5-9368-E3910491C806}" destId="{357E51DB-B4DC-48AB-AAE1-A33EC0F325A7}" srcOrd="0" destOrd="0" parTransId="{4FE92E01-FC0C-4246-AFD9-C3F477E3E626}" sibTransId="{F825342A-F3F5-4FCD-A1E4-A26FDC481AA1}"/>
    <dgm:cxn modelId="{E1EB838F-AFFD-4905-AFA5-71EFE09E2176}" type="presOf" srcId="{5691DFAF-9C7F-4A9B-919A-91F6A9957426}" destId="{C51D6D25-8CD2-4367-9567-C6F683F32F9E}" srcOrd="0" destOrd="0" presId="urn:microsoft.com/office/officeart/2018/2/layout/IconLabelDescriptionList"/>
    <dgm:cxn modelId="{C35A9DAB-CDAF-4C17-BFF9-981EA74731B8}" type="presOf" srcId="{A3C1DF58-0D16-48E3-AC7F-9F2AE11119E9}" destId="{45070E1A-711E-4C58-ACD0-6E256117E760}" srcOrd="0" destOrd="0" presId="urn:microsoft.com/office/officeart/2018/2/layout/IconLabelDescriptionList"/>
    <dgm:cxn modelId="{3BB010B9-2CBE-4304-9FDF-C48BA93B50D3}" srcId="{10C03F9E-6DF1-4A06-8C79-2BAF8EFE4D65}" destId="{FD67F660-2263-49E9-ACF6-351A7FB887FA}" srcOrd="4" destOrd="0" parTransId="{F7849014-60AE-4C9F-B062-BEB3E6420E7F}" sibTransId="{353B4DD6-754B-4F65-9634-88C0F0B4B228}"/>
    <dgm:cxn modelId="{512C27BF-5B3E-4D64-BDF0-12D0BFBA86D1}" srcId="{10C03F9E-6DF1-4A06-8C79-2BAF8EFE4D65}" destId="{2E3EA851-5C08-4A47-B339-1EB79A05262E}" srcOrd="2" destOrd="0" parTransId="{20DC6D50-5FFB-423F-83C1-22A0BFB9D8EA}" sibTransId="{EA6CCE89-BF6F-4A06-AC37-192FBC7C30BB}"/>
    <dgm:cxn modelId="{A3700DCC-1DEF-4AA9-A477-A14C7C0187FF}" type="presOf" srcId="{10C03F9E-6DF1-4A06-8C79-2BAF8EFE4D65}" destId="{EC0B4D9D-F80B-40A6-BA73-4A5812150C0C}" srcOrd="0" destOrd="0" presId="urn:microsoft.com/office/officeart/2018/2/layout/IconLabelDescriptionList"/>
    <dgm:cxn modelId="{18618BCD-5203-4CBA-B0D9-D2FD8627EC29}" type="presOf" srcId="{357E51DB-B4DC-48AB-AAE1-A33EC0F325A7}" destId="{D813F944-8A7B-4CD0-9513-BAD64B6393D6}" srcOrd="0" destOrd="0" presId="urn:microsoft.com/office/officeart/2018/2/layout/IconLabelDescriptionList"/>
    <dgm:cxn modelId="{9660229B-A1E5-4C85-80DA-6EA12F14CF3E}" type="presParOf" srcId="{679A946F-865A-4EA0-9283-1B0BE95B0574}" destId="{FAC77DDC-C9DC-4F30-B7E1-D7CB2A90A677}" srcOrd="0" destOrd="0" presId="urn:microsoft.com/office/officeart/2018/2/layout/IconLabelDescriptionList"/>
    <dgm:cxn modelId="{0EC7AC64-DEBD-4F00-98D2-024CD59CD895}" type="presParOf" srcId="{FAC77DDC-C9DC-4F30-B7E1-D7CB2A90A677}" destId="{A278FBD3-84E7-4428-A7FA-EDD78130EDAA}" srcOrd="0" destOrd="0" presId="urn:microsoft.com/office/officeart/2018/2/layout/IconLabelDescriptionList"/>
    <dgm:cxn modelId="{4FCD16A9-7642-455C-B2A0-D54EE6D71356}" type="presParOf" srcId="{FAC77DDC-C9DC-4F30-B7E1-D7CB2A90A677}" destId="{51FD39B8-ABC2-425F-8087-04FCF13A0330}" srcOrd="1" destOrd="0" presId="urn:microsoft.com/office/officeart/2018/2/layout/IconLabelDescriptionList"/>
    <dgm:cxn modelId="{83A21131-B155-46B0-AEE8-6B5A758B5445}" type="presParOf" srcId="{FAC77DDC-C9DC-4F30-B7E1-D7CB2A90A677}" destId="{D813F944-8A7B-4CD0-9513-BAD64B6393D6}" srcOrd="2" destOrd="0" presId="urn:microsoft.com/office/officeart/2018/2/layout/IconLabelDescriptionList"/>
    <dgm:cxn modelId="{6CD6327B-EAAC-4C27-BA2A-3CB38E440F1C}" type="presParOf" srcId="{FAC77DDC-C9DC-4F30-B7E1-D7CB2A90A677}" destId="{B43E57EA-CC0D-4F8E-A95E-B544138B502A}" srcOrd="3" destOrd="0" presId="urn:microsoft.com/office/officeart/2018/2/layout/IconLabelDescriptionList"/>
    <dgm:cxn modelId="{250AD289-A9C7-4516-BA64-89D4582C2C2D}" type="presParOf" srcId="{FAC77DDC-C9DC-4F30-B7E1-D7CB2A90A677}" destId="{C51D6D25-8CD2-4367-9567-C6F683F32F9E}" srcOrd="4" destOrd="0" presId="urn:microsoft.com/office/officeart/2018/2/layout/IconLabelDescriptionList"/>
    <dgm:cxn modelId="{9CE89DDB-823E-40F2-AC6F-F44DDBC072BB}" type="presParOf" srcId="{679A946F-865A-4EA0-9283-1B0BE95B0574}" destId="{FC2A50D3-F5BC-4359-BA8E-C856DD11476F}" srcOrd="1" destOrd="0" presId="urn:microsoft.com/office/officeart/2018/2/layout/IconLabelDescriptionList"/>
    <dgm:cxn modelId="{347449FF-FBBD-4BE6-B56D-C37D6C9308B6}" type="presParOf" srcId="{679A946F-865A-4EA0-9283-1B0BE95B0574}" destId="{9F508F7A-EC5D-48C8-B76B-F55BE55F0A62}" srcOrd="2" destOrd="0" presId="urn:microsoft.com/office/officeart/2018/2/layout/IconLabelDescriptionList"/>
    <dgm:cxn modelId="{CC5BD579-DCC7-4842-BB49-398AA919C13C}" type="presParOf" srcId="{9F508F7A-EC5D-48C8-B76B-F55BE55F0A62}" destId="{FE0DCE55-400A-4987-8F5C-CBA480B75ECF}" srcOrd="0" destOrd="0" presId="urn:microsoft.com/office/officeart/2018/2/layout/IconLabelDescriptionList"/>
    <dgm:cxn modelId="{0A93F98A-22A7-45AB-B4A6-2C086992B21B}" type="presParOf" srcId="{9F508F7A-EC5D-48C8-B76B-F55BE55F0A62}" destId="{9537E45F-4ADE-48A0-95F7-6CAB973C0D2B}" srcOrd="1" destOrd="0" presId="urn:microsoft.com/office/officeart/2018/2/layout/IconLabelDescriptionList"/>
    <dgm:cxn modelId="{E6D71022-C41C-4A19-B8DB-0C8670488B0B}" type="presParOf" srcId="{9F508F7A-EC5D-48C8-B76B-F55BE55F0A62}" destId="{EC0B4D9D-F80B-40A6-BA73-4A5812150C0C}" srcOrd="2" destOrd="0" presId="urn:microsoft.com/office/officeart/2018/2/layout/IconLabelDescriptionList"/>
    <dgm:cxn modelId="{15792099-4EF7-4EFB-85F8-D3ECAACA90F7}" type="presParOf" srcId="{9F508F7A-EC5D-48C8-B76B-F55BE55F0A62}" destId="{B3497DBE-FD78-4B96-982F-04F91C105BD2}" srcOrd="3" destOrd="0" presId="urn:microsoft.com/office/officeart/2018/2/layout/IconLabelDescriptionList"/>
    <dgm:cxn modelId="{C922A752-48E1-4F4C-B2B8-386B52307710}" type="presParOf" srcId="{9F508F7A-EC5D-48C8-B76B-F55BE55F0A62}" destId="{45070E1A-711E-4C58-ACD0-6E256117E76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2A1CA2-2A2E-4408-A69C-64535662AA5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7B388F4-02BA-4CCF-8BEF-1AAECAC88847}">
      <dgm:prSet/>
      <dgm:spPr/>
      <dgm:t>
        <a:bodyPr/>
        <a:lstStyle/>
        <a:p>
          <a:r>
            <a:rPr lang="en-US" b="1">
              <a:latin typeface="Arial" panose="020B0604020202020204" pitchFamily="34" charset="0"/>
              <a:cs typeface="Arial" panose="020B0604020202020204" pitchFamily="34" charset="0"/>
            </a:rPr>
            <a:t>Metrics for Evaluation:</a:t>
          </a:r>
          <a:endParaRPr lang="en-US">
            <a:latin typeface="Arial" panose="020B0604020202020204" pitchFamily="34" charset="0"/>
            <a:cs typeface="Arial" panose="020B0604020202020204" pitchFamily="34" charset="0"/>
          </a:endParaRPr>
        </a:p>
      </dgm:t>
    </dgm:pt>
    <dgm:pt modelId="{0C8A3DD6-DE95-4302-A957-9564C6015F8D}" type="parTrans" cxnId="{04DD035D-FD93-4C26-8A47-A29CDC256455}">
      <dgm:prSet/>
      <dgm:spPr/>
      <dgm:t>
        <a:bodyPr/>
        <a:lstStyle/>
        <a:p>
          <a:endParaRPr lang="en-US"/>
        </a:p>
      </dgm:t>
    </dgm:pt>
    <dgm:pt modelId="{563B307D-9B38-4A48-9708-F0B76B52DB84}" type="sibTrans" cxnId="{04DD035D-FD93-4C26-8A47-A29CDC256455}">
      <dgm:prSet/>
      <dgm:spPr/>
      <dgm:t>
        <a:bodyPr/>
        <a:lstStyle/>
        <a:p>
          <a:endParaRPr lang="en-US"/>
        </a:p>
      </dgm:t>
    </dgm:pt>
    <dgm:pt modelId="{F0B9EA1B-5DD6-4A35-B647-9301040895C3}">
      <dgm:prSet/>
      <dgm:spPr/>
      <dgm:t>
        <a:bodyPr/>
        <a:lstStyle/>
        <a:p>
          <a:r>
            <a:rPr lang="en-US" b="1" dirty="0">
              <a:latin typeface="Arial" panose="020B0604020202020204" pitchFamily="34" charset="0"/>
              <a:cs typeface="Arial" panose="020B0604020202020204" pitchFamily="34" charset="0"/>
            </a:rPr>
            <a:t>Accuracy:</a:t>
          </a:r>
          <a:r>
            <a:rPr lang="en-US" dirty="0">
              <a:latin typeface="Arial" panose="020B0604020202020204" pitchFamily="34" charset="0"/>
              <a:cs typeface="Arial" panose="020B0604020202020204" pitchFamily="34" charset="0"/>
            </a:rPr>
            <a:t> The proportion of correctly classified images out of the total.</a:t>
          </a:r>
        </a:p>
      </dgm:t>
    </dgm:pt>
    <dgm:pt modelId="{F841F076-DD80-414B-893A-C86B63ECA2A6}" type="parTrans" cxnId="{D5F84FCC-82E9-4845-9096-C0C8646CFE74}">
      <dgm:prSet/>
      <dgm:spPr/>
      <dgm:t>
        <a:bodyPr/>
        <a:lstStyle/>
        <a:p>
          <a:endParaRPr lang="en-US"/>
        </a:p>
      </dgm:t>
    </dgm:pt>
    <dgm:pt modelId="{3C4139EF-F0A7-440B-B18E-E0C327FCF550}" type="sibTrans" cxnId="{D5F84FCC-82E9-4845-9096-C0C8646CFE74}">
      <dgm:prSet/>
      <dgm:spPr/>
      <dgm:t>
        <a:bodyPr/>
        <a:lstStyle/>
        <a:p>
          <a:endParaRPr lang="en-US"/>
        </a:p>
      </dgm:t>
    </dgm:pt>
    <dgm:pt modelId="{12A36FC5-2B9A-4DC9-A84F-DF7AA766D160}">
      <dgm:prSet/>
      <dgm:spPr/>
      <dgm:t>
        <a:bodyPr/>
        <a:lstStyle/>
        <a:p>
          <a:r>
            <a:rPr lang="en-US" b="1">
              <a:latin typeface="Arial" panose="020B0604020202020204" pitchFamily="34" charset="0"/>
              <a:cs typeface="Arial" panose="020B0604020202020204" pitchFamily="34" charset="0"/>
            </a:rPr>
            <a:t>Precision &amp; Recall:</a:t>
          </a:r>
          <a:r>
            <a:rPr lang="en-US">
              <a:latin typeface="Arial" panose="020B0604020202020204" pitchFamily="34" charset="0"/>
              <a:cs typeface="Arial" panose="020B0604020202020204" pitchFamily="34" charset="0"/>
            </a:rPr>
            <a:t> Measure the model's ability to correctly identify true positives and false negatives.</a:t>
          </a:r>
        </a:p>
      </dgm:t>
    </dgm:pt>
    <dgm:pt modelId="{A52FAAAB-752F-479F-92C4-1790FCA0B4DC}" type="parTrans" cxnId="{E5E851D3-DA10-4C72-A884-BC19DA039626}">
      <dgm:prSet/>
      <dgm:spPr/>
      <dgm:t>
        <a:bodyPr/>
        <a:lstStyle/>
        <a:p>
          <a:endParaRPr lang="en-US"/>
        </a:p>
      </dgm:t>
    </dgm:pt>
    <dgm:pt modelId="{CA8D741B-D71F-422F-A043-EBB6FC7E4C05}" type="sibTrans" cxnId="{E5E851D3-DA10-4C72-A884-BC19DA039626}">
      <dgm:prSet/>
      <dgm:spPr/>
      <dgm:t>
        <a:bodyPr/>
        <a:lstStyle/>
        <a:p>
          <a:endParaRPr lang="en-US"/>
        </a:p>
      </dgm:t>
    </dgm:pt>
    <dgm:pt modelId="{F3D93648-8E76-47C2-A625-7E3CF51952FE}">
      <dgm:prSet/>
      <dgm:spPr/>
      <dgm:t>
        <a:bodyPr/>
        <a:lstStyle/>
        <a:p>
          <a:r>
            <a:rPr lang="en-US" b="1">
              <a:latin typeface="Arial" panose="020B0604020202020204" pitchFamily="34" charset="0"/>
              <a:cs typeface="Arial" panose="020B0604020202020204" pitchFamily="34" charset="0"/>
            </a:rPr>
            <a:t>F1 Score:</a:t>
          </a:r>
          <a:r>
            <a:rPr lang="en-US">
              <a:latin typeface="Arial" panose="020B0604020202020204" pitchFamily="34" charset="0"/>
              <a:cs typeface="Arial" panose="020B0604020202020204" pitchFamily="34" charset="0"/>
            </a:rPr>
            <a:t> The harmonic mean of precision and recall, giving a balanced view of model performance.</a:t>
          </a:r>
        </a:p>
      </dgm:t>
    </dgm:pt>
    <dgm:pt modelId="{1AEB1C7A-6DBC-4460-9171-D7872109198E}" type="parTrans" cxnId="{D2AF1EFC-FD57-4699-BC52-E4DEB5FC53B9}">
      <dgm:prSet/>
      <dgm:spPr/>
      <dgm:t>
        <a:bodyPr/>
        <a:lstStyle/>
        <a:p>
          <a:endParaRPr lang="en-US"/>
        </a:p>
      </dgm:t>
    </dgm:pt>
    <dgm:pt modelId="{88C7F455-4DB8-4A07-A65F-8011C5917923}" type="sibTrans" cxnId="{D2AF1EFC-FD57-4699-BC52-E4DEB5FC53B9}">
      <dgm:prSet/>
      <dgm:spPr/>
      <dgm:t>
        <a:bodyPr/>
        <a:lstStyle/>
        <a:p>
          <a:endParaRPr lang="en-US"/>
        </a:p>
      </dgm:t>
    </dgm:pt>
    <dgm:pt modelId="{29DE0EC2-D31A-41D1-80C4-A0DAF064937C}">
      <dgm:prSet/>
      <dgm:spPr/>
      <dgm:t>
        <a:bodyPr/>
        <a:lstStyle/>
        <a:p>
          <a:r>
            <a:rPr lang="en-US" b="1">
              <a:latin typeface="Arial" panose="020B0604020202020204" pitchFamily="34" charset="0"/>
              <a:cs typeface="Arial" panose="020B0604020202020204" pitchFamily="34" charset="0"/>
            </a:rPr>
            <a:t>Confusion Matrix:</a:t>
          </a:r>
          <a:endParaRPr lang="en-US">
            <a:latin typeface="Arial" panose="020B0604020202020204" pitchFamily="34" charset="0"/>
            <a:cs typeface="Arial" panose="020B0604020202020204" pitchFamily="34" charset="0"/>
          </a:endParaRPr>
        </a:p>
      </dgm:t>
    </dgm:pt>
    <dgm:pt modelId="{D7C0DC3F-2B87-453E-AA58-924F5150A47D}" type="parTrans" cxnId="{56BC152E-A25E-40DA-B835-5DFC4CAB74CC}">
      <dgm:prSet/>
      <dgm:spPr/>
      <dgm:t>
        <a:bodyPr/>
        <a:lstStyle/>
        <a:p>
          <a:endParaRPr lang="en-US"/>
        </a:p>
      </dgm:t>
    </dgm:pt>
    <dgm:pt modelId="{C3614DB4-FF5C-4C00-87E4-48FAB76CC95A}" type="sibTrans" cxnId="{56BC152E-A25E-40DA-B835-5DFC4CAB74CC}">
      <dgm:prSet/>
      <dgm:spPr/>
      <dgm:t>
        <a:bodyPr/>
        <a:lstStyle/>
        <a:p>
          <a:endParaRPr lang="en-US"/>
        </a:p>
      </dgm:t>
    </dgm:pt>
    <dgm:pt modelId="{A00677D8-C68B-45CA-92B9-98D1E2023EDF}">
      <dgm:prSet/>
      <dgm:spPr/>
      <dgm:t>
        <a:bodyPr/>
        <a:lstStyle/>
        <a:p>
          <a:r>
            <a:rPr lang="en-US">
              <a:latin typeface="Arial" panose="020B0604020202020204" pitchFamily="34" charset="0"/>
              <a:cs typeface="Arial" panose="020B0604020202020204" pitchFamily="34" charset="0"/>
            </a:rPr>
            <a:t>Visual representation showing how many images were classified correctly or incorrectly for each tumor type.</a:t>
          </a:r>
        </a:p>
      </dgm:t>
    </dgm:pt>
    <dgm:pt modelId="{3AC9BD73-D182-4C5C-9827-17EDF7EEE7E9}" type="parTrans" cxnId="{C1DDFBCF-6D73-44A3-8FA7-DD8457EFB16B}">
      <dgm:prSet/>
      <dgm:spPr/>
      <dgm:t>
        <a:bodyPr/>
        <a:lstStyle/>
        <a:p>
          <a:endParaRPr lang="en-US"/>
        </a:p>
      </dgm:t>
    </dgm:pt>
    <dgm:pt modelId="{0F2605C0-421D-4A42-B1DA-28854D6038DD}" type="sibTrans" cxnId="{C1DDFBCF-6D73-44A3-8FA7-DD8457EFB16B}">
      <dgm:prSet/>
      <dgm:spPr/>
      <dgm:t>
        <a:bodyPr/>
        <a:lstStyle/>
        <a:p>
          <a:endParaRPr lang="en-US"/>
        </a:p>
      </dgm:t>
    </dgm:pt>
    <dgm:pt modelId="{724685DE-68D3-46B1-B5CA-5E58DAA4920F}">
      <dgm:prSet/>
      <dgm:spPr/>
      <dgm:t>
        <a:bodyPr/>
        <a:lstStyle/>
        <a:p>
          <a:r>
            <a:rPr lang="en-US" b="1">
              <a:latin typeface="Arial" panose="020B0604020202020204" pitchFamily="34" charset="0"/>
              <a:cs typeface="Arial" panose="020B0604020202020204" pitchFamily="34" charset="0"/>
            </a:rPr>
            <a:t>Results:</a:t>
          </a:r>
          <a:endParaRPr lang="en-US">
            <a:latin typeface="Arial" panose="020B0604020202020204" pitchFamily="34" charset="0"/>
            <a:cs typeface="Arial" panose="020B0604020202020204" pitchFamily="34" charset="0"/>
          </a:endParaRPr>
        </a:p>
      </dgm:t>
    </dgm:pt>
    <dgm:pt modelId="{28DB3A7C-9DFC-420C-9395-17FF1D980E1D}" type="parTrans" cxnId="{220FC98F-CD07-450C-B211-8CFCB22578EF}">
      <dgm:prSet/>
      <dgm:spPr/>
      <dgm:t>
        <a:bodyPr/>
        <a:lstStyle/>
        <a:p>
          <a:endParaRPr lang="en-US"/>
        </a:p>
      </dgm:t>
    </dgm:pt>
    <dgm:pt modelId="{B49AD591-A3E7-4FA6-9A61-156B4CC9F610}" type="sibTrans" cxnId="{220FC98F-CD07-450C-B211-8CFCB22578EF}">
      <dgm:prSet/>
      <dgm:spPr/>
      <dgm:t>
        <a:bodyPr/>
        <a:lstStyle/>
        <a:p>
          <a:endParaRPr lang="en-US"/>
        </a:p>
      </dgm:t>
    </dgm:pt>
    <dgm:pt modelId="{DE514363-064D-455A-A88F-C3437BBA759F}">
      <dgm:prSet/>
      <dgm:spPr/>
      <dgm:t>
        <a:bodyPr/>
        <a:lstStyle/>
        <a:p>
          <a:r>
            <a:rPr lang="en-US" dirty="0">
              <a:latin typeface="Arial" panose="020B0604020202020204" pitchFamily="34" charset="0"/>
              <a:cs typeface="Arial" panose="020B0604020202020204" pitchFamily="34" charset="0"/>
            </a:rPr>
            <a:t>The CNN achieved an accuracy of [insert percentage], with room for improvement in some categories.</a:t>
          </a:r>
        </a:p>
      </dgm:t>
    </dgm:pt>
    <dgm:pt modelId="{7D419D5D-34CE-4D3C-BD4A-15FD32F1EB07}" type="parTrans" cxnId="{330564B8-37F0-4EF4-86EE-D24B1C298B5F}">
      <dgm:prSet/>
      <dgm:spPr/>
      <dgm:t>
        <a:bodyPr/>
        <a:lstStyle/>
        <a:p>
          <a:endParaRPr lang="en-US"/>
        </a:p>
      </dgm:t>
    </dgm:pt>
    <dgm:pt modelId="{07197DED-8706-44CE-8807-4917C8DF36B2}" type="sibTrans" cxnId="{330564B8-37F0-4EF4-86EE-D24B1C298B5F}">
      <dgm:prSet/>
      <dgm:spPr/>
      <dgm:t>
        <a:bodyPr/>
        <a:lstStyle/>
        <a:p>
          <a:endParaRPr lang="en-US"/>
        </a:p>
      </dgm:t>
    </dgm:pt>
    <dgm:pt modelId="{C8A40F94-EE9A-4BB2-90B9-EEDA247C359A}" type="pres">
      <dgm:prSet presAssocID="{EE2A1CA2-2A2E-4408-A69C-64535662AA57}" presName="hierChild1" presStyleCnt="0">
        <dgm:presLayoutVars>
          <dgm:chPref val="1"/>
          <dgm:dir/>
          <dgm:animOne val="branch"/>
          <dgm:animLvl val="lvl"/>
          <dgm:resizeHandles/>
        </dgm:presLayoutVars>
      </dgm:prSet>
      <dgm:spPr/>
    </dgm:pt>
    <dgm:pt modelId="{DE74F724-A241-4B49-8D7C-14EEDFF26FED}" type="pres">
      <dgm:prSet presAssocID="{37B388F4-02BA-4CCF-8BEF-1AAECAC88847}" presName="hierRoot1" presStyleCnt="0"/>
      <dgm:spPr/>
    </dgm:pt>
    <dgm:pt modelId="{6C442A47-1DC9-4832-8746-F073982D7583}" type="pres">
      <dgm:prSet presAssocID="{37B388F4-02BA-4CCF-8BEF-1AAECAC88847}" presName="composite" presStyleCnt="0"/>
      <dgm:spPr/>
    </dgm:pt>
    <dgm:pt modelId="{B881216C-ACB4-4FC6-A742-FE498C471BAA}" type="pres">
      <dgm:prSet presAssocID="{37B388F4-02BA-4CCF-8BEF-1AAECAC88847}" presName="background" presStyleLbl="node0" presStyleIdx="0" presStyleCnt="3"/>
      <dgm:spPr/>
    </dgm:pt>
    <dgm:pt modelId="{AAA7757B-EBCE-46B1-82AC-66B93ABF7752}" type="pres">
      <dgm:prSet presAssocID="{37B388F4-02BA-4CCF-8BEF-1AAECAC88847}" presName="text" presStyleLbl="fgAcc0" presStyleIdx="0" presStyleCnt="3">
        <dgm:presLayoutVars>
          <dgm:chPref val="3"/>
        </dgm:presLayoutVars>
      </dgm:prSet>
      <dgm:spPr/>
    </dgm:pt>
    <dgm:pt modelId="{88182934-77E5-4CB0-B871-377D65C6D26A}" type="pres">
      <dgm:prSet presAssocID="{37B388F4-02BA-4CCF-8BEF-1AAECAC88847}" presName="hierChild2" presStyleCnt="0"/>
      <dgm:spPr/>
    </dgm:pt>
    <dgm:pt modelId="{97BC6587-49AC-4808-9DE8-1C1763DA081F}" type="pres">
      <dgm:prSet presAssocID="{F841F076-DD80-414B-893A-C86B63ECA2A6}" presName="Name10" presStyleLbl="parChTrans1D2" presStyleIdx="0" presStyleCnt="5"/>
      <dgm:spPr/>
    </dgm:pt>
    <dgm:pt modelId="{61F36E7F-8FA2-4EF2-B473-08FBEC094912}" type="pres">
      <dgm:prSet presAssocID="{F0B9EA1B-5DD6-4A35-B647-9301040895C3}" presName="hierRoot2" presStyleCnt="0"/>
      <dgm:spPr/>
    </dgm:pt>
    <dgm:pt modelId="{511AB395-EE2D-47DC-A60F-604A4248A6EF}" type="pres">
      <dgm:prSet presAssocID="{F0B9EA1B-5DD6-4A35-B647-9301040895C3}" presName="composite2" presStyleCnt="0"/>
      <dgm:spPr/>
    </dgm:pt>
    <dgm:pt modelId="{0350C99A-12FC-43E2-8838-D293975B5532}" type="pres">
      <dgm:prSet presAssocID="{F0B9EA1B-5DD6-4A35-B647-9301040895C3}" presName="background2" presStyleLbl="node2" presStyleIdx="0" presStyleCnt="5"/>
      <dgm:spPr/>
    </dgm:pt>
    <dgm:pt modelId="{34830BC0-8402-42E3-90E0-859F642BF8CA}" type="pres">
      <dgm:prSet presAssocID="{F0B9EA1B-5DD6-4A35-B647-9301040895C3}" presName="text2" presStyleLbl="fgAcc2" presStyleIdx="0" presStyleCnt="5">
        <dgm:presLayoutVars>
          <dgm:chPref val="3"/>
        </dgm:presLayoutVars>
      </dgm:prSet>
      <dgm:spPr/>
    </dgm:pt>
    <dgm:pt modelId="{319DA9B0-5BD8-45FA-8F66-5F9830ADF82E}" type="pres">
      <dgm:prSet presAssocID="{F0B9EA1B-5DD6-4A35-B647-9301040895C3}" presName="hierChild3" presStyleCnt="0"/>
      <dgm:spPr/>
    </dgm:pt>
    <dgm:pt modelId="{3F9013C0-E238-4788-A0DC-B8B9DAD0C6F6}" type="pres">
      <dgm:prSet presAssocID="{A52FAAAB-752F-479F-92C4-1790FCA0B4DC}" presName="Name10" presStyleLbl="parChTrans1D2" presStyleIdx="1" presStyleCnt="5"/>
      <dgm:spPr/>
    </dgm:pt>
    <dgm:pt modelId="{F517CE5A-D6E7-4F58-80A4-AAA4A72245EE}" type="pres">
      <dgm:prSet presAssocID="{12A36FC5-2B9A-4DC9-A84F-DF7AA766D160}" presName="hierRoot2" presStyleCnt="0"/>
      <dgm:spPr/>
    </dgm:pt>
    <dgm:pt modelId="{022D48C7-10B3-4A58-ABD2-1B8A3E71A775}" type="pres">
      <dgm:prSet presAssocID="{12A36FC5-2B9A-4DC9-A84F-DF7AA766D160}" presName="composite2" presStyleCnt="0"/>
      <dgm:spPr/>
    </dgm:pt>
    <dgm:pt modelId="{090C193D-B1E7-4023-BD78-1E13292042E5}" type="pres">
      <dgm:prSet presAssocID="{12A36FC5-2B9A-4DC9-A84F-DF7AA766D160}" presName="background2" presStyleLbl="node2" presStyleIdx="1" presStyleCnt="5"/>
      <dgm:spPr/>
    </dgm:pt>
    <dgm:pt modelId="{36431965-4E37-4582-A2F5-FE95856F96C2}" type="pres">
      <dgm:prSet presAssocID="{12A36FC5-2B9A-4DC9-A84F-DF7AA766D160}" presName="text2" presStyleLbl="fgAcc2" presStyleIdx="1" presStyleCnt="5">
        <dgm:presLayoutVars>
          <dgm:chPref val="3"/>
        </dgm:presLayoutVars>
      </dgm:prSet>
      <dgm:spPr/>
    </dgm:pt>
    <dgm:pt modelId="{6811B4AB-F581-4B7B-9F8B-6635CEE65929}" type="pres">
      <dgm:prSet presAssocID="{12A36FC5-2B9A-4DC9-A84F-DF7AA766D160}" presName="hierChild3" presStyleCnt="0"/>
      <dgm:spPr/>
    </dgm:pt>
    <dgm:pt modelId="{9AA065D7-1192-40CD-ABAA-1FC34ABF1A37}" type="pres">
      <dgm:prSet presAssocID="{1AEB1C7A-6DBC-4460-9171-D7872109198E}" presName="Name10" presStyleLbl="parChTrans1D2" presStyleIdx="2" presStyleCnt="5"/>
      <dgm:spPr/>
    </dgm:pt>
    <dgm:pt modelId="{50BC22BA-3360-4A6D-A816-5F90296BC1C7}" type="pres">
      <dgm:prSet presAssocID="{F3D93648-8E76-47C2-A625-7E3CF51952FE}" presName="hierRoot2" presStyleCnt="0"/>
      <dgm:spPr/>
    </dgm:pt>
    <dgm:pt modelId="{25831042-03C9-4C48-8CFA-A6A9EC9ABAD6}" type="pres">
      <dgm:prSet presAssocID="{F3D93648-8E76-47C2-A625-7E3CF51952FE}" presName="composite2" presStyleCnt="0"/>
      <dgm:spPr/>
    </dgm:pt>
    <dgm:pt modelId="{2646FADC-7172-45CC-8937-22E03D4DC683}" type="pres">
      <dgm:prSet presAssocID="{F3D93648-8E76-47C2-A625-7E3CF51952FE}" presName="background2" presStyleLbl="node2" presStyleIdx="2" presStyleCnt="5"/>
      <dgm:spPr/>
    </dgm:pt>
    <dgm:pt modelId="{C09095FE-1F58-4DA0-AF34-C7CA4581D7FF}" type="pres">
      <dgm:prSet presAssocID="{F3D93648-8E76-47C2-A625-7E3CF51952FE}" presName="text2" presStyleLbl="fgAcc2" presStyleIdx="2" presStyleCnt="5">
        <dgm:presLayoutVars>
          <dgm:chPref val="3"/>
        </dgm:presLayoutVars>
      </dgm:prSet>
      <dgm:spPr/>
    </dgm:pt>
    <dgm:pt modelId="{2D87B4F8-0AE0-4847-921B-A3DBF2323D5B}" type="pres">
      <dgm:prSet presAssocID="{F3D93648-8E76-47C2-A625-7E3CF51952FE}" presName="hierChild3" presStyleCnt="0"/>
      <dgm:spPr/>
    </dgm:pt>
    <dgm:pt modelId="{4AD4823E-9975-4559-904E-643C0C24B17A}" type="pres">
      <dgm:prSet presAssocID="{29DE0EC2-D31A-41D1-80C4-A0DAF064937C}" presName="hierRoot1" presStyleCnt="0"/>
      <dgm:spPr/>
    </dgm:pt>
    <dgm:pt modelId="{0F2D7782-BF4E-4739-A061-2E0DE346D15A}" type="pres">
      <dgm:prSet presAssocID="{29DE0EC2-D31A-41D1-80C4-A0DAF064937C}" presName="composite" presStyleCnt="0"/>
      <dgm:spPr/>
    </dgm:pt>
    <dgm:pt modelId="{256057D5-4D7A-4714-9C07-9D6A4F0B8797}" type="pres">
      <dgm:prSet presAssocID="{29DE0EC2-D31A-41D1-80C4-A0DAF064937C}" presName="background" presStyleLbl="node0" presStyleIdx="1" presStyleCnt="3"/>
      <dgm:spPr/>
    </dgm:pt>
    <dgm:pt modelId="{7B16BF1A-0FA0-4074-8F72-FADB59C0BD08}" type="pres">
      <dgm:prSet presAssocID="{29DE0EC2-D31A-41D1-80C4-A0DAF064937C}" presName="text" presStyleLbl="fgAcc0" presStyleIdx="1" presStyleCnt="3">
        <dgm:presLayoutVars>
          <dgm:chPref val="3"/>
        </dgm:presLayoutVars>
      </dgm:prSet>
      <dgm:spPr/>
    </dgm:pt>
    <dgm:pt modelId="{8F577D26-CAEA-48D5-B58F-91A765ABF4A8}" type="pres">
      <dgm:prSet presAssocID="{29DE0EC2-D31A-41D1-80C4-A0DAF064937C}" presName="hierChild2" presStyleCnt="0"/>
      <dgm:spPr/>
    </dgm:pt>
    <dgm:pt modelId="{7FC5AC08-3EB2-4E23-A59F-A9631B512C13}" type="pres">
      <dgm:prSet presAssocID="{3AC9BD73-D182-4C5C-9827-17EDF7EEE7E9}" presName="Name10" presStyleLbl="parChTrans1D2" presStyleIdx="3" presStyleCnt="5"/>
      <dgm:spPr/>
    </dgm:pt>
    <dgm:pt modelId="{629008D3-48F0-4962-A45A-82094A545258}" type="pres">
      <dgm:prSet presAssocID="{A00677D8-C68B-45CA-92B9-98D1E2023EDF}" presName="hierRoot2" presStyleCnt="0"/>
      <dgm:spPr/>
    </dgm:pt>
    <dgm:pt modelId="{2967DB03-867D-4961-B00B-537A4D3F75AA}" type="pres">
      <dgm:prSet presAssocID="{A00677D8-C68B-45CA-92B9-98D1E2023EDF}" presName="composite2" presStyleCnt="0"/>
      <dgm:spPr/>
    </dgm:pt>
    <dgm:pt modelId="{5DF622A1-0B1D-46D9-A8BF-78F3E35205FA}" type="pres">
      <dgm:prSet presAssocID="{A00677D8-C68B-45CA-92B9-98D1E2023EDF}" presName="background2" presStyleLbl="node2" presStyleIdx="3" presStyleCnt="5"/>
      <dgm:spPr/>
    </dgm:pt>
    <dgm:pt modelId="{9901FE93-3D52-48B9-BBC8-0227E798C92B}" type="pres">
      <dgm:prSet presAssocID="{A00677D8-C68B-45CA-92B9-98D1E2023EDF}" presName="text2" presStyleLbl="fgAcc2" presStyleIdx="3" presStyleCnt="5">
        <dgm:presLayoutVars>
          <dgm:chPref val="3"/>
        </dgm:presLayoutVars>
      </dgm:prSet>
      <dgm:spPr/>
    </dgm:pt>
    <dgm:pt modelId="{00313BD3-9662-4198-8D32-3736F59DBE58}" type="pres">
      <dgm:prSet presAssocID="{A00677D8-C68B-45CA-92B9-98D1E2023EDF}" presName="hierChild3" presStyleCnt="0"/>
      <dgm:spPr/>
    </dgm:pt>
    <dgm:pt modelId="{116711BE-8EEB-4CC6-BD5E-C0B742C3CC47}" type="pres">
      <dgm:prSet presAssocID="{724685DE-68D3-46B1-B5CA-5E58DAA4920F}" presName="hierRoot1" presStyleCnt="0"/>
      <dgm:spPr/>
    </dgm:pt>
    <dgm:pt modelId="{87B3BA10-DB98-46E3-96CF-B6466AECE477}" type="pres">
      <dgm:prSet presAssocID="{724685DE-68D3-46B1-B5CA-5E58DAA4920F}" presName="composite" presStyleCnt="0"/>
      <dgm:spPr/>
    </dgm:pt>
    <dgm:pt modelId="{98C0B834-0FDA-45E3-957A-2F5F0D3B712A}" type="pres">
      <dgm:prSet presAssocID="{724685DE-68D3-46B1-B5CA-5E58DAA4920F}" presName="background" presStyleLbl="node0" presStyleIdx="2" presStyleCnt="3"/>
      <dgm:spPr/>
    </dgm:pt>
    <dgm:pt modelId="{6CE20AEC-7141-4F24-8CB6-87C16A34C8BF}" type="pres">
      <dgm:prSet presAssocID="{724685DE-68D3-46B1-B5CA-5E58DAA4920F}" presName="text" presStyleLbl="fgAcc0" presStyleIdx="2" presStyleCnt="3">
        <dgm:presLayoutVars>
          <dgm:chPref val="3"/>
        </dgm:presLayoutVars>
      </dgm:prSet>
      <dgm:spPr/>
    </dgm:pt>
    <dgm:pt modelId="{691D3806-3CF6-41D8-9527-51D154D60C67}" type="pres">
      <dgm:prSet presAssocID="{724685DE-68D3-46B1-B5CA-5E58DAA4920F}" presName="hierChild2" presStyleCnt="0"/>
      <dgm:spPr/>
    </dgm:pt>
    <dgm:pt modelId="{8AA26198-EF41-43B9-98DC-25B615158D13}" type="pres">
      <dgm:prSet presAssocID="{7D419D5D-34CE-4D3C-BD4A-15FD32F1EB07}" presName="Name10" presStyleLbl="parChTrans1D2" presStyleIdx="4" presStyleCnt="5"/>
      <dgm:spPr/>
    </dgm:pt>
    <dgm:pt modelId="{CADFA8E4-5CB2-4463-85FE-6149900962B4}" type="pres">
      <dgm:prSet presAssocID="{DE514363-064D-455A-A88F-C3437BBA759F}" presName="hierRoot2" presStyleCnt="0"/>
      <dgm:spPr/>
    </dgm:pt>
    <dgm:pt modelId="{9484C9AD-796F-41DB-9DBF-55E57FB3541F}" type="pres">
      <dgm:prSet presAssocID="{DE514363-064D-455A-A88F-C3437BBA759F}" presName="composite2" presStyleCnt="0"/>
      <dgm:spPr/>
    </dgm:pt>
    <dgm:pt modelId="{7A43F2FB-76F6-4575-BB06-4F27768ADE23}" type="pres">
      <dgm:prSet presAssocID="{DE514363-064D-455A-A88F-C3437BBA759F}" presName="background2" presStyleLbl="node2" presStyleIdx="4" presStyleCnt="5"/>
      <dgm:spPr/>
    </dgm:pt>
    <dgm:pt modelId="{F5DB1C06-C083-4CB4-833D-0F53FE333FC5}" type="pres">
      <dgm:prSet presAssocID="{DE514363-064D-455A-A88F-C3437BBA759F}" presName="text2" presStyleLbl="fgAcc2" presStyleIdx="4" presStyleCnt="5">
        <dgm:presLayoutVars>
          <dgm:chPref val="3"/>
        </dgm:presLayoutVars>
      </dgm:prSet>
      <dgm:spPr/>
    </dgm:pt>
    <dgm:pt modelId="{2B6F51A4-1C99-4329-A868-A4B57AA959C0}" type="pres">
      <dgm:prSet presAssocID="{DE514363-064D-455A-A88F-C3437BBA759F}" presName="hierChild3" presStyleCnt="0"/>
      <dgm:spPr/>
    </dgm:pt>
  </dgm:ptLst>
  <dgm:cxnLst>
    <dgm:cxn modelId="{2233D012-D5B4-4BFD-B694-E3E273E722FC}" type="presOf" srcId="{F0B9EA1B-5DD6-4A35-B647-9301040895C3}" destId="{34830BC0-8402-42E3-90E0-859F642BF8CA}" srcOrd="0" destOrd="0" presId="urn:microsoft.com/office/officeart/2005/8/layout/hierarchy1"/>
    <dgm:cxn modelId="{A0F1321A-6D7C-430D-B066-DAD93CFDE9EE}" type="presOf" srcId="{37B388F4-02BA-4CCF-8BEF-1AAECAC88847}" destId="{AAA7757B-EBCE-46B1-82AC-66B93ABF7752}" srcOrd="0" destOrd="0" presId="urn:microsoft.com/office/officeart/2005/8/layout/hierarchy1"/>
    <dgm:cxn modelId="{56BC152E-A25E-40DA-B835-5DFC4CAB74CC}" srcId="{EE2A1CA2-2A2E-4408-A69C-64535662AA57}" destId="{29DE0EC2-D31A-41D1-80C4-A0DAF064937C}" srcOrd="1" destOrd="0" parTransId="{D7C0DC3F-2B87-453E-AA58-924F5150A47D}" sibTransId="{C3614DB4-FF5C-4C00-87E4-48FAB76CC95A}"/>
    <dgm:cxn modelId="{04DD035D-FD93-4C26-8A47-A29CDC256455}" srcId="{EE2A1CA2-2A2E-4408-A69C-64535662AA57}" destId="{37B388F4-02BA-4CCF-8BEF-1AAECAC88847}" srcOrd="0" destOrd="0" parTransId="{0C8A3DD6-DE95-4302-A957-9564C6015F8D}" sibTransId="{563B307D-9B38-4A48-9708-F0B76B52DB84}"/>
    <dgm:cxn modelId="{5D24226A-67B5-4FD8-9E5D-205663BD080B}" type="presOf" srcId="{1AEB1C7A-6DBC-4460-9171-D7872109198E}" destId="{9AA065D7-1192-40CD-ABAA-1FC34ABF1A37}" srcOrd="0" destOrd="0" presId="urn:microsoft.com/office/officeart/2005/8/layout/hierarchy1"/>
    <dgm:cxn modelId="{451E7653-8DEB-4643-BB19-AEDE9A565795}" type="presOf" srcId="{A52FAAAB-752F-479F-92C4-1790FCA0B4DC}" destId="{3F9013C0-E238-4788-A0DC-B8B9DAD0C6F6}" srcOrd="0" destOrd="0" presId="urn:microsoft.com/office/officeart/2005/8/layout/hierarchy1"/>
    <dgm:cxn modelId="{F2677B53-1F26-4E4B-B05A-C1AFEFFB357D}" type="presOf" srcId="{DE514363-064D-455A-A88F-C3437BBA759F}" destId="{F5DB1C06-C083-4CB4-833D-0F53FE333FC5}" srcOrd="0" destOrd="0" presId="urn:microsoft.com/office/officeart/2005/8/layout/hierarchy1"/>
    <dgm:cxn modelId="{84E2E68C-E6C3-4590-BFF9-0C44F10FA1FA}" type="presOf" srcId="{12A36FC5-2B9A-4DC9-A84F-DF7AA766D160}" destId="{36431965-4E37-4582-A2F5-FE95856F96C2}" srcOrd="0" destOrd="0" presId="urn:microsoft.com/office/officeart/2005/8/layout/hierarchy1"/>
    <dgm:cxn modelId="{220FC98F-CD07-450C-B211-8CFCB22578EF}" srcId="{EE2A1CA2-2A2E-4408-A69C-64535662AA57}" destId="{724685DE-68D3-46B1-B5CA-5E58DAA4920F}" srcOrd="2" destOrd="0" parTransId="{28DB3A7C-9DFC-420C-9395-17FF1D980E1D}" sibTransId="{B49AD591-A3E7-4FA6-9A61-156B4CC9F610}"/>
    <dgm:cxn modelId="{BADA4A9A-04C7-4E16-8587-2C3A8D8A2A9B}" type="presOf" srcId="{29DE0EC2-D31A-41D1-80C4-A0DAF064937C}" destId="{7B16BF1A-0FA0-4074-8F72-FADB59C0BD08}" srcOrd="0" destOrd="0" presId="urn:microsoft.com/office/officeart/2005/8/layout/hierarchy1"/>
    <dgm:cxn modelId="{4731D7AC-E232-4BA3-A277-6039CCEFDEDD}" type="presOf" srcId="{A00677D8-C68B-45CA-92B9-98D1E2023EDF}" destId="{9901FE93-3D52-48B9-BBC8-0227E798C92B}" srcOrd="0" destOrd="0" presId="urn:microsoft.com/office/officeart/2005/8/layout/hierarchy1"/>
    <dgm:cxn modelId="{B0B25BAD-AC14-4EED-850C-B4FD581AE2AC}" type="presOf" srcId="{F3D93648-8E76-47C2-A625-7E3CF51952FE}" destId="{C09095FE-1F58-4DA0-AF34-C7CA4581D7FF}" srcOrd="0" destOrd="0" presId="urn:microsoft.com/office/officeart/2005/8/layout/hierarchy1"/>
    <dgm:cxn modelId="{D7FA82B1-A110-4032-AAF6-CB5255520014}" type="presOf" srcId="{3AC9BD73-D182-4C5C-9827-17EDF7EEE7E9}" destId="{7FC5AC08-3EB2-4E23-A59F-A9631B512C13}" srcOrd="0" destOrd="0" presId="urn:microsoft.com/office/officeart/2005/8/layout/hierarchy1"/>
    <dgm:cxn modelId="{95757BB2-2985-4B46-804C-1CFF4907233E}" type="presOf" srcId="{724685DE-68D3-46B1-B5CA-5E58DAA4920F}" destId="{6CE20AEC-7141-4F24-8CB6-87C16A34C8BF}" srcOrd="0" destOrd="0" presId="urn:microsoft.com/office/officeart/2005/8/layout/hierarchy1"/>
    <dgm:cxn modelId="{330564B8-37F0-4EF4-86EE-D24B1C298B5F}" srcId="{724685DE-68D3-46B1-B5CA-5E58DAA4920F}" destId="{DE514363-064D-455A-A88F-C3437BBA759F}" srcOrd="0" destOrd="0" parTransId="{7D419D5D-34CE-4D3C-BD4A-15FD32F1EB07}" sibTransId="{07197DED-8706-44CE-8807-4917C8DF36B2}"/>
    <dgm:cxn modelId="{8EBA7FBB-AEC0-4A77-9D06-CED5084B3EDF}" type="presOf" srcId="{7D419D5D-34CE-4D3C-BD4A-15FD32F1EB07}" destId="{8AA26198-EF41-43B9-98DC-25B615158D13}" srcOrd="0" destOrd="0" presId="urn:microsoft.com/office/officeart/2005/8/layout/hierarchy1"/>
    <dgm:cxn modelId="{D5F84FCC-82E9-4845-9096-C0C8646CFE74}" srcId="{37B388F4-02BA-4CCF-8BEF-1AAECAC88847}" destId="{F0B9EA1B-5DD6-4A35-B647-9301040895C3}" srcOrd="0" destOrd="0" parTransId="{F841F076-DD80-414B-893A-C86B63ECA2A6}" sibTransId="{3C4139EF-F0A7-440B-B18E-E0C327FCF550}"/>
    <dgm:cxn modelId="{C1DDFBCF-6D73-44A3-8FA7-DD8457EFB16B}" srcId="{29DE0EC2-D31A-41D1-80C4-A0DAF064937C}" destId="{A00677D8-C68B-45CA-92B9-98D1E2023EDF}" srcOrd="0" destOrd="0" parTransId="{3AC9BD73-D182-4C5C-9827-17EDF7EEE7E9}" sibTransId="{0F2605C0-421D-4A42-B1DA-28854D6038DD}"/>
    <dgm:cxn modelId="{E5E851D3-DA10-4C72-A884-BC19DA039626}" srcId="{37B388F4-02BA-4CCF-8BEF-1AAECAC88847}" destId="{12A36FC5-2B9A-4DC9-A84F-DF7AA766D160}" srcOrd="1" destOrd="0" parTransId="{A52FAAAB-752F-479F-92C4-1790FCA0B4DC}" sibTransId="{CA8D741B-D71F-422F-A043-EBB6FC7E4C05}"/>
    <dgm:cxn modelId="{CB5368D8-A870-4812-B9B5-19A2CF7578D8}" type="presOf" srcId="{F841F076-DD80-414B-893A-C86B63ECA2A6}" destId="{97BC6587-49AC-4808-9DE8-1C1763DA081F}" srcOrd="0" destOrd="0" presId="urn:microsoft.com/office/officeart/2005/8/layout/hierarchy1"/>
    <dgm:cxn modelId="{D01746E2-A612-46AD-86C2-C1F03C50FA33}" type="presOf" srcId="{EE2A1CA2-2A2E-4408-A69C-64535662AA57}" destId="{C8A40F94-EE9A-4BB2-90B9-EEDA247C359A}" srcOrd="0" destOrd="0" presId="urn:microsoft.com/office/officeart/2005/8/layout/hierarchy1"/>
    <dgm:cxn modelId="{D2AF1EFC-FD57-4699-BC52-E4DEB5FC53B9}" srcId="{37B388F4-02BA-4CCF-8BEF-1AAECAC88847}" destId="{F3D93648-8E76-47C2-A625-7E3CF51952FE}" srcOrd="2" destOrd="0" parTransId="{1AEB1C7A-6DBC-4460-9171-D7872109198E}" sibTransId="{88C7F455-4DB8-4A07-A65F-8011C5917923}"/>
    <dgm:cxn modelId="{9BFB271D-9216-457C-B116-27BBCA0BF504}" type="presParOf" srcId="{C8A40F94-EE9A-4BB2-90B9-EEDA247C359A}" destId="{DE74F724-A241-4B49-8D7C-14EEDFF26FED}" srcOrd="0" destOrd="0" presId="urn:microsoft.com/office/officeart/2005/8/layout/hierarchy1"/>
    <dgm:cxn modelId="{490BF319-07AF-441B-A33E-017274DA99AE}" type="presParOf" srcId="{DE74F724-A241-4B49-8D7C-14EEDFF26FED}" destId="{6C442A47-1DC9-4832-8746-F073982D7583}" srcOrd="0" destOrd="0" presId="urn:microsoft.com/office/officeart/2005/8/layout/hierarchy1"/>
    <dgm:cxn modelId="{EA58F44F-E43D-4782-8CAC-B54743B6A00D}" type="presParOf" srcId="{6C442A47-1DC9-4832-8746-F073982D7583}" destId="{B881216C-ACB4-4FC6-A742-FE498C471BAA}" srcOrd="0" destOrd="0" presId="urn:microsoft.com/office/officeart/2005/8/layout/hierarchy1"/>
    <dgm:cxn modelId="{340F102E-4CB7-4A60-92EB-DE1493794194}" type="presParOf" srcId="{6C442A47-1DC9-4832-8746-F073982D7583}" destId="{AAA7757B-EBCE-46B1-82AC-66B93ABF7752}" srcOrd="1" destOrd="0" presId="urn:microsoft.com/office/officeart/2005/8/layout/hierarchy1"/>
    <dgm:cxn modelId="{8B2C6F19-8D60-4B42-ABAA-271596314FEC}" type="presParOf" srcId="{DE74F724-A241-4B49-8D7C-14EEDFF26FED}" destId="{88182934-77E5-4CB0-B871-377D65C6D26A}" srcOrd="1" destOrd="0" presId="urn:microsoft.com/office/officeart/2005/8/layout/hierarchy1"/>
    <dgm:cxn modelId="{CE94B30D-0A5E-44CB-AD76-AB509364F4E6}" type="presParOf" srcId="{88182934-77E5-4CB0-B871-377D65C6D26A}" destId="{97BC6587-49AC-4808-9DE8-1C1763DA081F}" srcOrd="0" destOrd="0" presId="urn:microsoft.com/office/officeart/2005/8/layout/hierarchy1"/>
    <dgm:cxn modelId="{5713F11C-93BC-48CA-A56F-A6A6A2CC1DC2}" type="presParOf" srcId="{88182934-77E5-4CB0-B871-377D65C6D26A}" destId="{61F36E7F-8FA2-4EF2-B473-08FBEC094912}" srcOrd="1" destOrd="0" presId="urn:microsoft.com/office/officeart/2005/8/layout/hierarchy1"/>
    <dgm:cxn modelId="{77B566ED-F190-442E-AD4C-1A9F0C2394E1}" type="presParOf" srcId="{61F36E7F-8FA2-4EF2-B473-08FBEC094912}" destId="{511AB395-EE2D-47DC-A60F-604A4248A6EF}" srcOrd="0" destOrd="0" presId="urn:microsoft.com/office/officeart/2005/8/layout/hierarchy1"/>
    <dgm:cxn modelId="{E9A85E12-9ED0-489A-ABC7-8FE2BE7B06F1}" type="presParOf" srcId="{511AB395-EE2D-47DC-A60F-604A4248A6EF}" destId="{0350C99A-12FC-43E2-8838-D293975B5532}" srcOrd="0" destOrd="0" presId="urn:microsoft.com/office/officeart/2005/8/layout/hierarchy1"/>
    <dgm:cxn modelId="{0C60D37C-2F33-4DA2-851E-071B0E8C5C3C}" type="presParOf" srcId="{511AB395-EE2D-47DC-A60F-604A4248A6EF}" destId="{34830BC0-8402-42E3-90E0-859F642BF8CA}" srcOrd="1" destOrd="0" presId="urn:microsoft.com/office/officeart/2005/8/layout/hierarchy1"/>
    <dgm:cxn modelId="{E74671FE-07DD-4540-9188-F4A5E31D3A12}" type="presParOf" srcId="{61F36E7F-8FA2-4EF2-B473-08FBEC094912}" destId="{319DA9B0-5BD8-45FA-8F66-5F9830ADF82E}" srcOrd="1" destOrd="0" presId="urn:microsoft.com/office/officeart/2005/8/layout/hierarchy1"/>
    <dgm:cxn modelId="{EAEC2F46-2A93-4242-9B0A-3BDF819D631E}" type="presParOf" srcId="{88182934-77E5-4CB0-B871-377D65C6D26A}" destId="{3F9013C0-E238-4788-A0DC-B8B9DAD0C6F6}" srcOrd="2" destOrd="0" presId="urn:microsoft.com/office/officeart/2005/8/layout/hierarchy1"/>
    <dgm:cxn modelId="{8BCDB036-FE3D-4169-B0DC-EA62B43FB3E2}" type="presParOf" srcId="{88182934-77E5-4CB0-B871-377D65C6D26A}" destId="{F517CE5A-D6E7-4F58-80A4-AAA4A72245EE}" srcOrd="3" destOrd="0" presId="urn:microsoft.com/office/officeart/2005/8/layout/hierarchy1"/>
    <dgm:cxn modelId="{F58EFCB0-5428-4635-9603-CFE71FC9D070}" type="presParOf" srcId="{F517CE5A-D6E7-4F58-80A4-AAA4A72245EE}" destId="{022D48C7-10B3-4A58-ABD2-1B8A3E71A775}" srcOrd="0" destOrd="0" presId="urn:microsoft.com/office/officeart/2005/8/layout/hierarchy1"/>
    <dgm:cxn modelId="{162FA6F2-5EA8-4B60-ACE6-5B88158D8E67}" type="presParOf" srcId="{022D48C7-10B3-4A58-ABD2-1B8A3E71A775}" destId="{090C193D-B1E7-4023-BD78-1E13292042E5}" srcOrd="0" destOrd="0" presId="urn:microsoft.com/office/officeart/2005/8/layout/hierarchy1"/>
    <dgm:cxn modelId="{547A3ACB-9DEC-45F8-A86A-0394E9566D00}" type="presParOf" srcId="{022D48C7-10B3-4A58-ABD2-1B8A3E71A775}" destId="{36431965-4E37-4582-A2F5-FE95856F96C2}" srcOrd="1" destOrd="0" presId="urn:microsoft.com/office/officeart/2005/8/layout/hierarchy1"/>
    <dgm:cxn modelId="{79DE8B9A-E6DB-420F-8548-0A7B428B70BA}" type="presParOf" srcId="{F517CE5A-D6E7-4F58-80A4-AAA4A72245EE}" destId="{6811B4AB-F581-4B7B-9F8B-6635CEE65929}" srcOrd="1" destOrd="0" presId="urn:microsoft.com/office/officeart/2005/8/layout/hierarchy1"/>
    <dgm:cxn modelId="{13D22283-67D6-41E7-BA57-90B7561601F9}" type="presParOf" srcId="{88182934-77E5-4CB0-B871-377D65C6D26A}" destId="{9AA065D7-1192-40CD-ABAA-1FC34ABF1A37}" srcOrd="4" destOrd="0" presId="urn:microsoft.com/office/officeart/2005/8/layout/hierarchy1"/>
    <dgm:cxn modelId="{43297BDE-0D8D-45CE-9D77-C2E3C146F9A1}" type="presParOf" srcId="{88182934-77E5-4CB0-B871-377D65C6D26A}" destId="{50BC22BA-3360-4A6D-A816-5F90296BC1C7}" srcOrd="5" destOrd="0" presId="urn:microsoft.com/office/officeart/2005/8/layout/hierarchy1"/>
    <dgm:cxn modelId="{CD08F206-70F1-4774-8CAE-928513543678}" type="presParOf" srcId="{50BC22BA-3360-4A6D-A816-5F90296BC1C7}" destId="{25831042-03C9-4C48-8CFA-A6A9EC9ABAD6}" srcOrd="0" destOrd="0" presId="urn:microsoft.com/office/officeart/2005/8/layout/hierarchy1"/>
    <dgm:cxn modelId="{41A348C5-2EA8-4D21-A6AA-103C536E611F}" type="presParOf" srcId="{25831042-03C9-4C48-8CFA-A6A9EC9ABAD6}" destId="{2646FADC-7172-45CC-8937-22E03D4DC683}" srcOrd="0" destOrd="0" presId="urn:microsoft.com/office/officeart/2005/8/layout/hierarchy1"/>
    <dgm:cxn modelId="{5DD76808-FEEF-44CD-B16C-40D77BDD6D5D}" type="presParOf" srcId="{25831042-03C9-4C48-8CFA-A6A9EC9ABAD6}" destId="{C09095FE-1F58-4DA0-AF34-C7CA4581D7FF}" srcOrd="1" destOrd="0" presId="urn:microsoft.com/office/officeart/2005/8/layout/hierarchy1"/>
    <dgm:cxn modelId="{2D0C59A8-3374-4CDA-A653-CC6D49BD61B6}" type="presParOf" srcId="{50BC22BA-3360-4A6D-A816-5F90296BC1C7}" destId="{2D87B4F8-0AE0-4847-921B-A3DBF2323D5B}" srcOrd="1" destOrd="0" presId="urn:microsoft.com/office/officeart/2005/8/layout/hierarchy1"/>
    <dgm:cxn modelId="{0BFA4FDD-6A54-42A7-8341-C6237AD5DF32}" type="presParOf" srcId="{C8A40F94-EE9A-4BB2-90B9-EEDA247C359A}" destId="{4AD4823E-9975-4559-904E-643C0C24B17A}" srcOrd="1" destOrd="0" presId="urn:microsoft.com/office/officeart/2005/8/layout/hierarchy1"/>
    <dgm:cxn modelId="{FD9C1B07-7AD3-49FF-85AD-8628F370AAE2}" type="presParOf" srcId="{4AD4823E-9975-4559-904E-643C0C24B17A}" destId="{0F2D7782-BF4E-4739-A061-2E0DE346D15A}" srcOrd="0" destOrd="0" presId="urn:microsoft.com/office/officeart/2005/8/layout/hierarchy1"/>
    <dgm:cxn modelId="{1D79E605-D1BD-4EA3-B2FF-12C81EDE56E8}" type="presParOf" srcId="{0F2D7782-BF4E-4739-A061-2E0DE346D15A}" destId="{256057D5-4D7A-4714-9C07-9D6A4F0B8797}" srcOrd="0" destOrd="0" presId="urn:microsoft.com/office/officeart/2005/8/layout/hierarchy1"/>
    <dgm:cxn modelId="{619610E0-82F7-49E3-9AE0-87C6B1CED38B}" type="presParOf" srcId="{0F2D7782-BF4E-4739-A061-2E0DE346D15A}" destId="{7B16BF1A-0FA0-4074-8F72-FADB59C0BD08}" srcOrd="1" destOrd="0" presId="urn:microsoft.com/office/officeart/2005/8/layout/hierarchy1"/>
    <dgm:cxn modelId="{DAFFE02F-FBB1-4638-A8DE-56EAB335B27F}" type="presParOf" srcId="{4AD4823E-9975-4559-904E-643C0C24B17A}" destId="{8F577D26-CAEA-48D5-B58F-91A765ABF4A8}" srcOrd="1" destOrd="0" presId="urn:microsoft.com/office/officeart/2005/8/layout/hierarchy1"/>
    <dgm:cxn modelId="{06A0F738-9B27-4033-BFC9-8268BF656778}" type="presParOf" srcId="{8F577D26-CAEA-48D5-B58F-91A765ABF4A8}" destId="{7FC5AC08-3EB2-4E23-A59F-A9631B512C13}" srcOrd="0" destOrd="0" presId="urn:microsoft.com/office/officeart/2005/8/layout/hierarchy1"/>
    <dgm:cxn modelId="{BEFFFF94-8FAF-4416-A6C0-F9C4CC08C54B}" type="presParOf" srcId="{8F577D26-CAEA-48D5-B58F-91A765ABF4A8}" destId="{629008D3-48F0-4962-A45A-82094A545258}" srcOrd="1" destOrd="0" presId="urn:microsoft.com/office/officeart/2005/8/layout/hierarchy1"/>
    <dgm:cxn modelId="{523F8DD0-0C30-4DDD-87A1-1BFB52841F21}" type="presParOf" srcId="{629008D3-48F0-4962-A45A-82094A545258}" destId="{2967DB03-867D-4961-B00B-537A4D3F75AA}" srcOrd="0" destOrd="0" presId="urn:microsoft.com/office/officeart/2005/8/layout/hierarchy1"/>
    <dgm:cxn modelId="{F15FB16B-825D-41C5-83D6-84EEDE08780E}" type="presParOf" srcId="{2967DB03-867D-4961-B00B-537A4D3F75AA}" destId="{5DF622A1-0B1D-46D9-A8BF-78F3E35205FA}" srcOrd="0" destOrd="0" presId="urn:microsoft.com/office/officeart/2005/8/layout/hierarchy1"/>
    <dgm:cxn modelId="{A8738E0C-F784-4E8B-9A74-703CBC785321}" type="presParOf" srcId="{2967DB03-867D-4961-B00B-537A4D3F75AA}" destId="{9901FE93-3D52-48B9-BBC8-0227E798C92B}" srcOrd="1" destOrd="0" presId="urn:microsoft.com/office/officeart/2005/8/layout/hierarchy1"/>
    <dgm:cxn modelId="{2F5F9BEC-1DCC-4E23-9675-9482E76F595F}" type="presParOf" srcId="{629008D3-48F0-4962-A45A-82094A545258}" destId="{00313BD3-9662-4198-8D32-3736F59DBE58}" srcOrd="1" destOrd="0" presId="urn:microsoft.com/office/officeart/2005/8/layout/hierarchy1"/>
    <dgm:cxn modelId="{33E45416-76D0-4DCD-9254-BB53E61E0996}" type="presParOf" srcId="{C8A40F94-EE9A-4BB2-90B9-EEDA247C359A}" destId="{116711BE-8EEB-4CC6-BD5E-C0B742C3CC47}" srcOrd="2" destOrd="0" presId="urn:microsoft.com/office/officeart/2005/8/layout/hierarchy1"/>
    <dgm:cxn modelId="{47FC80B7-1663-4AAF-B724-EFFF96DB2243}" type="presParOf" srcId="{116711BE-8EEB-4CC6-BD5E-C0B742C3CC47}" destId="{87B3BA10-DB98-46E3-96CF-B6466AECE477}" srcOrd="0" destOrd="0" presId="urn:microsoft.com/office/officeart/2005/8/layout/hierarchy1"/>
    <dgm:cxn modelId="{AF698659-5253-4FDE-AB33-98B01E730D7C}" type="presParOf" srcId="{87B3BA10-DB98-46E3-96CF-B6466AECE477}" destId="{98C0B834-0FDA-45E3-957A-2F5F0D3B712A}" srcOrd="0" destOrd="0" presId="urn:microsoft.com/office/officeart/2005/8/layout/hierarchy1"/>
    <dgm:cxn modelId="{058BBC28-975A-4670-A79F-856163E82973}" type="presParOf" srcId="{87B3BA10-DB98-46E3-96CF-B6466AECE477}" destId="{6CE20AEC-7141-4F24-8CB6-87C16A34C8BF}" srcOrd="1" destOrd="0" presId="urn:microsoft.com/office/officeart/2005/8/layout/hierarchy1"/>
    <dgm:cxn modelId="{E82CC34C-C83C-4897-B31E-5BE589BD726C}" type="presParOf" srcId="{116711BE-8EEB-4CC6-BD5E-C0B742C3CC47}" destId="{691D3806-3CF6-41D8-9527-51D154D60C67}" srcOrd="1" destOrd="0" presId="urn:microsoft.com/office/officeart/2005/8/layout/hierarchy1"/>
    <dgm:cxn modelId="{105781DC-4D6C-4F3A-979F-D37EDF0A8944}" type="presParOf" srcId="{691D3806-3CF6-41D8-9527-51D154D60C67}" destId="{8AA26198-EF41-43B9-98DC-25B615158D13}" srcOrd="0" destOrd="0" presId="urn:microsoft.com/office/officeart/2005/8/layout/hierarchy1"/>
    <dgm:cxn modelId="{0D55E3AB-CDEF-4816-9B9A-2907C3AA0B81}" type="presParOf" srcId="{691D3806-3CF6-41D8-9527-51D154D60C67}" destId="{CADFA8E4-5CB2-4463-85FE-6149900962B4}" srcOrd="1" destOrd="0" presId="urn:microsoft.com/office/officeart/2005/8/layout/hierarchy1"/>
    <dgm:cxn modelId="{38CA6D79-918A-4CB5-974A-177BCC56DE3C}" type="presParOf" srcId="{CADFA8E4-5CB2-4463-85FE-6149900962B4}" destId="{9484C9AD-796F-41DB-9DBF-55E57FB3541F}" srcOrd="0" destOrd="0" presId="urn:microsoft.com/office/officeart/2005/8/layout/hierarchy1"/>
    <dgm:cxn modelId="{C0EE0B4A-8629-409E-92E2-2BDC0BD27467}" type="presParOf" srcId="{9484C9AD-796F-41DB-9DBF-55E57FB3541F}" destId="{7A43F2FB-76F6-4575-BB06-4F27768ADE23}" srcOrd="0" destOrd="0" presId="urn:microsoft.com/office/officeart/2005/8/layout/hierarchy1"/>
    <dgm:cxn modelId="{C96C43E4-F9AD-4C62-B228-A0A200424C0E}" type="presParOf" srcId="{9484C9AD-796F-41DB-9DBF-55E57FB3541F}" destId="{F5DB1C06-C083-4CB4-833D-0F53FE333FC5}" srcOrd="1" destOrd="0" presId="urn:microsoft.com/office/officeart/2005/8/layout/hierarchy1"/>
    <dgm:cxn modelId="{452F7EA3-CF83-4F92-8029-79A7074998EA}" type="presParOf" srcId="{CADFA8E4-5CB2-4463-85FE-6149900962B4}" destId="{2B6F51A4-1C99-4329-A868-A4B57AA959C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F1FE8-2912-468E-9DDC-71932702D41C}">
      <dsp:nvSpPr>
        <dsp:cNvPr id="0" name=""/>
        <dsp:cNvSpPr/>
      </dsp:nvSpPr>
      <dsp:spPr>
        <a:xfrm>
          <a:off x="0" y="561495"/>
          <a:ext cx="6900512" cy="1984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37388" rIns="535556"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Image classification is a process in machine learning where an algorithm is trained to assign labels to images. In this case, we classify MRI images of brain tumors to distinguish between different types of tumors.</a:t>
          </a:r>
        </a:p>
      </dsp:txBody>
      <dsp:txXfrm>
        <a:off x="0" y="561495"/>
        <a:ext cx="6900512" cy="1984500"/>
      </dsp:txXfrm>
    </dsp:sp>
    <dsp:sp modelId="{288C000A-05A5-41CC-94CA-FFC1641EA201}">
      <dsp:nvSpPr>
        <dsp:cNvPr id="0" name=""/>
        <dsp:cNvSpPr/>
      </dsp:nvSpPr>
      <dsp:spPr>
        <a:xfrm>
          <a:off x="345025" y="251535"/>
          <a:ext cx="483035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933450">
            <a:lnSpc>
              <a:spcPct val="90000"/>
            </a:lnSpc>
            <a:spcBef>
              <a:spcPct val="0"/>
            </a:spcBef>
            <a:spcAft>
              <a:spcPct val="35000"/>
            </a:spcAft>
            <a:buNone/>
          </a:pPr>
          <a:r>
            <a:rPr lang="en-US" sz="2100" b="1" kern="1200">
              <a:latin typeface="Arial" panose="020B0604020202020204" pitchFamily="34" charset="0"/>
              <a:cs typeface="Arial" panose="020B0604020202020204" pitchFamily="34" charset="0"/>
            </a:rPr>
            <a:t>What is Image Classification?</a:t>
          </a:r>
          <a:endParaRPr lang="en-US" sz="2100" kern="1200">
            <a:latin typeface="Arial" panose="020B0604020202020204" pitchFamily="34" charset="0"/>
            <a:cs typeface="Arial" panose="020B0604020202020204" pitchFamily="34" charset="0"/>
          </a:endParaRPr>
        </a:p>
      </dsp:txBody>
      <dsp:txXfrm>
        <a:off x="375287" y="281797"/>
        <a:ext cx="4769834" cy="559396"/>
      </dsp:txXfrm>
    </dsp:sp>
    <dsp:sp modelId="{88FDD092-2EFA-48F6-A7FF-34DC7A351E4B}">
      <dsp:nvSpPr>
        <dsp:cNvPr id="0" name=""/>
        <dsp:cNvSpPr/>
      </dsp:nvSpPr>
      <dsp:spPr>
        <a:xfrm>
          <a:off x="0" y="2969355"/>
          <a:ext cx="6900512" cy="23152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37388" rIns="535556"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Detecting and classifying brain tumors early improves treatment outcomes.</a:t>
          </a:r>
        </a:p>
        <a:p>
          <a:pPr marL="228600" lvl="1" indent="-228600" algn="l" defTabSz="933450">
            <a:lnSpc>
              <a:spcPct val="90000"/>
            </a:lnSpc>
            <a:spcBef>
              <a:spcPct val="0"/>
            </a:spcBef>
            <a:spcAft>
              <a:spcPct val="15000"/>
            </a:spcAft>
            <a:buChar char="•"/>
          </a:pPr>
          <a:r>
            <a:rPr lang="en-US" sz="2100" kern="1200" dirty="0">
              <a:latin typeface="Arial" panose="020B0604020202020204" pitchFamily="34" charset="0"/>
              <a:cs typeface="Arial" panose="020B0604020202020204" pitchFamily="34" charset="0"/>
            </a:rPr>
            <a:t>MRI scans are a key tool in diagnosing and tracking brain tumors, making automated classification an important step in aiding medical professionals.</a:t>
          </a:r>
        </a:p>
      </dsp:txBody>
      <dsp:txXfrm>
        <a:off x="0" y="2969355"/>
        <a:ext cx="6900512" cy="2315250"/>
      </dsp:txXfrm>
    </dsp:sp>
    <dsp:sp modelId="{FEA0BF53-C12E-42E4-BAAD-D6CAC81A1A22}">
      <dsp:nvSpPr>
        <dsp:cNvPr id="0" name=""/>
        <dsp:cNvSpPr/>
      </dsp:nvSpPr>
      <dsp:spPr>
        <a:xfrm>
          <a:off x="345025" y="2659395"/>
          <a:ext cx="4830358"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Arial" panose="020B0604020202020204" pitchFamily="34" charset="0"/>
              <a:cs typeface="Arial" panose="020B0604020202020204" pitchFamily="34" charset="0"/>
            </a:rPr>
            <a:t>Importance of Brain Tumor Classification</a:t>
          </a:r>
          <a:endParaRPr lang="en-US" sz="2100" kern="1200" dirty="0">
            <a:latin typeface="Arial" panose="020B0604020202020204" pitchFamily="34" charset="0"/>
            <a:cs typeface="Arial" panose="020B0604020202020204" pitchFamily="34" charset="0"/>
          </a:endParaRPr>
        </a:p>
      </dsp:txBody>
      <dsp:txXfrm>
        <a:off x="375287" y="2689657"/>
        <a:ext cx="476983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008CB-809A-4671-B499-3B1911E06BC6}">
      <dsp:nvSpPr>
        <dsp:cNvPr id="0" name=""/>
        <dsp:cNvSpPr/>
      </dsp:nvSpPr>
      <dsp:spPr>
        <a:xfrm>
          <a:off x="0" y="387120"/>
          <a:ext cx="6900512" cy="1801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To classify brain tumor MRI images using a machine learning model, specifically a Convolutional Neural Network (CNN), to improve diagnostic accuracy.</a:t>
          </a:r>
        </a:p>
      </dsp:txBody>
      <dsp:txXfrm>
        <a:off x="0" y="387120"/>
        <a:ext cx="6900512" cy="1801800"/>
      </dsp:txXfrm>
    </dsp:sp>
    <dsp:sp modelId="{577E5216-FE5A-4506-B273-C4D2E70B1CC4}">
      <dsp:nvSpPr>
        <dsp:cNvPr id="0" name=""/>
        <dsp:cNvSpPr/>
      </dsp:nvSpPr>
      <dsp:spPr>
        <a:xfrm>
          <a:off x="345025" y="62400"/>
          <a:ext cx="483035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b="1" kern="1200">
              <a:latin typeface="Arial" panose="020B0604020202020204" pitchFamily="34" charset="0"/>
              <a:cs typeface="Arial" panose="020B0604020202020204" pitchFamily="34" charset="0"/>
            </a:rPr>
            <a:t>Aim:</a:t>
          </a:r>
          <a:endParaRPr lang="en-US" sz="2200" kern="1200">
            <a:latin typeface="Arial" panose="020B0604020202020204" pitchFamily="34" charset="0"/>
            <a:cs typeface="Arial" panose="020B0604020202020204" pitchFamily="34" charset="0"/>
          </a:endParaRPr>
        </a:p>
      </dsp:txBody>
      <dsp:txXfrm>
        <a:off x="376728" y="94103"/>
        <a:ext cx="4766952" cy="586034"/>
      </dsp:txXfrm>
    </dsp:sp>
    <dsp:sp modelId="{10A2BCB1-8B87-4156-9E18-C3DBE8466E09}">
      <dsp:nvSpPr>
        <dsp:cNvPr id="0" name=""/>
        <dsp:cNvSpPr/>
      </dsp:nvSpPr>
      <dsp:spPr>
        <a:xfrm>
          <a:off x="0" y="2632440"/>
          <a:ext cx="6900512" cy="2841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Font typeface="+mj-lt"/>
            <a:buAutoNum type="arabicPeriod"/>
          </a:pPr>
          <a:r>
            <a:rPr lang="en-US" sz="2200" kern="1200">
              <a:latin typeface="Arial" panose="020B0604020202020204" pitchFamily="34" charset="0"/>
              <a:cs typeface="Arial" panose="020B0604020202020204" pitchFamily="34" charset="0"/>
            </a:rPr>
            <a:t>Preprocess the MRI image data for training the model.</a:t>
          </a:r>
        </a:p>
        <a:p>
          <a:pPr marL="228600" lvl="1" indent="-228600" algn="l" defTabSz="977900">
            <a:lnSpc>
              <a:spcPct val="90000"/>
            </a:lnSpc>
            <a:spcBef>
              <a:spcPct val="0"/>
            </a:spcBef>
            <a:spcAft>
              <a:spcPct val="15000"/>
            </a:spcAft>
            <a:buFont typeface="+mj-lt"/>
            <a:buAutoNum type="arabicPeriod"/>
          </a:pPr>
          <a:r>
            <a:rPr lang="en-US" sz="2200" kern="1200">
              <a:latin typeface="Arial" panose="020B0604020202020204" pitchFamily="34" charset="0"/>
              <a:cs typeface="Arial" panose="020B0604020202020204" pitchFamily="34" charset="0"/>
            </a:rPr>
            <a:t>Train a CNN model to classify tumor types.</a:t>
          </a:r>
        </a:p>
        <a:p>
          <a:pPr marL="228600" lvl="1" indent="-228600" algn="l" defTabSz="977900">
            <a:lnSpc>
              <a:spcPct val="90000"/>
            </a:lnSpc>
            <a:spcBef>
              <a:spcPct val="0"/>
            </a:spcBef>
            <a:spcAft>
              <a:spcPct val="15000"/>
            </a:spcAft>
            <a:buFont typeface="+mj-lt"/>
            <a:buAutoNum type="arabicPeriod"/>
          </a:pPr>
          <a:r>
            <a:rPr lang="en-US" sz="2200" kern="1200" dirty="0">
              <a:latin typeface="Arial" panose="020B0604020202020204" pitchFamily="34" charset="0"/>
              <a:cs typeface="Arial" panose="020B0604020202020204" pitchFamily="34" charset="0"/>
            </a:rPr>
            <a:t>Evaluate the model’s performance using accuracy, precision, and recall.</a:t>
          </a:r>
        </a:p>
        <a:p>
          <a:pPr marL="228600" lvl="1" indent="-228600" algn="l" defTabSz="977900">
            <a:lnSpc>
              <a:spcPct val="90000"/>
            </a:lnSpc>
            <a:spcBef>
              <a:spcPct val="0"/>
            </a:spcBef>
            <a:spcAft>
              <a:spcPct val="15000"/>
            </a:spcAft>
            <a:buFont typeface="+mj-lt"/>
            <a:buAutoNum type="arabicPeriod"/>
          </a:pPr>
          <a:r>
            <a:rPr lang="en-US" sz="2200" kern="1200" dirty="0">
              <a:latin typeface="Arial" panose="020B0604020202020204" pitchFamily="34" charset="0"/>
              <a:cs typeface="Arial" panose="020B0604020202020204" pitchFamily="34" charset="0"/>
            </a:rPr>
            <a:t>Explore possible improvements and future work.</a:t>
          </a:r>
        </a:p>
      </dsp:txBody>
      <dsp:txXfrm>
        <a:off x="0" y="2632440"/>
        <a:ext cx="6900512" cy="2841300"/>
      </dsp:txXfrm>
    </dsp:sp>
    <dsp:sp modelId="{8DD68E61-7DD5-4751-B1C2-ED1F4AD43CCC}">
      <dsp:nvSpPr>
        <dsp:cNvPr id="0" name=""/>
        <dsp:cNvSpPr/>
      </dsp:nvSpPr>
      <dsp:spPr>
        <a:xfrm>
          <a:off x="345025" y="2307720"/>
          <a:ext cx="4830358" cy="649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b="1" kern="1200">
              <a:latin typeface="Arial" panose="020B0604020202020204" pitchFamily="34" charset="0"/>
              <a:cs typeface="Arial" panose="020B0604020202020204" pitchFamily="34" charset="0"/>
            </a:rPr>
            <a:t>Objectives:</a:t>
          </a:r>
          <a:endParaRPr lang="en-US" sz="2200" kern="1200">
            <a:latin typeface="Arial" panose="020B0604020202020204" pitchFamily="34" charset="0"/>
            <a:cs typeface="Arial" panose="020B0604020202020204" pitchFamily="34" charset="0"/>
          </a:endParaRPr>
        </a:p>
      </dsp:txBody>
      <dsp:txXfrm>
        <a:off x="376728" y="2339423"/>
        <a:ext cx="4766952"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C419A-EE95-435A-ADD7-B0840D4059A7}">
      <dsp:nvSpPr>
        <dsp:cNvPr id="0" name=""/>
        <dsp:cNvSpPr/>
      </dsp:nvSpPr>
      <dsp:spPr>
        <a:xfrm>
          <a:off x="0" y="556072"/>
          <a:ext cx="6900512" cy="11513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54076" rIns="53555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latin typeface="Arial" panose="020B0604020202020204" pitchFamily="34" charset="0"/>
              <a:cs typeface="Arial" panose="020B0604020202020204" pitchFamily="34" charset="0"/>
            </a:rPr>
            <a:t>Dataset from Kaggle (</a:t>
          </a:r>
          <a:r>
            <a:rPr lang="en-US" sz="1700" kern="1200">
              <a:latin typeface="Arial" panose="020B0604020202020204" pitchFamily="34" charset="0"/>
              <a:cs typeface="Arial" panose="020B0604020202020204" pitchFamily="34" charset="0"/>
              <a:hlinkClick xmlns:r="http://schemas.openxmlformats.org/officeDocument/2006/relationships" r:id="rId1"/>
            </a:rPr>
            <a:t>https://www.kaggle.com/datasets/rishiksaisanthosh/brain-tumour-classification</a:t>
          </a:r>
          <a:r>
            <a:rPr lang="en-US" sz="1700" kern="1200">
              <a:latin typeface="Arial" panose="020B0604020202020204" pitchFamily="34" charset="0"/>
              <a:cs typeface="Arial" panose="020B0604020202020204" pitchFamily="34" charset="0"/>
            </a:rPr>
            <a:t>).</a:t>
          </a:r>
        </a:p>
      </dsp:txBody>
      <dsp:txXfrm>
        <a:off x="0" y="556072"/>
        <a:ext cx="6900512" cy="1151325"/>
      </dsp:txXfrm>
    </dsp:sp>
    <dsp:sp modelId="{7DCB3450-FBBE-46F8-A66D-B5E10C2BCC2C}">
      <dsp:nvSpPr>
        <dsp:cNvPr id="0" name=""/>
        <dsp:cNvSpPr/>
      </dsp:nvSpPr>
      <dsp:spPr>
        <a:xfrm>
          <a:off x="345025" y="305152"/>
          <a:ext cx="483035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b="1" kern="1200">
              <a:latin typeface="Arial" panose="020B0604020202020204" pitchFamily="34" charset="0"/>
              <a:cs typeface="Arial" panose="020B0604020202020204" pitchFamily="34" charset="0"/>
            </a:rPr>
            <a:t>Source:</a:t>
          </a:r>
          <a:endParaRPr lang="en-US" sz="1700" kern="1200">
            <a:latin typeface="Arial" panose="020B0604020202020204" pitchFamily="34" charset="0"/>
            <a:cs typeface="Arial" panose="020B0604020202020204" pitchFamily="34" charset="0"/>
          </a:endParaRPr>
        </a:p>
      </dsp:txBody>
      <dsp:txXfrm>
        <a:off x="369523" y="329650"/>
        <a:ext cx="4781362" cy="452844"/>
      </dsp:txXfrm>
    </dsp:sp>
    <dsp:sp modelId="{C1DB58E4-B568-4637-9003-B1AB2F3901AE}">
      <dsp:nvSpPr>
        <dsp:cNvPr id="0" name=""/>
        <dsp:cNvSpPr/>
      </dsp:nvSpPr>
      <dsp:spPr>
        <a:xfrm>
          <a:off x="0" y="2050117"/>
          <a:ext cx="6900512" cy="14190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54076" rIns="53555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Arial" panose="020B0604020202020204" pitchFamily="34" charset="0"/>
              <a:cs typeface="Arial" panose="020B0604020202020204" pitchFamily="34" charset="0"/>
            </a:rPr>
            <a:t>The dataset contains MRI images categorized into three types of brain tumors: Glioma, Meningioma, and Pituitary tumors.</a:t>
          </a:r>
        </a:p>
        <a:p>
          <a:pPr marL="171450" lvl="1" indent="-171450" algn="l" defTabSz="755650">
            <a:lnSpc>
              <a:spcPct val="90000"/>
            </a:lnSpc>
            <a:spcBef>
              <a:spcPct val="0"/>
            </a:spcBef>
            <a:spcAft>
              <a:spcPct val="15000"/>
            </a:spcAft>
            <a:buChar char="•"/>
          </a:pPr>
          <a:r>
            <a:rPr lang="en-US" sz="1700" kern="1200" dirty="0">
              <a:latin typeface="Arial" panose="020B0604020202020204" pitchFamily="34" charset="0"/>
              <a:cs typeface="Arial" panose="020B0604020202020204" pitchFamily="34" charset="0"/>
            </a:rPr>
            <a:t>Total number of images add in the data sets </a:t>
          </a:r>
        </a:p>
      </dsp:txBody>
      <dsp:txXfrm>
        <a:off x="0" y="2050117"/>
        <a:ext cx="6900512" cy="1419075"/>
      </dsp:txXfrm>
    </dsp:sp>
    <dsp:sp modelId="{7DF01D38-DA9E-46FE-A9C4-59D37CC5B20B}">
      <dsp:nvSpPr>
        <dsp:cNvPr id="0" name=""/>
        <dsp:cNvSpPr/>
      </dsp:nvSpPr>
      <dsp:spPr>
        <a:xfrm>
          <a:off x="345025" y="1799197"/>
          <a:ext cx="483035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b="1" kern="1200">
              <a:latin typeface="Arial" panose="020B0604020202020204" pitchFamily="34" charset="0"/>
              <a:cs typeface="Arial" panose="020B0604020202020204" pitchFamily="34" charset="0"/>
            </a:rPr>
            <a:t>Description:</a:t>
          </a:r>
          <a:endParaRPr lang="en-US" sz="1700" kern="1200">
            <a:latin typeface="Arial" panose="020B0604020202020204" pitchFamily="34" charset="0"/>
            <a:cs typeface="Arial" panose="020B0604020202020204" pitchFamily="34" charset="0"/>
          </a:endParaRPr>
        </a:p>
      </dsp:txBody>
      <dsp:txXfrm>
        <a:off x="369523" y="1823695"/>
        <a:ext cx="4781362" cy="452844"/>
      </dsp:txXfrm>
    </dsp:sp>
    <dsp:sp modelId="{9EBBB43D-0874-46B1-B2D3-4606096D1207}">
      <dsp:nvSpPr>
        <dsp:cNvPr id="0" name=""/>
        <dsp:cNvSpPr/>
      </dsp:nvSpPr>
      <dsp:spPr>
        <a:xfrm>
          <a:off x="0" y="3811912"/>
          <a:ext cx="6900512" cy="14190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54076" rIns="53555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latin typeface="Arial" panose="020B0604020202020204" pitchFamily="34" charset="0"/>
              <a:cs typeface="Arial" panose="020B0604020202020204" pitchFamily="34" charset="0"/>
            </a:rPr>
            <a:t>Variability in MRI images due to different machines and settings.</a:t>
          </a:r>
        </a:p>
        <a:p>
          <a:pPr marL="171450" lvl="1" indent="-171450" algn="l" defTabSz="755650">
            <a:lnSpc>
              <a:spcPct val="90000"/>
            </a:lnSpc>
            <a:spcBef>
              <a:spcPct val="0"/>
            </a:spcBef>
            <a:spcAft>
              <a:spcPct val="15000"/>
            </a:spcAft>
            <a:buChar char="•"/>
          </a:pPr>
          <a:r>
            <a:rPr lang="en-US" sz="1700" kern="1200" dirty="0">
              <a:latin typeface="Arial" panose="020B0604020202020204" pitchFamily="34" charset="0"/>
              <a:cs typeface="Arial" panose="020B0604020202020204" pitchFamily="34" charset="0"/>
            </a:rPr>
            <a:t>The dataset might include noise or artifacts that need to be cleaned.</a:t>
          </a:r>
        </a:p>
      </dsp:txBody>
      <dsp:txXfrm>
        <a:off x="0" y="3811912"/>
        <a:ext cx="6900512" cy="1419075"/>
      </dsp:txXfrm>
    </dsp:sp>
    <dsp:sp modelId="{0BA20C6C-CFDA-4744-AC50-73ADC52582EA}">
      <dsp:nvSpPr>
        <dsp:cNvPr id="0" name=""/>
        <dsp:cNvSpPr/>
      </dsp:nvSpPr>
      <dsp:spPr>
        <a:xfrm>
          <a:off x="345025" y="3560992"/>
          <a:ext cx="483035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b="1" kern="1200">
              <a:latin typeface="Arial" panose="020B0604020202020204" pitchFamily="34" charset="0"/>
              <a:cs typeface="Arial" panose="020B0604020202020204" pitchFamily="34" charset="0"/>
            </a:rPr>
            <a:t>Challenges:</a:t>
          </a:r>
          <a:endParaRPr lang="en-US" sz="1700" kern="1200">
            <a:latin typeface="Arial" panose="020B0604020202020204" pitchFamily="34" charset="0"/>
            <a:cs typeface="Arial" panose="020B0604020202020204" pitchFamily="34" charset="0"/>
          </a:endParaRPr>
        </a:p>
      </dsp:txBody>
      <dsp:txXfrm>
        <a:off x="369523" y="3585490"/>
        <a:ext cx="4781362"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8FBD3-84E7-4428-A7FA-EDD78130EDAA}">
      <dsp:nvSpPr>
        <dsp:cNvPr id="0" name=""/>
        <dsp:cNvSpPr/>
      </dsp:nvSpPr>
      <dsp:spPr>
        <a:xfrm>
          <a:off x="564387" y="534358"/>
          <a:ext cx="1510523" cy="11309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3F944-8A7B-4CD0-9513-BAD64B6393D6}">
      <dsp:nvSpPr>
        <dsp:cNvPr id="0" name=""/>
        <dsp:cNvSpPr/>
      </dsp:nvSpPr>
      <dsp:spPr>
        <a:xfrm>
          <a:off x="564387" y="1802221"/>
          <a:ext cx="4315781" cy="48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1" kern="1200">
              <a:latin typeface="Arial" panose="020B0604020202020204" pitchFamily="34" charset="0"/>
              <a:cs typeface="Arial" panose="020B0604020202020204" pitchFamily="34" charset="0"/>
            </a:rPr>
            <a:t>Convolutional Neural Networks (CNN):</a:t>
          </a:r>
          <a:endParaRPr lang="en-US" sz="1800" kern="1200">
            <a:latin typeface="Arial" panose="020B0604020202020204" pitchFamily="34" charset="0"/>
            <a:cs typeface="Arial" panose="020B0604020202020204" pitchFamily="34" charset="0"/>
          </a:endParaRPr>
        </a:p>
      </dsp:txBody>
      <dsp:txXfrm>
        <a:off x="564387" y="1802221"/>
        <a:ext cx="4315781" cy="484689"/>
      </dsp:txXfrm>
    </dsp:sp>
    <dsp:sp modelId="{C51D6D25-8CD2-4367-9567-C6F683F32F9E}">
      <dsp:nvSpPr>
        <dsp:cNvPr id="0" name=""/>
        <dsp:cNvSpPr/>
      </dsp:nvSpPr>
      <dsp:spPr>
        <a:xfrm>
          <a:off x="564387" y="2350595"/>
          <a:ext cx="4315781" cy="136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CNN is a deep learning algorithm that takes an input image, assigns importance (learnable weights and biases) to various aspects/objects in the image, and differentiates one from the other.</a:t>
          </a:r>
        </a:p>
      </dsp:txBody>
      <dsp:txXfrm>
        <a:off x="564387" y="2350595"/>
        <a:ext cx="4315781" cy="1367957"/>
      </dsp:txXfrm>
    </dsp:sp>
    <dsp:sp modelId="{FE0DCE55-400A-4987-8F5C-CBA480B75ECF}">
      <dsp:nvSpPr>
        <dsp:cNvPr id="0" name=""/>
        <dsp:cNvSpPr/>
      </dsp:nvSpPr>
      <dsp:spPr>
        <a:xfrm>
          <a:off x="5635430" y="534358"/>
          <a:ext cx="1510523" cy="11309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B4D9D-F80B-40A6-BA73-4A5812150C0C}">
      <dsp:nvSpPr>
        <dsp:cNvPr id="0" name=""/>
        <dsp:cNvSpPr/>
      </dsp:nvSpPr>
      <dsp:spPr>
        <a:xfrm>
          <a:off x="5635430" y="1802221"/>
          <a:ext cx="4315781" cy="48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1" kern="1200">
              <a:latin typeface="Arial" panose="020B0604020202020204" pitchFamily="34" charset="0"/>
              <a:cs typeface="Arial" panose="020B0604020202020204" pitchFamily="34" charset="0"/>
            </a:rPr>
            <a:t>CNN Layers Used:</a:t>
          </a:r>
          <a:endParaRPr lang="en-US" sz="1800" kern="1200">
            <a:latin typeface="Arial" panose="020B0604020202020204" pitchFamily="34" charset="0"/>
            <a:cs typeface="Arial" panose="020B0604020202020204" pitchFamily="34" charset="0"/>
          </a:endParaRPr>
        </a:p>
      </dsp:txBody>
      <dsp:txXfrm>
        <a:off x="5635430" y="1802221"/>
        <a:ext cx="4315781" cy="484689"/>
      </dsp:txXfrm>
    </dsp:sp>
    <dsp:sp modelId="{45070E1A-711E-4C58-ACD0-6E256117E760}">
      <dsp:nvSpPr>
        <dsp:cNvPr id="0" name=""/>
        <dsp:cNvSpPr/>
      </dsp:nvSpPr>
      <dsp:spPr>
        <a:xfrm>
          <a:off x="5635430" y="2350595"/>
          <a:ext cx="4315781" cy="136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Input Layer:</a:t>
          </a:r>
          <a:r>
            <a:rPr lang="en-US" sz="1300" kern="1200">
              <a:latin typeface="Arial" panose="020B0604020202020204" pitchFamily="34" charset="0"/>
              <a:cs typeface="Arial" panose="020B0604020202020204" pitchFamily="34" charset="0"/>
            </a:rPr>
            <a:t> Takes in the MRI images.</a:t>
          </a:r>
        </a:p>
        <a:p>
          <a:pPr marL="0" lvl="0" indent="0" algn="l"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Convolutional Layers:</a:t>
          </a:r>
          <a:r>
            <a:rPr lang="en-US" sz="1300" kern="1200">
              <a:latin typeface="Arial" panose="020B0604020202020204" pitchFamily="34" charset="0"/>
              <a:cs typeface="Arial" panose="020B0604020202020204" pitchFamily="34" charset="0"/>
            </a:rPr>
            <a:t> Detects features in the images such as edges, shapes, and textures.</a:t>
          </a:r>
        </a:p>
        <a:p>
          <a:pPr marL="0" lvl="0" indent="0" algn="l"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Pooling Layers:</a:t>
          </a:r>
          <a:r>
            <a:rPr lang="en-US" sz="1300" kern="1200">
              <a:latin typeface="Arial" panose="020B0604020202020204" pitchFamily="34" charset="0"/>
              <a:cs typeface="Arial" panose="020B0604020202020204" pitchFamily="34" charset="0"/>
            </a:rPr>
            <a:t> Reduces the dimensionality of the data while retaining important information.</a:t>
          </a:r>
        </a:p>
        <a:p>
          <a:pPr marL="0" lvl="0" indent="0" algn="l"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Fully Connected Layers:</a:t>
          </a:r>
          <a:r>
            <a:rPr lang="en-US" sz="1300" kern="1200">
              <a:latin typeface="Arial" panose="020B0604020202020204" pitchFamily="34" charset="0"/>
              <a:cs typeface="Arial" panose="020B0604020202020204" pitchFamily="34" charset="0"/>
            </a:rPr>
            <a:t> Final layers that classify the image based on features extracted.</a:t>
          </a:r>
        </a:p>
        <a:p>
          <a:pPr marL="0" lvl="0" indent="0" algn="l" defTabSz="577850">
            <a:lnSpc>
              <a:spcPct val="90000"/>
            </a:lnSpc>
            <a:spcBef>
              <a:spcPct val="0"/>
            </a:spcBef>
            <a:spcAft>
              <a:spcPct val="35000"/>
            </a:spcAft>
            <a:buNone/>
          </a:pPr>
          <a:r>
            <a:rPr lang="en-US" sz="1300" b="1" kern="1200" dirty="0">
              <a:latin typeface="Arial" panose="020B0604020202020204" pitchFamily="34" charset="0"/>
              <a:cs typeface="Arial" panose="020B0604020202020204" pitchFamily="34" charset="0"/>
            </a:rPr>
            <a:t>Output Layer:</a:t>
          </a:r>
          <a:r>
            <a:rPr lang="en-US" sz="1300" kern="1200" dirty="0">
              <a:latin typeface="Arial" panose="020B0604020202020204" pitchFamily="34" charset="0"/>
              <a:cs typeface="Arial" panose="020B0604020202020204" pitchFamily="34" charset="0"/>
            </a:rPr>
            <a:t> Uses </a:t>
          </a:r>
          <a:r>
            <a:rPr lang="en-US" sz="1300" kern="1200" dirty="0" err="1">
              <a:latin typeface="Arial" panose="020B0604020202020204" pitchFamily="34" charset="0"/>
              <a:cs typeface="Arial" panose="020B0604020202020204" pitchFamily="34" charset="0"/>
            </a:rPr>
            <a:t>Softmax</a:t>
          </a:r>
          <a:r>
            <a:rPr lang="en-US" sz="1300" kern="1200" dirty="0">
              <a:latin typeface="Arial" panose="020B0604020202020204" pitchFamily="34" charset="0"/>
              <a:cs typeface="Arial" panose="020B0604020202020204" pitchFamily="34" charset="0"/>
            </a:rPr>
            <a:t> activation to classify the image into one of the tumor types.</a:t>
          </a:r>
        </a:p>
      </dsp:txBody>
      <dsp:txXfrm>
        <a:off x="5635430" y="2350595"/>
        <a:ext cx="4315781" cy="1367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26198-EF41-43B9-98DC-25B615158D13}">
      <dsp:nvSpPr>
        <dsp:cNvPr id="0" name=""/>
        <dsp:cNvSpPr/>
      </dsp:nvSpPr>
      <dsp:spPr>
        <a:xfrm>
          <a:off x="9755376" y="1379139"/>
          <a:ext cx="91440" cy="528754"/>
        </a:xfrm>
        <a:custGeom>
          <a:avLst/>
          <a:gdLst/>
          <a:ahLst/>
          <a:cxnLst/>
          <a:rect l="0" t="0" r="0" b="0"/>
          <a:pathLst>
            <a:path>
              <a:moveTo>
                <a:pt x="45720" y="0"/>
              </a:moveTo>
              <a:lnTo>
                <a:pt x="45720"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5AC08-3EB2-4E23-A59F-A9631B512C13}">
      <dsp:nvSpPr>
        <dsp:cNvPr id="0" name=""/>
        <dsp:cNvSpPr/>
      </dsp:nvSpPr>
      <dsp:spPr>
        <a:xfrm>
          <a:off x="7533293" y="1379139"/>
          <a:ext cx="91440" cy="528754"/>
        </a:xfrm>
        <a:custGeom>
          <a:avLst/>
          <a:gdLst/>
          <a:ahLst/>
          <a:cxnLst/>
          <a:rect l="0" t="0" r="0" b="0"/>
          <a:pathLst>
            <a:path>
              <a:moveTo>
                <a:pt x="45720" y="0"/>
              </a:moveTo>
              <a:lnTo>
                <a:pt x="45720"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065D7-1192-40CD-ABAA-1FC34ABF1A37}">
      <dsp:nvSpPr>
        <dsp:cNvPr id="0" name=""/>
        <dsp:cNvSpPr/>
      </dsp:nvSpPr>
      <dsp:spPr>
        <a:xfrm>
          <a:off x="3134847" y="1379139"/>
          <a:ext cx="2222082" cy="528754"/>
        </a:xfrm>
        <a:custGeom>
          <a:avLst/>
          <a:gdLst/>
          <a:ahLst/>
          <a:cxnLst/>
          <a:rect l="0" t="0" r="0" b="0"/>
          <a:pathLst>
            <a:path>
              <a:moveTo>
                <a:pt x="0" y="0"/>
              </a:moveTo>
              <a:lnTo>
                <a:pt x="0" y="360330"/>
              </a:lnTo>
              <a:lnTo>
                <a:pt x="2222082" y="360330"/>
              </a:lnTo>
              <a:lnTo>
                <a:pt x="2222082"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9013C0-E238-4788-A0DC-B8B9DAD0C6F6}">
      <dsp:nvSpPr>
        <dsp:cNvPr id="0" name=""/>
        <dsp:cNvSpPr/>
      </dsp:nvSpPr>
      <dsp:spPr>
        <a:xfrm>
          <a:off x="3089127" y="1379139"/>
          <a:ext cx="91440" cy="528754"/>
        </a:xfrm>
        <a:custGeom>
          <a:avLst/>
          <a:gdLst/>
          <a:ahLst/>
          <a:cxnLst/>
          <a:rect l="0" t="0" r="0" b="0"/>
          <a:pathLst>
            <a:path>
              <a:moveTo>
                <a:pt x="45720" y="0"/>
              </a:moveTo>
              <a:lnTo>
                <a:pt x="45720"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C6587-49AC-4808-9DE8-1C1763DA081F}">
      <dsp:nvSpPr>
        <dsp:cNvPr id="0" name=""/>
        <dsp:cNvSpPr/>
      </dsp:nvSpPr>
      <dsp:spPr>
        <a:xfrm>
          <a:off x="912764" y="1379139"/>
          <a:ext cx="2222082" cy="528754"/>
        </a:xfrm>
        <a:custGeom>
          <a:avLst/>
          <a:gdLst/>
          <a:ahLst/>
          <a:cxnLst/>
          <a:rect l="0" t="0" r="0" b="0"/>
          <a:pathLst>
            <a:path>
              <a:moveTo>
                <a:pt x="2222082" y="0"/>
              </a:moveTo>
              <a:lnTo>
                <a:pt x="2222082" y="360330"/>
              </a:lnTo>
              <a:lnTo>
                <a:pt x="0" y="360330"/>
              </a:lnTo>
              <a:lnTo>
                <a:pt x="0"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1216C-ACB4-4FC6-A742-FE498C471BAA}">
      <dsp:nvSpPr>
        <dsp:cNvPr id="0" name=""/>
        <dsp:cNvSpPr/>
      </dsp:nvSpPr>
      <dsp:spPr>
        <a:xfrm>
          <a:off x="2225813" y="224665"/>
          <a:ext cx="1818067" cy="1154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7757B-EBCE-46B1-82AC-66B93ABF7752}">
      <dsp:nvSpPr>
        <dsp:cNvPr id="0" name=""/>
        <dsp:cNvSpPr/>
      </dsp:nvSpPr>
      <dsp:spPr>
        <a:xfrm>
          <a:off x="2427821" y="416573"/>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Metrics for Evaluation:</a:t>
          </a:r>
          <a:endParaRPr lang="en-US" sz="1200" kern="1200">
            <a:latin typeface="Arial" panose="020B0604020202020204" pitchFamily="34" charset="0"/>
            <a:cs typeface="Arial" panose="020B0604020202020204" pitchFamily="34" charset="0"/>
          </a:endParaRPr>
        </a:p>
      </dsp:txBody>
      <dsp:txXfrm>
        <a:off x="2461634" y="450386"/>
        <a:ext cx="1750441" cy="1086847"/>
      </dsp:txXfrm>
    </dsp:sp>
    <dsp:sp modelId="{0350C99A-12FC-43E2-8838-D293975B5532}">
      <dsp:nvSpPr>
        <dsp:cNvPr id="0" name=""/>
        <dsp:cNvSpPr/>
      </dsp:nvSpPr>
      <dsp:spPr>
        <a:xfrm>
          <a:off x="3731"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30BC0-8402-42E3-90E0-859F642BF8CA}">
      <dsp:nvSpPr>
        <dsp:cNvPr id="0" name=""/>
        <dsp:cNvSpPr/>
      </dsp:nvSpPr>
      <dsp:spPr>
        <a:xfrm>
          <a:off x="205738"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Accuracy:</a:t>
          </a:r>
          <a:r>
            <a:rPr lang="en-US" sz="1200" kern="1200" dirty="0">
              <a:latin typeface="Arial" panose="020B0604020202020204" pitchFamily="34" charset="0"/>
              <a:cs typeface="Arial" panose="020B0604020202020204" pitchFamily="34" charset="0"/>
            </a:rPr>
            <a:t> The proportion of correctly classified images out of the total.</a:t>
          </a:r>
        </a:p>
      </dsp:txBody>
      <dsp:txXfrm>
        <a:off x="239551" y="2133613"/>
        <a:ext cx="1750441" cy="1086847"/>
      </dsp:txXfrm>
    </dsp:sp>
    <dsp:sp modelId="{090C193D-B1E7-4023-BD78-1E13292042E5}">
      <dsp:nvSpPr>
        <dsp:cNvPr id="0" name=""/>
        <dsp:cNvSpPr/>
      </dsp:nvSpPr>
      <dsp:spPr>
        <a:xfrm>
          <a:off x="2225813"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31965-4E37-4582-A2F5-FE95856F96C2}">
      <dsp:nvSpPr>
        <dsp:cNvPr id="0" name=""/>
        <dsp:cNvSpPr/>
      </dsp:nvSpPr>
      <dsp:spPr>
        <a:xfrm>
          <a:off x="2427821"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Precision &amp; Recall:</a:t>
          </a:r>
          <a:r>
            <a:rPr lang="en-US" sz="1200" kern="1200">
              <a:latin typeface="Arial" panose="020B0604020202020204" pitchFamily="34" charset="0"/>
              <a:cs typeface="Arial" panose="020B0604020202020204" pitchFamily="34" charset="0"/>
            </a:rPr>
            <a:t> Measure the model's ability to correctly identify true positives and false negatives.</a:t>
          </a:r>
        </a:p>
      </dsp:txBody>
      <dsp:txXfrm>
        <a:off x="2461634" y="2133613"/>
        <a:ext cx="1750441" cy="1086847"/>
      </dsp:txXfrm>
    </dsp:sp>
    <dsp:sp modelId="{2646FADC-7172-45CC-8937-22E03D4DC683}">
      <dsp:nvSpPr>
        <dsp:cNvPr id="0" name=""/>
        <dsp:cNvSpPr/>
      </dsp:nvSpPr>
      <dsp:spPr>
        <a:xfrm>
          <a:off x="4447896"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9095FE-1F58-4DA0-AF34-C7CA4581D7FF}">
      <dsp:nvSpPr>
        <dsp:cNvPr id="0" name=""/>
        <dsp:cNvSpPr/>
      </dsp:nvSpPr>
      <dsp:spPr>
        <a:xfrm>
          <a:off x="4649904"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F1 Score:</a:t>
          </a:r>
          <a:r>
            <a:rPr lang="en-US" sz="1200" kern="1200">
              <a:latin typeface="Arial" panose="020B0604020202020204" pitchFamily="34" charset="0"/>
              <a:cs typeface="Arial" panose="020B0604020202020204" pitchFamily="34" charset="0"/>
            </a:rPr>
            <a:t> The harmonic mean of precision and recall, giving a balanced view of model performance.</a:t>
          </a:r>
        </a:p>
      </dsp:txBody>
      <dsp:txXfrm>
        <a:off x="4683717" y="2133613"/>
        <a:ext cx="1750441" cy="1086847"/>
      </dsp:txXfrm>
    </dsp:sp>
    <dsp:sp modelId="{256057D5-4D7A-4714-9C07-9D6A4F0B8797}">
      <dsp:nvSpPr>
        <dsp:cNvPr id="0" name=""/>
        <dsp:cNvSpPr/>
      </dsp:nvSpPr>
      <dsp:spPr>
        <a:xfrm>
          <a:off x="6669979" y="224665"/>
          <a:ext cx="1818067" cy="1154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6BF1A-0FA0-4074-8F72-FADB59C0BD08}">
      <dsp:nvSpPr>
        <dsp:cNvPr id="0" name=""/>
        <dsp:cNvSpPr/>
      </dsp:nvSpPr>
      <dsp:spPr>
        <a:xfrm>
          <a:off x="6871987" y="416573"/>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Confusion Matrix:</a:t>
          </a:r>
          <a:endParaRPr lang="en-US" sz="1200" kern="1200">
            <a:latin typeface="Arial" panose="020B0604020202020204" pitchFamily="34" charset="0"/>
            <a:cs typeface="Arial" panose="020B0604020202020204" pitchFamily="34" charset="0"/>
          </a:endParaRPr>
        </a:p>
      </dsp:txBody>
      <dsp:txXfrm>
        <a:off x="6905800" y="450386"/>
        <a:ext cx="1750441" cy="1086847"/>
      </dsp:txXfrm>
    </dsp:sp>
    <dsp:sp modelId="{5DF622A1-0B1D-46D9-A8BF-78F3E35205FA}">
      <dsp:nvSpPr>
        <dsp:cNvPr id="0" name=""/>
        <dsp:cNvSpPr/>
      </dsp:nvSpPr>
      <dsp:spPr>
        <a:xfrm>
          <a:off x="6669979"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01FE93-3D52-48B9-BBC8-0227E798C92B}">
      <dsp:nvSpPr>
        <dsp:cNvPr id="0" name=""/>
        <dsp:cNvSpPr/>
      </dsp:nvSpPr>
      <dsp:spPr>
        <a:xfrm>
          <a:off x="6871987"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pitchFamily="34" charset="0"/>
              <a:cs typeface="Arial" panose="020B0604020202020204" pitchFamily="34" charset="0"/>
            </a:rPr>
            <a:t>Visual representation showing how many images were classified correctly or incorrectly for each tumor type.</a:t>
          </a:r>
        </a:p>
      </dsp:txBody>
      <dsp:txXfrm>
        <a:off x="6905800" y="2133613"/>
        <a:ext cx="1750441" cy="1086847"/>
      </dsp:txXfrm>
    </dsp:sp>
    <dsp:sp modelId="{98C0B834-0FDA-45E3-957A-2F5F0D3B712A}">
      <dsp:nvSpPr>
        <dsp:cNvPr id="0" name=""/>
        <dsp:cNvSpPr/>
      </dsp:nvSpPr>
      <dsp:spPr>
        <a:xfrm>
          <a:off x="8892062" y="224665"/>
          <a:ext cx="1818067" cy="1154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20AEC-7141-4F24-8CB6-87C16A34C8BF}">
      <dsp:nvSpPr>
        <dsp:cNvPr id="0" name=""/>
        <dsp:cNvSpPr/>
      </dsp:nvSpPr>
      <dsp:spPr>
        <a:xfrm>
          <a:off x="9094070" y="416573"/>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Results:</a:t>
          </a:r>
          <a:endParaRPr lang="en-US" sz="1200" kern="1200">
            <a:latin typeface="Arial" panose="020B0604020202020204" pitchFamily="34" charset="0"/>
            <a:cs typeface="Arial" panose="020B0604020202020204" pitchFamily="34" charset="0"/>
          </a:endParaRPr>
        </a:p>
      </dsp:txBody>
      <dsp:txXfrm>
        <a:off x="9127883" y="450386"/>
        <a:ext cx="1750441" cy="1086847"/>
      </dsp:txXfrm>
    </dsp:sp>
    <dsp:sp modelId="{7A43F2FB-76F6-4575-BB06-4F27768ADE23}">
      <dsp:nvSpPr>
        <dsp:cNvPr id="0" name=""/>
        <dsp:cNvSpPr/>
      </dsp:nvSpPr>
      <dsp:spPr>
        <a:xfrm>
          <a:off x="8892062"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DB1C06-C083-4CB4-833D-0F53FE333FC5}">
      <dsp:nvSpPr>
        <dsp:cNvPr id="0" name=""/>
        <dsp:cNvSpPr/>
      </dsp:nvSpPr>
      <dsp:spPr>
        <a:xfrm>
          <a:off x="9094070"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The CNN achieved an accuracy of [insert percentage], with room for improvement in some categories.</a:t>
          </a:r>
        </a:p>
      </dsp:txBody>
      <dsp:txXfrm>
        <a:off x="9127883" y="2133613"/>
        <a:ext cx="1750441" cy="10868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10/14/2024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98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4965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198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9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886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847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350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5268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39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879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22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10/14/2024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9004848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Red Triangles">
            <a:extLst>
              <a:ext uri="{FF2B5EF4-FFF2-40B4-BE49-F238E27FC236}">
                <a16:creationId xmlns:a16="http://schemas.microsoft.com/office/drawing/2014/main" id="{450667DA-D543-A4E2-FD5E-0D2EEFB3E7F0}"/>
              </a:ext>
            </a:extLst>
          </p:cNvPr>
          <p:cNvPicPr>
            <a:picLocks noChangeAspect="1"/>
          </p:cNvPicPr>
          <p:nvPr/>
        </p:nvPicPr>
        <p:blipFill>
          <a:blip r:embed="rId2">
            <a:alphaModFix amt="50000"/>
          </a:blip>
          <a:srcRect t="9081" r="-1" b="9080"/>
          <a:stretch/>
        </p:blipFill>
        <p:spPr>
          <a:xfrm>
            <a:off x="20" y="10"/>
            <a:ext cx="12188931" cy="6857990"/>
          </a:xfrm>
          <a:prstGeom prst="rect">
            <a:avLst/>
          </a:prstGeom>
        </p:spPr>
      </p:pic>
      <p:sp>
        <p:nvSpPr>
          <p:cNvPr id="4" name="Rectangle 1">
            <a:extLst>
              <a:ext uri="{FF2B5EF4-FFF2-40B4-BE49-F238E27FC236}">
                <a16:creationId xmlns:a16="http://schemas.microsoft.com/office/drawing/2014/main" id="{F436C08B-F644-1292-DE03-674BFB413AD9}"/>
              </a:ext>
            </a:extLst>
          </p:cNvPr>
          <p:cNvSpPr>
            <a:spLocks noGrp="1" noChangeArrowheads="1"/>
          </p:cNvSpPr>
          <p:nvPr>
            <p:ph type="ctrTitle"/>
          </p:nvPr>
        </p:nvSpPr>
        <p:spPr bwMode="auto">
          <a:xfrm>
            <a:off x="1527048" y="1124712"/>
            <a:ext cx="9144000" cy="3063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0000"/>
          </a:bodyPr>
          <a:lstStyle/>
          <a:p>
            <a:pPr marL="0" marR="0" lvl="0" indent="0" algn="ctr" defTabSz="914400" rtl="0" eaLnBrk="0" fontAlgn="base" latinLnBrk="0" hangingPunct="0">
              <a:lnSpc>
                <a:spcPct val="90000"/>
              </a:lnSpc>
              <a:spcBef>
                <a:spcPct val="0"/>
              </a:spcBef>
              <a:spcAft>
                <a:spcPct val="0"/>
              </a:spcAft>
              <a:buClrTx/>
              <a:buSzTx/>
              <a:tabLst/>
            </a:pPr>
            <a:r>
              <a:rPr kumimoji="0" lang="en-US" altLang="en-US" sz="3100" b="1" i="0" u="none" strike="noStrike" cap="none" normalizeH="0" baseline="0" dirty="0">
                <a:ln>
                  <a:noFill/>
                </a:ln>
                <a:effectLst/>
                <a:latin typeface="Arial" panose="020B0604020202020204" pitchFamily="34" charset="0"/>
              </a:rPr>
              <a:t>Title:</a:t>
            </a:r>
            <a:r>
              <a:rPr kumimoji="0" lang="en-US" altLang="en-US" sz="3100" b="0" i="0" u="none" strike="noStrike" cap="none" normalizeH="0" baseline="0" dirty="0">
                <a:ln>
                  <a:noFill/>
                </a:ln>
                <a:effectLst/>
                <a:latin typeface="Arial" panose="020B0604020202020204" pitchFamily="34" charset="0"/>
              </a:rPr>
              <a:t> Image Classification of Brain Tumor Through MRI Images</a:t>
            </a:r>
          </a:p>
          <a:p>
            <a:pPr marL="0" marR="0" lvl="0" indent="0" algn="ctr" defTabSz="914400" rtl="0" eaLnBrk="0" fontAlgn="base" latinLnBrk="0" hangingPunct="0">
              <a:lnSpc>
                <a:spcPct val="90000"/>
              </a:lnSpc>
              <a:spcBef>
                <a:spcPct val="0"/>
              </a:spcBef>
              <a:spcAft>
                <a:spcPct val="0"/>
              </a:spcAft>
              <a:buClrTx/>
              <a:buSzTx/>
              <a:tabLst/>
            </a:pPr>
            <a:r>
              <a:rPr kumimoji="0" lang="en-US" altLang="en-US" sz="3100" b="1" i="0" u="none" strike="noStrike" cap="none" normalizeH="0" baseline="0" dirty="0">
                <a:ln>
                  <a:noFill/>
                </a:ln>
                <a:effectLst/>
                <a:latin typeface="Arial" panose="020B0604020202020204" pitchFamily="34" charset="0"/>
              </a:rPr>
              <a:t>Subtitle:</a:t>
            </a:r>
            <a:r>
              <a:rPr kumimoji="0" lang="en-US" altLang="en-US" sz="3100" b="0" i="0" u="none" strike="noStrike" cap="none" normalizeH="0" baseline="0" dirty="0">
                <a:ln>
                  <a:noFill/>
                </a:ln>
                <a:effectLst/>
                <a:latin typeface="Arial" panose="020B0604020202020204" pitchFamily="34" charset="0"/>
              </a:rPr>
              <a:t> A Data-Driven Approach Using Machine Learning</a:t>
            </a:r>
          </a:p>
          <a:p>
            <a:pPr lvl="0" algn="ctr" eaLnBrk="0" fontAlgn="base" hangingPunct="0">
              <a:lnSpc>
                <a:spcPct val="90000"/>
              </a:lnSpc>
              <a:spcAft>
                <a:spcPct val="0"/>
              </a:spcAft>
            </a:pPr>
            <a:r>
              <a:rPr kumimoji="0" lang="en-US" altLang="en-US" sz="3100" b="1" i="0" u="none" strike="noStrike" cap="none" normalizeH="0" baseline="0" dirty="0">
                <a:ln>
                  <a:noFill/>
                </a:ln>
                <a:effectLst/>
                <a:latin typeface="Arial" panose="020B0604020202020204" pitchFamily="34" charset="0"/>
              </a:rPr>
              <a:t>Presented by:</a:t>
            </a:r>
            <a:r>
              <a:rPr kumimoji="0" lang="en-US" altLang="en-US" sz="3100" b="0" i="0" u="none" strike="noStrike" cap="none" normalizeH="0" baseline="0" dirty="0">
                <a:ln>
                  <a:noFill/>
                </a:ln>
                <a:effectLst/>
                <a:latin typeface="Arial" panose="020B0604020202020204" pitchFamily="34" charset="0"/>
              </a:rPr>
              <a:t> </a:t>
            </a:r>
            <a:r>
              <a:rPr lang="en-US" altLang="en-US" sz="3100" dirty="0">
                <a:latin typeface="Arial" panose="020B0604020202020204" pitchFamily="34" charset="0"/>
              </a:rPr>
              <a:t>Barath </a:t>
            </a:r>
            <a:r>
              <a:rPr lang="en-US" altLang="en-US" sz="3100" dirty="0" err="1">
                <a:latin typeface="Arial" panose="020B0604020202020204" pitchFamily="34" charset="0"/>
              </a:rPr>
              <a:t>Nochipalayam</a:t>
            </a:r>
            <a:r>
              <a:rPr lang="en-US" altLang="en-US" sz="3100" dirty="0">
                <a:latin typeface="Arial" panose="020B0604020202020204" pitchFamily="34" charset="0"/>
              </a:rPr>
              <a:t> Subramaniam</a:t>
            </a:r>
            <a:endParaRPr kumimoji="0" lang="en-US" altLang="en-US" sz="3100" b="0" i="0" u="none" strike="noStrike" cap="none" normalizeH="0" baseline="0" dirty="0">
              <a:ln>
                <a:noFill/>
              </a:ln>
              <a:effectLst/>
              <a:latin typeface="Arial" panose="020B0604020202020204" pitchFamily="34" charset="0"/>
            </a:endParaRPr>
          </a:p>
          <a:p>
            <a:pPr marL="0" marR="0" lvl="0" indent="0" algn="ctr" defTabSz="914400" rtl="0" eaLnBrk="0" fontAlgn="base" latinLnBrk="0" hangingPunct="0">
              <a:lnSpc>
                <a:spcPct val="90000"/>
              </a:lnSpc>
              <a:spcBef>
                <a:spcPct val="0"/>
              </a:spcBef>
              <a:spcAft>
                <a:spcPct val="0"/>
              </a:spcAft>
              <a:buClrTx/>
              <a:buSzTx/>
              <a:tabLst/>
            </a:pPr>
            <a:r>
              <a:rPr kumimoji="0" lang="en-US" altLang="en-US" sz="3100" b="1" i="0" u="none" strike="noStrike" cap="none" normalizeH="0" baseline="0" dirty="0">
                <a:ln>
                  <a:noFill/>
                </a:ln>
                <a:effectLst/>
                <a:latin typeface="Arial" panose="020B0604020202020204" pitchFamily="34" charset="0"/>
              </a:rPr>
              <a:t>Date:</a:t>
            </a:r>
            <a:r>
              <a:rPr kumimoji="0" lang="en-US" altLang="en-US" sz="3100" b="0" i="0" u="none" strike="noStrike" cap="none" normalizeH="0" baseline="0" dirty="0">
                <a:ln>
                  <a:noFill/>
                </a:ln>
                <a:effectLst/>
                <a:latin typeface="Arial" panose="020B0604020202020204" pitchFamily="34" charset="0"/>
              </a:rPr>
              <a:t> </a:t>
            </a:r>
            <a:r>
              <a:rPr lang="en-US" altLang="en-US" sz="3100" dirty="0">
                <a:latin typeface="Arial" panose="020B0604020202020204" pitchFamily="34" charset="0"/>
              </a:rPr>
              <a:t>14-10-2024</a:t>
            </a:r>
            <a:endParaRPr kumimoji="0" lang="en-US" altLang="en-US" sz="3100" b="0" i="0" u="none" strike="noStrike" cap="none" normalizeH="0" baseline="0" dirty="0">
              <a:ln>
                <a:noFill/>
              </a:ln>
              <a:effectLst/>
              <a:latin typeface="Arial" panose="020B0604020202020204" pitchFamily="34" charset="0"/>
            </a:endParaRPr>
          </a:p>
        </p:txBody>
      </p:sp>
      <p:sp>
        <p:nvSpPr>
          <p:cNvPr id="28"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0234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BD9A8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9BD0DFB-3EAD-3991-7C63-C269B6C5F374}"/>
              </a:ext>
            </a:extLst>
          </p:cNvPr>
          <p:cNvSpPr txBox="1"/>
          <p:nvPr/>
        </p:nvSpPr>
        <p:spPr>
          <a:xfrm>
            <a:off x="635001" y="640823"/>
            <a:ext cx="3103194" cy="5583148"/>
          </a:xfrm>
          <a:prstGeom prst="rect">
            <a:avLst/>
          </a:prstGeom>
        </p:spPr>
        <p:txBody>
          <a:bodyPr vert="horz" lIns="91440" tIns="45720" rIns="91440" bIns="45720" rtlCol="0" anchor="ctr">
            <a:normAutofit/>
          </a:bodyPr>
          <a:lstStyle/>
          <a:p>
            <a:pPr marL="0" marR="0" lvl="0" indent="0" fontAlgn="auto">
              <a:spcBef>
                <a:spcPct val="0"/>
              </a:spcBef>
              <a:spcAft>
                <a:spcPts val="600"/>
              </a:spcAft>
              <a:buClrTx/>
              <a:buSzTx/>
              <a:tabLst/>
              <a:defRPr/>
            </a:pPr>
            <a:r>
              <a:rPr kumimoji="0" lang="en-US" sz="3600" b="1" i="0" u="none" strike="noStrike"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Introduction</a:t>
            </a:r>
          </a:p>
        </p:txBody>
      </p:sp>
      <p:graphicFrame>
        <p:nvGraphicFramePr>
          <p:cNvPr id="7" name="TextBox 2">
            <a:extLst>
              <a:ext uri="{FF2B5EF4-FFF2-40B4-BE49-F238E27FC236}">
                <a16:creationId xmlns:a16="http://schemas.microsoft.com/office/drawing/2014/main" id="{62D6D54A-60CA-4071-F383-0CF913302C0B}"/>
              </a:ext>
            </a:extLst>
          </p:cNvPr>
          <p:cNvGraphicFramePr/>
          <p:nvPr>
            <p:extLst>
              <p:ext uri="{D42A27DB-BD31-4B8C-83A1-F6EECF244321}">
                <p14:modId xmlns:p14="http://schemas.microsoft.com/office/powerpoint/2010/main" val="370986874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9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BD9A8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8" name="TextBox 2">
            <a:extLst>
              <a:ext uri="{FF2B5EF4-FFF2-40B4-BE49-F238E27FC236}">
                <a16:creationId xmlns:a16="http://schemas.microsoft.com/office/drawing/2014/main" id="{7B5443BA-D0EC-1008-1C6A-83A9EE79D55D}"/>
              </a:ext>
            </a:extLst>
          </p:cNvPr>
          <p:cNvGraphicFramePr/>
          <p:nvPr>
            <p:extLst>
              <p:ext uri="{D42A27DB-BD31-4B8C-83A1-F6EECF244321}">
                <p14:modId xmlns:p14="http://schemas.microsoft.com/office/powerpoint/2010/main" val="678234661"/>
              </p:ext>
            </p:extLst>
          </p:nvPr>
        </p:nvGraphicFramePr>
        <p:xfrm>
          <a:off x="4453287" y="748977"/>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9F6C7F3-55E4-B459-23B7-72C9DBCBAB84}"/>
              </a:ext>
            </a:extLst>
          </p:cNvPr>
          <p:cNvSpPr txBox="1"/>
          <p:nvPr/>
        </p:nvSpPr>
        <p:spPr>
          <a:xfrm>
            <a:off x="570134" y="2580078"/>
            <a:ext cx="6096000" cy="954107"/>
          </a:xfrm>
          <a:prstGeom prst="rect">
            <a:avLst/>
          </a:prstGeom>
          <a:noFill/>
        </p:spPr>
        <p:txBody>
          <a:bodyPr wrap="square">
            <a:spAutoFit/>
          </a:bodyPr>
          <a:lstStyle/>
          <a:p>
            <a:r>
              <a:rPr lang="en-GB" sz="2800" b="1" dirty="0">
                <a:solidFill>
                  <a:schemeClr val="bg1"/>
                </a:solidFill>
                <a:latin typeface="Arial" panose="020B0604020202020204" pitchFamily="34" charset="0"/>
                <a:cs typeface="Arial" panose="020B0604020202020204" pitchFamily="34" charset="0"/>
              </a:rPr>
              <a:t>Project Aim and</a:t>
            </a:r>
          </a:p>
          <a:p>
            <a:r>
              <a:rPr lang="en-GB" sz="2800" b="1" dirty="0">
                <a:solidFill>
                  <a:schemeClr val="bg1"/>
                </a:solidFill>
                <a:latin typeface="Arial" panose="020B0604020202020204" pitchFamily="34" charset="0"/>
                <a:cs typeface="Arial" panose="020B0604020202020204" pitchFamily="34" charset="0"/>
              </a:rPr>
              <a:t> Objectives</a:t>
            </a:r>
          </a:p>
        </p:txBody>
      </p:sp>
    </p:spTree>
    <p:extLst>
      <p:ext uri="{BB962C8B-B14F-4D97-AF65-F5344CB8AC3E}">
        <p14:creationId xmlns:p14="http://schemas.microsoft.com/office/powerpoint/2010/main" val="21319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9" name="Rectangle 1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BD9A8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92F6049-2568-3E14-763F-2018214B603F}"/>
              </a:ext>
            </a:extLst>
          </p:cNvPr>
          <p:cNvSpPr txBox="1"/>
          <p:nvPr/>
        </p:nvSpPr>
        <p:spPr>
          <a:xfrm>
            <a:off x="635001" y="640823"/>
            <a:ext cx="3103194" cy="5583148"/>
          </a:xfrm>
          <a:prstGeom prst="rect">
            <a:avLst/>
          </a:prstGeom>
        </p:spPr>
        <p:txBody>
          <a:bodyPr vert="horz" lIns="91440" tIns="45720" rIns="91440" bIns="45720" rtlCol="0" anchor="ctr">
            <a:normAutofit/>
          </a:bodyPr>
          <a:lstStyle/>
          <a:p>
            <a:pPr marL="0" marR="0" lvl="0" indent="0" fontAlgn="auto">
              <a:spcBef>
                <a:spcPct val="0"/>
              </a:spcBef>
              <a:spcAft>
                <a:spcPts val="600"/>
              </a:spcAft>
              <a:buClrTx/>
              <a:buSzTx/>
              <a:tabLst/>
              <a:defRPr/>
            </a:pPr>
            <a:r>
              <a:rPr kumimoji="0" lang="en-US" sz="4400" b="1" i="0" u="none" strike="noStrike"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Dataset Overview</a:t>
            </a:r>
          </a:p>
        </p:txBody>
      </p:sp>
      <p:graphicFrame>
        <p:nvGraphicFramePr>
          <p:cNvPr id="8" name="TextBox 2">
            <a:extLst>
              <a:ext uri="{FF2B5EF4-FFF2-40B4-BE49-F238E27FC236}">
                <a16:creationId xmlns:a16="http://schemas.microsoft.com/office/drawing/2014/main" id="{0FA38594-D4B9-DA86-84A7-76D84923CB68}"/>
              </a:ext>
            </a:extLst>
          </p:cNvPr>
          <p:cNvGraphicFramePr/>
          <p:nvPr>
            <p:extLst>
              <p:ext uri="{D42A27DB-BD31-4B8C-83A1-F6EECF244321}">
                <p14:modId xmlns:p14="http://schemas.microsoft.com/office/powerpoint/2010/main" val="185100194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71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BD9A84"/>
          </a:solidFill>
          <a:ln w="25400">
            <a:solidFill>
              <a:srgbClr val="BD9A84"/>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5F99E7-71FB-2E1E-522C-3811EBDF60DD}"/>
              </a:ext>
            </a:extLst>
          </p:cNvPr>
          <p:cNvSpPr txBox="1"/>
          <p:nvPr/>
        </p:nvSpPr>
        <p:spPr>
          <a:xfrm>
            <a:off x="1151467" y="887973"/>
            <a:ext cx="9889067" cy="1325563"/>
          </a:xfrm>
          <a:prstGeom prst="rect">
            <a:avLst/>
          </a:prstGeom>
        </p:spPr>
        <p:txBody>
          <a:bodyPr vert="horz" lIns="91440" tIns="45720" rIns="91440" bIns="45720" rtlCol="0" anchor="ctr">
            <a:normAutofit/>
          </a:bodyPr>
          <a:lstStyle/>
          <a:p>
            <a:pPr marL="0" marR="0" lvl="0" indent="0" fontAlgn="auto">
              <a:spcBef>
                <a:spcPct val="0"/>
              </a:spcBef>
              <a:spcAft>
                <a:spcPts val="600"/>
              </a:spcAft>
              <a:buClrTx/>
              <a:buSzTx/>
              <a:tabLst/>
              <a:defRPr/>
            </a:pPr>
            <a:r>
              <a:rPr kumimoji="0" lang="en-US" sz="4000" b="1" i="0" u="none" strike="noStrike"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Data Preprocessing</a:t>
            </a:r>
          </a:p>
        </p:txBody>
      </p:sp>
      <p:sp>
        <p:nvSpPr>
          <p:cNvPr id="16" name="Rectangle 15">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24FBEB-E8E9-F933-1804-6FBA9FA5EFD3}"/>
              </a:ext>
            </a:extLst>
          </p:cNvPr>
          <p:cNvSpPr txBox="1"/>
          <p:nvPr/>
        </p:nvSpPr>
        <p:spPr>
          <a:xfrm>
            <a:off x="1151467" y="2607733"/>
            <a:ext cx="9889067" cy="3285067"/>
          </a:xfrm>
          <a:prstGeom prst="rect">
            <a:avLst/>
          </a:prstGeom>
        </p:spPr>
        <p:txBody>
          <a:bodyPr vert="horz" lIns="91440" tIns="45720" rIns="91440" bIns="45720" rtlCol="0">
            <a:normAutofit fontScale="92500"/>
          </a:bodyPr>
          <a:lstStyle/>
          <a:p>
            <a:pPr indent="-228600">
              <a:lnSpc>
                <a:spcPct val="110000"/>
              </a:lnSpc>
              <a:spcAft>
                <a:spcPts val="600"/>
              </a:spcAft>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Steps:</a:t>
            </a:r>
            <a:endParaRPr lang="en-US" dirty="0">
              <a:solidFill>
                <a:schemeClr val="bg1"/>
              </a:solidFill>
              <a:latin typeface="Arial" panose="020B0604020202020204" pitchFamily="34" charset="0"/>
              <a:cs typeface="Arial" panose="020B0604020202020204" pitchFamily="34" charset="0"/>
            </a:endParaRPr>
          </a:p>
          <a:p>
            <a:pPr marL="914400" lvl="1" indent="-342900">
              <a:lnSpc>
                <a:spcPct val="110000"/>
              </a:lnSpc>
              <a:spcAft>
                <a:spcPts val="600"/>
              </a:spcAft>
              <a:buFont typeface="+mj-lt"/>
              <a:buAutoNum type="arabicPeriod"/>
            </a:pPr>
            <a:r>
              <a:rPr lang="en-US" b="1" dirty="0">
                <a:solidFill>
                  <a:schemeClr val="bg1"/>
                </a:solidFill>
                <a:latin typeface="Arial" panose="020B0604020202020204" pitchFamily="34" charset="0"/>
                <a:cs typeface="Arial" panose="020B0604020202020204" pitchFamily="34" charset="0"/>
              </a:rPr>
              <a:t>Image Augmentation:</a:t>
            </a:r>
            <a:r>
              <a:rPr lang="en-US" dirty="0">
                <a:solidFill>
                  <a:schemeClr val="bg1"/>
                </a:solidFill>
                <a:latin typeface="Arial" panose="020B0604020202020204" pitchFamily="34" charset="0"/>
                <a:cs typeface="Arial" panose="020B0604020202020204" pitchFamily="34" charset="0"/>
              </a:rPr>
              <a:t> Rotating, flipping, and scaling images to increase data variability.</a:t>
            </a:r>
          </a:p>
          <a:p>
            <a:pPr marL="914400" lvl="1" indent="-342900">
              <a:lnSpc>
                <a:spcPct val="110000"/>
              </a:lnSpc>
              <a:spcAft>
                <a:spcPts val="600"/>
              </a:spcAft>
              <a:buFont typeface="+mj-lt"/>
              <a:buAutoNum type="arabicPeriod"/>
            </a:pPr>
            <a:r>
              <a:rPr lang="en-US" b="1" dirty="0">
                <a:solidFill>
                  <a:schemeClr val="bg1"/>
                </a:solidFill>
                <a:latin typeface="Arial" panose="020B0604020202020204" pitchFamily="34" charset="0"/>
                <a:cs typeface="Arial" panose="020B0604020202020204" pitchFamily="34" charset="0"/>
              </a:rPr>
              <a:t>Normalization:</a:t>
            </a:r>
            <a:r>
              <a:rPr lang="en-US" dirty="0">
                <a:solidFill>
                  <a:schemeClr val="bg1"/>
                </a:solidFill>
                <a:latin typeface="Arial" panose="020B0604020202020204" pitchFamily="34" charset="0"/>
                <a:cs typeface="Arial" panose="020B0604020202020204" pitchFamily="34" charset="0"/>
              </a:rPr>
              <a:t> Ensuring pixel values are on a consistent scale.</a:t>
            </a:r>
          </a:p>
          <a:p>
            <a:pPr marL="914400" lvl="1" indent="-342900">
              <a:lnSpc>
                <a:spcPct val="110000"/>
              </a:lnSpc>
              <a:spcAft>
                <a:spcPts val="600"/>
              </a:spcAft>
              <a:buFont typeface="+mj-lt"/>
              <a:buAutoNum type="arabicPeriod"/>
            </a:pPr>
            <a:r>
              <a:rPr lang="en-US" b="1" dirty="0">
                <a:solidFill>
                  <a:schemeClr val="bg1"/>
                </a:solidFill>
                <a:latin typeface="Arial" panose="020B0604020202020204" pitchFamily="34" charset="0"/>
                <a:cs typeface="Arial" panose="020B0604020202020204" pitchFamily="34" charset="0"/>
              </a:rPr>
              <a:t>Resizing Images:</a:t>
            </a:r>
            <a:r>
              <a:rPr lang="en-US" dirty="0">
                <a:solidFill>
                  <a:schemeClr val="bg1"/>
                </a:solidFill>
                <a:latin typeface="Arial" panose="020B0604020202020204" pitchFamily="34" charset="0"/>
                <a:cs typeface="Arial" panose="020B0604020202020204" pitchFamily="34" charset="0"/>
              </a:rPr>
              <a:t> All images resized to [specific dimensions] to ensure uniformity.</a:t>
            </a:r>
          </a:p>
          <a:p>
            <a:pPr marL="914400" lvl="1" indent="-342900">
              <a:lnSpc>
                <a:spcPct val="110000"/>
              </a:lnSpc>
              <a:spcAft>
                <a:spcPts val="600"/>
              </a:spcAft>
              <a:buFont typeface="+mj-lt"/>
              <a:buAutoNum type="arabicPeriod"/>
            </a:pPr>
            <a:r>
              <a:rPr lang="en-US" b="1" dirty="0">
                <a:solidFill>
                  <a:schemeClr val="bg1"/>
                </a:solidFill>
                <a:latin typeface="Arial" panose="020B0604020202020204" pitchFamily="34" charset="0"/>
                <a:cs typeface="Arial" panose="020B0604020202020204" pitchFamily="34" charset="0"/>
              </a:rPr>
              <a:t>Splitting the Data:</a:t>
            </a:r>
            <a:r>
              <a:rPr lang="en-US" dirty="0">
                <a:solidFill>
                  <a:schemeClr val="bg1"/>
                </a:solidFill>
                <a:latin typeface="Arial" panose="020B0604020202020204" pitchFamily="34" charset="0"/>
                <a:cs typeface="Arial" panose="020B0604020202020204" pitchFamily="34" charset="0"/>
              </a:rPr>
              <a:t> Dividing into training, validation, and testing sets to avoid overfitting.</a:t>
            </a:r>
          </a:p>
          <a:p>
            <a:pPr indent="-228600">
              <a:lnSpc>
                <a:spcPct val="110000"/>
              </a:lnSpc>
              <a:spcAft>
                <a:spcPts val="600"/>
              </a:spcAft>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Tools Used:</a:t>
            </a:r>
            <a:endParaRPr lang="en-US" dirty="0">
              <a:solidFill>
                <a:schemeClr val="bg1"/>
              </a:solidFill>
              <a:latin typeface="Arial" panose="020B0604020202020204" pitchFamily="34" charset="0"/>
              <a:cs typeface="Arial" panose="020B0604020202020204" pitchFamily="34" charset="0"/>
            </a:endParaRPr>
          </a:p>
          <a:p>
            <a:pPr lvl="1" indent="-228600">
              <a:lnSpc>
                <a:spcPct val="110000"/>
              </a:lnSpc>
              <a:spcAft>
                <a:spcPts val="600"/>
              </a:spcAft>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Python libraries such as OpenCV and TensorFlow/</a:t>
            </a:r>
            <a:r>
              <a:rPr lang="en-US" dirty="0" err="1">
                <a:solidFill>
                  <a:schemeClr val="bg1"/>
                </a:solidFill>
                <a:latin typeface="Arial" panose="020B0604020202020204" pitchFamily="34" charset="0"/>
                <a:cs typeface="Arial" panose="020B0604020202020204" pitchFamily="34" charset="0"/>
              </a:rPr>
              <a:t>Keras</a:t>
            </a:r>
            <a:r>
              <a:rPr lang="en-US" dirty="0">
                <a:solidFill>
                  <a:schemeClr val="bg1"/>
                </a:solidFill>
                <a:latin typeface="Arial" panose="020B0604020202020204" pitchFamily="34" charset="0"/>
                <a:cs typeface="Arial" panose="020B0604020202020204" pitchFamily="34" charset="0"/>
              </a:rPr>
              <a:t> were used to preprocess the images and ensure they are suitable for the CNN model.</a:t>
            </a:r>
          </a:p>
        </p:txBody>
      </p:sp>
    </p:spTree>
    <p:extLst>
      <p:ext uri="{BB962C8B-B14F-4D97-AF65-F5344CB8AC3E}">
        <p14:creationId xmlns:p14="http://schemas.microsoft.com/office/powerpoint/2010/main" val="73288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FB0A437-1451-E6EB-2C7E-E0B5AC63F33F}"/>
              </a:ext>
            </a:extLst>
          </p:cNvPr>
          <p:cNvSpPr txBox="1"/>
          <p:nvPr/>
        </p:nvSpPr>
        <p:spPr>
          <a:xfrm>
            <a:off x="838200" y="365125"/>
            <a:ext cx="10515600" cy="1325563"/>
          </a:xfrm>
          <a:prstGeom prst="rect">
            <a:avLst/>
          </a:prstGeom>
        </p:spPr>
        <p:txBody>
          <a:bodyPr vert="horz" lIns="91440" tIns="45720" rIns="91440" bIns="45720" rtlCol="0" anchor="ctr">
            <a:normAutofit fontScale="77500" lnSpcReduction="20000"/>
          </a:bodyPr>
          <a:lstStyle/>
          <a:p>
            <a:pPr marL="0" marR="0" lvl="0" indent="0" fontAlgn="auto">
              <a:spcBef>
                <a:spcPct val="0"/>
              </a:spcBef>
              <a:spcAft>
                <a:spcPts val="600"/>
              </a:spcAft>
              <a:buClrTx/>
              <a:buSzTx/>
              <a:tabLst/>
              <a:defRPr/>
            </a:pPr>
            <a:r>
              <a:rPr kumimoji="0" lang="en-US" sz="8000" b="1" i="0" u="none" strike="noStrike" cap="none" spc="0" normalizeH="0" baseline="0" noProof="0">
                <a:ln>
                  <a:noFill/>
                </a:ln>
                <a:solidFill>
                  <a:srgbClr val="BD9A84"/>
                </a:solidFill>
                <a:effectLst/>
                <a:uLnTx/>
                <a:uFillTx/>
                <a:latin typeface="Arial" panose="020B0604020202020204" pitchFamily="34" charset="0"/>
                <a:ea typeface="+mj-ea"/>
                <a:cs typeface="Arial" panose="020B0604020202020204" pitchFamily="34" charset="0"/>
              </a:rPr>
              <a:t>Model Architecture - CNN</a:t>
            </a:r>
            <a:endParaRPr kumimoji="0" lang="en-US" sz="8000" b="1" i="0" u="none" strike="noStrike" cap="none" spc="0" normalizeH="0" baseline="0" noProof="0" dirty="0">
              <a:ln>
                <a:noFill/>
              </a:ln>
              <a:solidFill>
                <a:srgbClr val="BD9A84"/>
              </a:solidFill>
              <a:effectLst/>
              <a:uLnTx/>
              <a:uFillTx/>
              <a:latin typeface="Arial" panose="020B0604020202020204" pitchFamily="34" charset="0"/>
              <a:ea typeface="+mj-ea"/>
              <a:cs typeface="Arial" panose="020B0604020202020204" pitchFamily="34" charset="0"/>
            </a:endParaRPr>
          </a:p>
        </p:txBody>
      </p:sp>
      <p:graphicFrame>
        <p:nvGraphicFramePr>
          <p:cNvPr id="7" name="TextBox 2">
            <a:extLst>
              <a:ext uri="{FF2B5EF4-FFF2-40B4-BE49-F238E27FC236}">
                <a16:creationId xmlns:a16="http://schemas.microsoft.com/office/drawing/2014/main" id="{D7E1219D-A6D7-7162-31B8-9E016D2BEBEA}"/>
              </a:ext>
            </a:extLst>
          </p:cNvPr>
          <p:cNvGraphicFramePr/>
          <p:nvPr>
            <p:extLst>
              <p:ext uri="{D42A27DB-BD31-4B8C-83A1-F6EECF244321}">
                <p14:modId xmlns:p14="http://schemas.microsoft.com/office/powerpoint/2010/main" val="2144275629"/>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65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A00D0F-90AB-DC37-4DF1-3EE372ACAF0E}"/>
              </a:ext>
            </a:extLst>
          </p:cNvPr>
          <p:cNvSpPr txBox="1"/>
          <p:nvPr/>
        </p:nvSpPr>
        <p:spPr>
          <a:xfrm>
            <a:off x="635000" y="634029"/>
            <a:ext cx="10921640" cy="1314698"/>
          </a:xfrm>
          <a:prstGeom prst="rect">
            <a:avLst/>
          </a:prstGeom>
        </p:spPr>
        <p:txBody>
          <a:bodyPr vert="horz" lIns="91440" tIns="45720" rIns="91440" bIns="45720" rtlCol="0" anchor="ctr">
            <a:normAutofit/>
          </a:bodyPr>
          <a:lstStyle/>
          <a:p>
            <a:pPr marL="0" marR="0" lvl="0" indent="0" algn="ctr" fontAlgn="auto">
              <a:spcBef>
                <a:spcPct val="0"/>
              </a:spcBef>
              <a:spcAft>
                <a:spcPts val="600"/>
              </a:spcAft>
              <a:buClrTx/>
              <a:buSzTx/>
              <a:tabLst/>
              <a:defRPr/>
            </a:pPr>
            <a:r>
              <a:rPr kumimoji="0" lang="en-US" sz="4000" b="1" i="0" u="none" strike="noStrike" cap="none" spc="0" normalizeH="0" baseline="0" noProof="0" dirty="0">
                <a:ln>
                  <a:noFill/>
                </a:ln>
                <a:effectLst/>
                <a:uLnTx/>
                <a:uFillTx/>
                <a:latin typeface="Arial" panose="020B0604020202020204" pitchFamily="34" charset="0"/>
                <a:ea typeface="+mj-ea"/>
                <a:cs typeface="Arial" panose="020B0604020202020204" pitchFamily="34" charset="0"/>
              </a:rPr>
              <a:t>Model Evaluation and Results</a:t>
            </a:r>
          </a:p>
        </p:txBody>
      </p:sp>
      <p:sp>
        <p:nvSpPr>
          <p:cNvPr id="15" name="Rectangle 1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BD9A84"/>
          </a:solidFill>
          <a:ln w="34925">
            <a:solidFill>
              <a:srgbClr val="BD9A8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2">
            <a:extLst>
              <a:ext uri="{FF2B5EF4-FFF2-40B4-BE49-F238E27FC236}">
                <a16:creationId xmlns:a16="http://schemas.microsoft.com/office/drawing/2014/main" id="{F43C4A76-626B-FF84-1759-BEC2CC7C9CEF}"/>
              </a:ext>
            </a:extLst>
          </p:cNvPr>
          <p:cNvGraphicFramePr/>
          <p:nvPr>
            <p:extLst>
              <p:ext uri="{D42A27DB-BD31-4B8C-83A1-F6EECF244321}">
                <p14:modId xmlns:p14="http://schemas.microsoft.com/office/powerpoint/2010/main" val="144003824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95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BD9A84"/>
          </a:solidFill>
          <a:ln w="8199"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6281F144-4EAC-D4F2-A8B9-947082146A21}"/>
              </a:ext>
            </a:extLst>
          </p:cNvPr>
          <p:cNvSpPr txBox="1"/>
          <p:nvPr/>
        </p:nvSpPr>
        <p:spPr>
          <a:xfrm>
            <a:off x="838200" y="401221"/>
            <a:ext cx="10515600" cy="1348065"/>
          </a:xfrm>
          <a:prstGeom prst="rect">
            <a:avLst/>
          </a:prstGeom>
        </p:spPr>
        <p:txBody>
          <a:bodyPr vert="horz" lIns="91440" tIns="45720" rIns="91440" bIns="45720" rtlCol="0" anchor="ctr">
            <a:normAutofit/>
          </a:bodyPr>
          <a:lstStyle/>
          <a:p>
            <a:pPr>
              <a:spcBef>
                <a:spcPct val="0"/>
              </a:spcBef>
              <a:spcAft>
                <a:spcPts val="600"/>
              </a:spcAft>
            </a:pPr>
            <a:r>
              <a:rPr lang="en-US" sz="5400" b="1" dirty="0">
                <a:solidFill>
                  <a:schemeClr val="bg1"/>
                </a:solidFill>
                <a:latin typeface="Arial" panose="020B0604020202020204" pitchFamily="34" charset="0"/>
                <a:ea typeface="+mj-ea"/>
                <a:cs typeface="Arial" panose="020B0604020202020204" pitchFamily="34" charset="0"/>
              </a:rPr>
              <a:t>conclusion</a:t>
            </a:r>
          </a:p>
        </p:txBody>
      </p:sp>
      <p:sp>
        <p:nvSpPr>
          <p:cNvPr id="5" name="TextBox 4">
            <a:extLst>
              <a:ext uri="{FF2B5EF4-FFF2-40B4-BE49-F238E27FC236}">
                <a16:creationId xmlns:a16="http://schemas.microsoft.com/office/drawing/2014/main" id="{A8B3157C-1F0A-5273-12A1-9E2138326B62}"/>
              </a:ext>
            </a:extLst>
          </p:cNvPr>
          <p:cNvSpPr txBox="1"/>
          <p:nvPr/>
        </p:nvSpPr>
        <p:spPr>
          <a:xfrm>
            <a:off x="838200" y="2586789"/>
            <a:ext cx="10515600" cy="3590174"/>
          </a:xfrm>
          <a:prstGeom prst="rect">
            <a:avLst/>
          </a:prstGeom>
        </p:spPr>
        <p:txBody>
          <a:bodyPr vert="horz" lIns="91440" tIns="45720" rIns="91440" bIns="45720" rtlCol="0">
            <a:normAutofit/>
          </a:bodyPr>
          <a:lstStyle/>
          <a:p>
            <a:pPr>
              <a:lnSpc>
                <a:spcPct val="110000"/>
              </a:lnSpc>
              <a:spcAft>
                <a:spcPts val="600"/>
              </a:spcAft>
            </a:pPr>
            <a:r>
              <a:rPr lang="en-US" sz="2000" dirty="0">
                <a:latin typeface="Arial" panose="020B0604020202020204" pitchFamily="34" charset="0"/>
                <a:cs typeface="Arial" panose="020B0604020202020204" pitchFamily="34" charset="0"/>
              </a:rPr>
              <a:t>This project successfully implemented a Convolutional Neural Network (CNN) to classify MRI images of brain tumors into distinct categories, demonstrating the potential for deep learning models to assist in medical diagnostics. The model's accuracy, while promising, highlights the importance of machine learning in automating complex medical tasks and supporting healthcare professionals by providing reliable classification results from MRI data. By leveraging CNNs, this approach offers a valuable contribution to the ongoing development of medical imaging technologies.</a:t>
            </a:r>
          </a:p>
        </p:txBody>
      </p:sp>
    </p:spTree>
    <p:extLst>
      <p:ext uri="{BB962C8B-B14F-4D97-AF65-F5344CB8AC3E}">
        <p14:creationId xmlns:p14="http://schemas.microsoft.com/office/powerpoint/2010/main" val="1912948639"/>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23820"/>
      </a:dk2>
      <a:lt2>
        <a:srgbClr val="E2E6E8"/>
      </a:lt2>
      <a:accent1>
        <a:srgbClr val="BD9A84"/>
      </a:accent1>
      <a:accent2>
        <a:srgbClr val="ABA175"/>
      </a:accent2>
      <a:accent3>
        <a:srgbClr val="9CA57D"/>
      </a:accent3>
      <a:accent4>
        <a:srgbClr val="88AC75"/>
      </a:accent4>
      <a:accent5>
        <a:srgbClr val="81AC84"/>
      </a:accent5>
      <a:accent6>
        <a:srgbClr val="77AE91"/>
      </a:accent6>
      <a:hlink>
        <a:srgbClr val="5987A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19</TotalTime>
  <Words>656</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The Hand Bold</vt:lpstr>
      <vt:lpstr>The Serif Hand Black</vt:lpstr>
      <vt:lpstr>SketchyVTI</vt:lpstr>
      <vt:lpstr>Title: Image Classification of Brain Tumor Through MRI Images Subtitle: A Data-Driven Approach Using Machine Learning Presented by: Barath Nochipalayam Subramaniam Date: 14-10-2024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 X</dc:creator>
  <cp:lastModifiedBy>Markx Tech</cp:lastModifiedBy>
  <cp:revision>2</cp:revision>
  <dcterms:created xsi:type="dcterms:W3CDTF">2024-10-13T19:28:49Z</dcterms:created>
  <dcterms:modified xsi:type="dcterms:W3CDTF">2024-10-14T09:09:44Z</dcterms:modified>
</cp:coreProperties>
</file>