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10287000" cx="18288000"/>
  <p:notesSz cx="6858000" cy="9144000"/>
  <p:embeddedFontLst>
    <p:embeddedFont>
      <p:font typeface="Times New Roman Bold" panose="02030802070405020303" charset="1"/>
      <p:regular r:id="rId17"/>
    </p:embeddedFont>
    <p:embeddedFont>
      <p:font typeface="Trebuchet MS" panose="020B0603020202020204" charset="1"/>
      <p:regular r:id="rId18"/>
    </p:embeddedFont>
    <p:embeddedFont>
      <p:font typeface="Trebuchet MS Bold" panose="020B0703020202020204" charset="1"/>
      <p:regular r:id="rId19"/>
    </p:embeddedFont>
    <p:embeddedFont>
      <p:font typeface="Stencil" panose="040409050D0802020404" charset="1"/>
      <p:regular r:id="rId20"/>
    </p:embeddedFont>
    <p:embeddedFont>
      <p:font typeface="Times New Roman" panose="02030502070405020303" charset="1"/>
      <p:regular r:id="rId21"/>
    </p:embeddedFont>
    <p:embeddedFont>
      <p:font typeface="TT Rounds Condensed Bold" panose="02000806030000020003" charset="1"/>
      <p:regular r:id="rId22"/>
    </p:embeddedFont>
    <p:embeddedFont>
      <p:font typeface="TT Rounds Condensed" panose="02000506030000020003" charset="1"/>
      <p:regular r:id="rId2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85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  <a:endParaRPr lang="en-US" smtClean="0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-3429000" y="835660"/>
            <a:ext cx="17256822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</p:txBody>
      </p:sp>
      <p:sp>
        <p:nvSpPr>
          <p:cNvPr id="1048598" name="Freeform 2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599" name="TextBox 29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 rot="0">
            <a:off x="1270948" y="2879405"/>
            <a:ext cx="13802724" cy="283464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</a:t>
            </a:r>
            <a:endParaRPr altLang="en-US" lang="zh-CN"/>
          </a:p>
          <a:p>
            <a:pPr algn="just">
              <a:lnSpc>
                <a:spcPts val="4320"/>
              </a:lnSpc>
            </a:pP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NO: 3122175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  <a:endParaRPr altLang="en-US" lang="zh-CN"/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1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3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2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3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3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3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34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3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5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3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36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3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37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3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8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3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9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3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0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40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41" name="Freeform 24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42" name="TextBox 25"/>
          <p:cNvSpPr txBox="1"/>
          <p:nvPr/>
        </p:nvSpPr>
        <p:spPr>
          <a:xfrm rot="0"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43" name="TextBox 26"/>
          <p:cNvSpPr txBox="1"/>
          <p:nvPr/>
        </p:nvSpPr>
        <p:spPr>
          <a:xfrm rot="0">
            <a:off x="1109662" y="431005"/>
            <a:ext cx="4955856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141" name="Group 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44" name="Freeform 2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45" name="TextBox 29"/>
          <p:cNvSpPr txBox="1"/>
          <p:nvPr/>
        </p:nvSpPr>
        <p:spPr>
          <a:xfrm rot="0">
            <a:off x="1220152" y="2665095"/>
            <a:ext cx="9318307" cy="7543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Preparation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Descriptive Analytic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Inferential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4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4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46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8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5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0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5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5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5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56" name="TextBox 22"/>
          <p:cNvSpPr txBox="1"/>
          <p:nvPr/>
        </p:nvSpPr>
        <p:spPr>
          <a:xfrm rot="0"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57" name="TextBox 23"/>
          <p:cNvSpPr txBox="1"/>
          <p:nvPr/>
        </p:nvSpPr>
        <p:spPr>
          <a:xfrm rot="0">
            <a:off x="1224438" y="2418456"/>
            <a:ext cx="10457022" cy="5852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Prescriptive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PivotTables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8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9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60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61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62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63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4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5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6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67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68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65" name="Group 24"/>
          <p:cNvGrpSpPr/>
          <p:nvPr/>
        </p:nvGrpSpPr>
        <p:grpSpPr>
          <a:xfrm rot="0">
            <a:off x="13373100" y="693852"/>
            <a:ext cx="471488" cy="485775"/>
            <a:chOff x="0" y="0"/>
            <a:chExt cx="628650" cy="647700"/>
          </a:xfrm>
        </p:grpSpPr>
        <p:sp>
          <p:nvSpPr>
            <p:cNvPr id="1048769" name="Freeform 25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66" name="Group 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70" name="Freeform 27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71" name="Freeform 28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72" name="TextBox 29"/>
          <p:cNvSpPr txBox="1"/>
          <p:nvPr/>
        </p:nvSpPr>
        <p:spPr>
          <a:xfrm rot="0">
            <a:off x="1132998" y="572451"/>
            <a:ext cx="3655695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73" name="TextBox 30"/>
          <p:cNvSpPr txBox="1"/>
          <p:nvPr/>
        </p:nvSpPr>
        <p:spPr>
          <a:xfrm rot="0"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id="1048774" name="Freeform 31"/>
          <p:cNvSpPr/>
          <p:nvPr/>
        </p:nvSpPr>
        <p:spPr>
          <a:xfrm rot="0" flipH="0" flipV="0">
            <a:off x="1485900" y="2528070"/>
            <a:ext cx="11074358" cy="5858692"/>
          </a:xfrm>
          <a:custGeom>
            <a:avLst/>
            <a:ahLst/>
            <a:rect l="l" t="t" r="r" b="b"/>
            <a:pathLst>
              <a:path w="11074358" h="5858692">
                <a:moveTo>
                  <a:pt x="0" y="0"/>
                </a:moveTo>
                <a:lnTo>
                  <a:pt x="11074358" y="0"/>
                </a:lnTo>
                <a:lnTo>
                  <a:pt x="11074358" y="5858692"/>
                </a:lnTo>
                <a:lnTo>
                  <a:pt x="0" y="58586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5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9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76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7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7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71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7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7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7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3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7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75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7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8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85" name="TextBox 22"/>
          <p:cNvSpPr txBox="1"/>
          <p:nvPr/>
        </p:nvSpPr>
        <p:spPr>
          <a:xfrm rot="0">
            <a:off x="1132998" y="559116"/>
            <a:ext cx="16022002" cy="112704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pic>
        <p:nvPicPr>
          <p:cNvPr id="2097152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6543" y="916543"/>
            <a:ext cx="12318684" cy="1025413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0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82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8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4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8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86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96" name="TextBox 22"/>
          <p:cNvSpPr txBox="1"/>
          <p:nvPr/>
        </p:nvSpPr>
        <p:spPr>
          <a:xfrm rot="0">
            <a:off x="1132998" y="435291"/>
            <a:ext cx="16022002" cy="1280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048797" name="TextBox 23"/>
          <p:cNvSpPr txBox="1"/>
          <p:nvPr/>
        </p:nvSpPr>
        <p:spPr>
          <a:xfrm rot="0">
            <a:off x="1577340" y="2503170"/>
            <a:ext cx="8961120" cy="592118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40"/>
              </a:lnSpc>
            </a:pPr>
            <a:r>
              <a:rPr b="1" sz="27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 have identified trends, patterns, and correlations that will inform our decision-making and drive business outcomes. Specifically, we have</a:t>
            </a: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sp>
        <p:nvSpPr>
          <p:cNvPr id="1048798" name="Freeform 24" descr="See related image detail. Curriculum - Free people icons"/>
          <p:cNvSpPr/>
          <p:nvPr/>
        </p:nvSpPr>
        <p:spPr>
          <a:xfrm rot="0" flipH="0" flipV="0">
            <a:off x="11315700" y="2743200"/>
            <a:ext cx="2900362" cy="2900364"/>
          </a:xfrm>
          <a:custGeom>
            <a:avLst/>
            <a:ahLst/>
            <a:rect l="l" t="t" r="r" b="b"/>
            <a:pathLst>
              <a:path w="2900362" h="2900364">
                <a:moveTo>
                  <a:pt x="0" y="0"/>
                </a:moveTo>
                <a:lnTo>
                  <a:pt x="2900362" y="0"/>
                </a:lnTo>
                <a:lnTo>
                  <a:pt x="2900362" y="2900364"/>
                </a:lnTo>
                <a:lnTo>
                  <a:pt x="0" y="2900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Freeform 2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08" name="Freeform 4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6" name="Group 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7" name="Group 7"/>
          <p:cNvGrpSpPr/>
          <p:nvPr/>
        </p:nvGrpSpPr>
        <p:grpSpPr>
          <a:xfrm rot="0">
            <a:off x="9701530" y="2276124"/>
            <a:ext cx="471488" cy="485775"/>
            <a:chOff x="0" y="0"/>
            <a:chExt cx="628650" cy="6477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8" name="Group 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2" name="TextBox 11"/>
          <p:cNvSpPr txBox="1"/>
          <p:nvPr/>
        </p:nvSpPr>
        <p:spPr>
          <a:xfrm rot="0">
            <a:off x="1109662" y="1251425"/>
            <a:ext cx="5864542" cy="19430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048613" name="Freeform 12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14" name="Freeform 13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-124" r="0" b="-124"/>
            </a:stretch>
          </a:blipFill>
        </p:spPr>
      </p:sp>
      <p:sp>
        <p:nvSpPr>
          <p:cNvPr id="1048615" name="TextBox 1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6" name="TextBox 15"/>
          <p:cNvSpPr txBox="1"/>
          <p:nvPr/>
        </p:nvSpPr>
        <p:spPr>
          <a:xfrm rot="0">
            <a:off x="-309025" y="4666124"/>
            <a:ext cx="15776152" cy="203644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sp>
        <p:nvSpPr>
          <p:cNvPr id="1048617" name="Freeform 16"/>
          <p:cNvSpPr/>
          <p:nvPr/>
        </p:nvSpPr>
        <p:spPr>
          <a:xfrm rot="0" flipH="0" flipV="0">
            <a:off x="11508948" y="1190898"/>
            <a:ext cx="2748875" cy="2748874"/>
          </a:xfrm>
          <a:custGeom>
            <a:avLst/>
            <a:ahLst/>
            <a:rect l="l" t="t" r="r" b="b"/>
            <a:pathLst>
              <a:path w="2748875" h="2748874">
                <a:moveTo>
                  <a:pt x="0" y="0"/>
                </a:moveTo>
                <a:lnTo>
                  <a:pt x="2748874" y="0"/>
                </a:lnTo>
                <a:lnTo>
                  <a:pt x="2748874" y="2748874"/>
                </a:lnTo>
                <a:lnTo>
                  <a:pt x="0" y="27488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18" name="Freeform 17"/>
          <p:cNvSpPr/>
          <p:nvPr/>
        </p:nvSpPr>
        <p:spPr>
          <a:xfrm rot="0" flipH="0" flipV="0">
            <a:off x="9914236" y="3544176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19" name="Freeform 18"/>
          <p:cNvSpPr/>
          <p:nvPr/>
        </p:nvSpPr>
        <p:spPr>
          <a:xfrm rot="0" flipH="0" flipV="0">
            <a:off x="8064229" y="159305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20" name="Freeform 19"/>
          <p:cNvSpPr/>
          <p:nvPr/>
        </p:nvSpPr>
        <p:spPr>
          <a:xfrm rot="0" flipH="0" flipV="0">
            <a:off x="13053559" y="6200013"/>
            <a:ext cx="685860" cy="685860"/>
          </a:xfrm>
          <a:custGeom>
            <a:avLst/>
            <a:ahLst/>
            <a:rect l="l" t="t" r="r" b="b"/>
            <a:pathLst>
              <a:path w="685860" h="685860">
                <a:moveTo>
                  <a:pt x="0" y="0"/>
                </a:moveTo>
                <a:lnTo>
                  <a:pt x="685860" y="0"/>
                </a:lnTo>
                <a:lnTo>
                  <a:pt x="685860" y="685860"/>
                </a:lnTo>
                <a:lnTo>
                  <a:pt x="0" y="6858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  <p:sp>
        <p:nvSpPr>
          <p:cNvPr id="1048621" name="Freeform 20"/>
          <p:cNvSpPr/>
          <p:nvPr/>
        </p:nvSpPr>
        <p:spPr>
          <a:xfrm rot="0" flipH="0" flipV="0">
            <a:off x="11007568" y="755918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1048622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3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1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24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5" name="TextBox 7"/>
          <p:cNvSpPr txBox="1"/>
          <p:nvPr/>
        </p:nvSpPr>
        <p:spPr>
          <a:xfrm rot="0">
            <a:off x="1128712" y="9719531"/>
            <a:ext cx="2660333" cy="48564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2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6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7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8" name="Freeform 11"/>
          <p:cNvSpPr/>
          <p:nvPr/>
        </p:nvSpPr>
        <p:spPr>
          <a:xfrm rot="0" flipH="0" flipV="0"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9" name="Freeform 12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124" r="0" b="-124"/>
            </a:stretch>
          </a:blipFill>
        </p:spPr>
      </p:sp>
      <p:sp>
        <p:nvSpPr>
          <p:cNvPr id="1048630" name="Freeform 13"/>
          <p:cNvSpPr/>
          <p:nvPr/>
        </p:nvSpPr>
        <p:spPr>
          <a:xfrm rot="0" flipH="0" flipV="0">
            <a:off x="71438" y="5729285"/>
            <a:ext cx="2600325" cy="4514847"/>
          </a:xfrm>
          <a:custGeom>
            <a:avLst/>
            <a:ah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t="0" r="-3" b="0"/>
            </a:stretch>
          </a:blipFill>
        </p:spPr>
      </p:sp>
      <p:sp>
        <p:nvSpPr>
          <p:cNvPr id="1048631" name="TextBox 14"/>
          <p:cNvSpPr txBox="1"/>
          <p:nvPr/>
        </p:nvSpPr>
        <p:spPr>
          <a:xfrm rot="0">
            <a:off x="1109662" y="662367"/>
            <a:ext cx="3535680" cy="21974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32" name="TextBox 15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33" name="TextBox 16"/>
          <p:cNvSpPr txBox="1"/>
          <p:nvPr/>
        </p:nvSpPr>
        <p:spPr>
          <a:xfrm rot="0">
            <a:off x="3856151" y="1598495"/>
            <a:ext cx="7360920" cy="70408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indent="-380048" lvl="1" marL="760095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4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4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4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4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5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45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6" name="Freeform 26"/>
          <p:cNvSpPr/>
          <p:nvPr/>
        </p:nvSpPr>
        <p:spPr>
          <a:xfrm rot="0" flipH="0" flipV="0">
            <a:off x="11987212" y="4400550"/>
            <a:ext cx="4143375" cy="4886325"/>
          </a:xfrm>
          <a:custGeom>
            <a:avLst/>
            <a:ah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t="0" r="-21" b="0"/>
            </a:stretch>
          </a:blipFill>
        </p:spPr>
      </p:sp>
      <p:sp>
        <p:nvSpPr>
          <p:cNvPr id="1048647" name="TextBox 27"/>
          <p:cNvSpPr txBox="1"/>
          <p:nvPr/>
        </p:nvSpPr>
        <p:spPr>
          <a:xfrm rot="0">
            <a:off x="1251108" y="869567"/>
            <a:ext cx="8455343" cy="19431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1048648" name="TextBox 28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49" name="TextBox 29"/>
          <p:cNvSpPr txBox="1"/>
          <p:nvPr/>
        </p:nvSpPr>
        <p:spPr>
          <a:xfrm rot="0">
            <a:off x="1005840" y="2751863"/>
            <a:ext cx="10889933" cy="576072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 attendance and absenteeism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Evaluate sales performance or revenue generation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 task completion rates or productivity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customer satisfaction ratings or feedback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5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8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5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9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0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5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1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2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5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3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4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5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5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5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6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5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7" name="Group 22"/>
          <p:cNvGrpSpPr/>
          <p:nvPr/>
        </p:nvGrpSpPr>
        <p:grpSpPr>
          <a:xfrm rot="0">
            <a:off x="14758988" y="8472489"/>
            <a:ext cx="685800" cy="685800"/>
            <a:chOff x="0" y="0"/>
            <a:chExt cx="914400" cy="914400"/>
          </a:xfrm>
        </p:grpSpPr>
        <p:sp>
          <p:nvSpPr>
            <p:cNvPr id="1048660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78" name="Group 24"/>
          <p:cNvGrpSpPr/>
          <p:nvPr/>
        </p:nvGrpSpPr>
        <p:grpSpPr>
          <a:xfrm rot="0">
            <a:off x="14758988" y="9272589"/>
            <a:ext cx="271462" cy="271462"/>
            <a:chOff x="0" y="0"/>
            <a:chExt cx="361950" cy="361950"/>
          </a:xfrm>
        </p:grpSpPr>
        <p:sp>
          <p:nvSpPr>
            <p:cNvPr id="1048661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62" name="Freeform 26"/>
          <p:cNvSpPr/>
          <p:nvPr/>
        </p:nvSpPr>
        <p:spPr>
          <a:xfrm rot="0" flipH="0" flipV="0">
            <a:off x="13716000" y="4400552"/>
            <a:ext cx="5300662" cy="5715000"/>
          </a:xfrm>
          <a:custGeom>
            <a:avLst/>
            <a:ah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4999"/>
                </a:lnTo>
                <a:lnTo>
                  <a:pt x="0" y="571499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79" name="Group 27"/>
          <p:cNvGrpSpPr/>
          <p:nvPr/>
        </p:nvGrpSpPr>
        <p:grpSpPr>
          <a:xfrm rot="0">
            <a:off x="10858500" y="2164588"/>
            <a:ext cx="471488" cy="485775"/>
            <a:chOff x="0" y="0"/>
            <a:chExt cx="628650" cy="647700"/>
          </a:xfrm>
        </p:grpSpPr>
        <p:sp>
          <p:nvSpPr>
            <p:cNvPr id="1048663" name="Freeform 2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64" name="TextBox 29"/>
          <p:cNvSpPr txBox="1"/>
          <p:nvPr/>
        </p:nvSpPr>
        <p:spPr>
          <a:xfrm rot="0">
            <a:off x="1109662" y="1251425"/>
            <a:ext cx="7895272" cy="19430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65" name="Freeform 30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66" name="TextBox 31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67" name="TextBox 32"/>
          <p:cNvSpPr txBox="1"/>
          <p:nvPr/>
        </p:nvSpPr>
        <p:spPr>
          <a:xfrm rot="0">
            <a:off x="1201101" y="3042492"/>
            <a:ext cx="12423458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id="1048668" name="TextBox 33"/>
          <p:cNvSpPr txBox="1"/>
          <p:nvPr/>
        </p:nvSpPr>
        <p:spPr>
          <a:xfrm rot="0">
            <a:off x="1201100" y="5876420"/>
            <a:ext cx="13466447" cy="27432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sp>
        <p:nvSpPr>
          <p:cNvPr id="1048669" name="Freeform 34"/>
          <p:cNvSpPr/>
          <p:nvPr/>
        </p:nvSpPr>
        <p:spPr>
          <a:xfrm rot="0" flipH="0" flipV="0">
            <a:off x="12573000" y="1268402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8" y="0"/>
                </a:lnTo>
                <a:lnTo>
                  <a:pt x="475528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0" name="Freeform 35"/>
          <p:cNvSpPr/>
          <p:nvPr/>
        </p:nvSpPr>
        <p:spPr>
          <a:xfrm rot="0" flipH="0" flipV="0">
            <a:off x="12729159" y="809994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71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2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72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3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3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4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74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5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5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6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6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87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7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88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8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89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9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80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1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81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2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82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83" name="TextBox 26"/>
          <p:cNvSpPr txBox="1"/>
          <p:nvPr/>
        </p:nvSpPr>
        <p:spPr>
          <a:xfrm rot="0">
            <a:off x="2721768" y="692785"/>
            <a:ext cx="7521893" cy="146278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684" name="TextBox 27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85" name="TextBox 28"/>
          <p:cNvSpPr txBox="1"/>
          <p:nvPr/>
        </p:nvSpPr>
        <p:spPr>
          <a:xfrm rot="0">
            <a:off x="2491740" y="2150745"/>
            <a:ext cx="8846820" cy="68580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96" name="TextBox 22"/>
          <p:cNvSpPr txBox="1"/>
          <p:nvPr/>
        </p:nvSpPr>
        <p:spPr>
          <a:xfrm rot="0">
            <a:off x="914400" y="1604010"/>
            <a:ext cx="14644688" cy="16459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697" name="Freeform 23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698" name="TextBox 2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99" name="TextBox 25"/>
          <p:cNvSpPr txBox="1"/>
          <p:nvPr/>
        </p:nvSpPr>
        <p:spPr>
          <a:xfrm rot="0">
            <a:off x="2148840" y="3731895"/>
            <a:ext cx="11247120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0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6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0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7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0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8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0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9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0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0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0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1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2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0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3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0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4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0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10" name="TextBox 22"/>
          <p:cNvSpPr txBox="1"/>
          <p:nvPr/>
        </p:nvSpPr>
        <p:spPr>
          <a:xfrm rot="0"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11" name="TextBox 23"/>
          <p:cNvSpPr txBox="1"/>
          <p:nvPr/>
        </p:nvSpPr>
        <p:spPr>
          <a:xfrm rot="0">
            <a:off x="3063240" y="2817495"/>
            <a:ext cx="8319832" cy="640080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sz="4200" lang="en-US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26-Features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2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3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4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5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6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17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18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19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2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0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21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22" name="TextBox 22"/>
          <p:cNvSpPr txBox="1"/>
          <p:nvPr/>
        </p:nvSpPr>
        <p:spPr>
          <a:xfrm rot="0">
            <a:off x="1058124" y="9758859"/>
            <a:ext cx="2660333" cy="48564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6" name="Group 23"/>
          <p:cNvGrpSpPr/>
          <p:nvPr/>
        </p:nvGrpSpPr>
        <p:grpSpPr>
          <a:xfrm rot="0">
            <a:off x="13959737" y="8083191"/>
            <a:ext cx="685800" cy="685800"/>
            <a:chOff x="0" y="0"/>
            <a:chExt cx="914400" cy="914400"/>
          </a:xfrm>
        </p:grpSpPr>
        <p:sp>
          <p:nvSpPr>
            <p:cNvPr id="1048723" name="Freeform 24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27" name="Group 25"/>
          <p:cNvGrpSpPr/>
          <p:nvPr/>
        </p:nvGrpSpPr>
        <p:grpSpPr>
          <a:xfrm rot="0">
            <a:off x="9973524" y="2582504"/>
            <a:ext cx="471488" cy="485775"/>
            <a:chOff x="0" y="0"/>
            <a:chExt cx="628650" cy="647700"/>
          </a:xfrm>
        </p:grpSpPr>
        <p:sp>
          <p:nvSpPr>
            <p:cNvPr id="1048724" name="Freeform 26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28" name="Group 27"/>
          <p:cNvGrpSpPr/>
          <p:nvPr/>
        </p:nvGrpSpPr>
        <p:grpSpPr>
          <a:xfrm rot="0">
            <a:off x="13959737" y="8883291"/>
            <a:ext cx="271462" cy="271462"/>
            <a:chOff x="0" y="0"/>
            <a:chExt cx="361950" cy="361950"/>
          </a:xfrm>
        </p:grpSpPr>
        <p:sp>
          <p:nvSpPr>
            <p:cNvPr id="1048725" name="Freeform 2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26" name="Freeform 29"/>
          <p:cNvSpPr/>
          <p:nvPr/>
        </p:nvSpPr>
        <p:spPr>
          <a:xfrm rot="0" flipH="0" flipV="0">
            <a:off x="29424" y="5600700"/>
            <a:ext cx="3700462" cy="4639900"/>
          </a:xfrm>
          <a:custGeom>
            <a:avLst/>
            <a:ahLst/>
            <a:rect l="l" t="t" r="r" b="b"/>
            <a:pathLst>
              <a:path w="3700462" h="4639900">
                <a:moveTo>
                  <a:pt x="0" y="0"/>
                </a:moveTo>
                <a:lnTo>
                  <a:pt x="3700462" y="0"/>
                </a:lnTo>
                <a:lnTo>
                  <a:pt x="3700462" y="4639900"/>
                </a:lnTo>
                <a:lnTo>
                  <a:pt x="0" y="46399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6852" r="0" b="-6852"/>
            </a:stretch>
          </a:blipFill>
        </p:spPr>
      </p:sp>
      <p:sp>
        <p:nvSpPr>
          <p:cNvPr id="1048727" name="TextBox 30"/>
          <p:cNvSpPr txBox="1"/>
          <p:nvPr/>
        </p:nvSpPr>
        <p:spPr>
          <a:xfrm rot="0">
            <a:off x="1039074" y="1028721"/>
            <a:ext cx="12720638" cy="19431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28" name="TextBox 31"/>
          <p:cNvSpPr txBox="1"/>
          <p:nvPr/>
        </p:nvSpPr>
        <p:spPr>
          <a:xfrm rot="0">
            <a:off x="16845238" y="9746794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id="1048729" name="TextBox 32"/>
          <p:cNvSpPr txBox="1"/>
          <p:nvPr/>
        </p:nvSpPr>
        <p:spPr>
          <a:xfrm rot="0">
            <a:off x="2479730" y="3760203"/>
            <a:ext cx="11030531" cy="914400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b="1" sz="3000" lang="en-US" spc="28" u="sng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DOC-20240904-WA0010^.pptx</dc:title>
  <dc:creator>Infinix X6517</dc:creator>
  <dcterms:created xsi:type="dcterms:W3CDTF">2006-08-14T15:00:00Z</dcterms:created>
  <dcterms:modified xsi:type="dcterms:W3CDTF">2024-09-30T12:10:17Z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0c63ce33f7c04234be39b999cfb0f8fa</vt:lpwstr>
  </property>
</Properties>
</file>