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311" r:id="rId3"/>
    <p:sldId id="312" r:id="rId4"/>
    <p:sldId id="313" r:id="rId5"/>
    <p:sldId id="314" r:id="rId6"/>
    <p:sldId id="315" r:id="rId7"/>
    <p:sldId id="316" r:id="rId8"/>
    <p:sldId id="317" r:id="rId9"/>
    <p:sldId id="318" r:id="rId10"/>
    <p:sldId id="319" r:id="rId11"/>
    <p:sldId id="320" r:id="rId12"/>
    <p:sldId id="322" r:id="rId13"/>
    <p:sldId id="323" r:id="rId14"/>
    <p:sldId id="324" r:id="rId15"/>
  </p:sldIdLst>
  <p:sldSz type="screen16x9" cy="6858000" cx="12192000"/>
  <p:notesSz cx="12192000" cy="6858000"/>
  <p:embeddedFontLst>
    <p:embeddedFont>
      <p:font typeface="Calibri" panose="020F0502020204030204"/>
      <p:regular r:id="rId16"/>
      <p:bold r:id="rId17"/>
      <p:italic r:id="rId18"/>
      <p:boldItalic r:id="rId19"/>
    </p:embeddedFont>
    <p:embeddedFont>
      <p:font typeface="Trebuchet MS" panose="020B0603020202020204"/>
      <p:regular r:id="rId20"/>
      <p:bold r:id="rId21"/>
      <p:italic r:id="rId22"/>
      <p:boldItalic r:id="rId23"/>
    </p:embeddedFont>
    <p:embeddedFont>
      <p:font typeface="Roboto" panose="02000000000000000000"/>
      <p:regular r:id="rId24"/>
      <p:bold r:id="rId25"/>
      <p:italic r:id="rId26"/>
      <p:boldItalic r:id="rId27"/>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font" Target="fonts/font9.fntdata"/><Relationship Id="rId25" Type="http://schemas.openxmlformats.org/officeDocument/2006/relationships/font" Target="fonts/font10.fntdata"/><Relationship Id="rId26" Type="http://schemas.openxmlformats.org/officeDocument/2006/relationships/font" Target="fonts/font11.fntdata"/><Relationship Id="rId27" Type="http://schemas.openxmlformats.org/officeDocument/2006/relationships/font" Target="fonts/font12.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panose="020F0502020204030204"/>
                <a:ea typeface="Calibri" panose="020F0502020204030204"/>
                <a:cs typeface="Calibri" panose="020F0502020204030204"/>
                <a:sym typeface="Calibri" panose="020F0502020204030204"/>
              </a:rPr>
            </a:fld>
            <a:endParaRPr b="0" cap="none" sz="1200" i="0" strike="noStrike"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b="1" i="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b="1" i="0" lang="en-US">
                <a:solidFill>
                  <a:srgbClr val="0F0F0F"/>
                </a:solidFill>
                <a:latin typeface="Roboto" panose="02000000000000000000"/>
                <a:ea typeface="Roboto" panose="02000000000000000000"/>
                <a:cs typeface="Roboto" panose="02000000000000000000"/>
                <a:sym typeface="Roboto" panose="02000000000000000000"/>
              </a:rPr>
            </a:br>
            <a:endParaRPr b="1" i="0" lang="en-US">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2097152" name="Google Shape;64;p7"/>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NAME</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M Barathraj</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REGISTER NO      : </a:t>
            </a:r>
            <a:r>
              <a:rPr sz="2400" lang="en-US">
                <a:solidFill>
                  <a:schemeClr val="dk1"/>
                </a:solidFill>
                <a:latin typeface="Calibri" panose="020F0502020204030204"/>
                <a:ea typeface="Calibri" panose="020F0502020204030204"/>
                <a:cs typeface="Calibri" panose="020F0502020204030204"/>
                <a:sym typeface="Calibri" panose="020F0502020204030204"/>
              </a:rPr>
              <a:t>1E28C90B138E4CF9810446695429CF4E</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312</a:t>
            </a:r>
            <a:r>
              <a:rPr sz="2400" lang="en-IN">
                <a:solidFill>
                  <a:schemeClr val="dk1"/>
                </a:solidFill>
                <a:latin typeface="Calibri" panose="020F0502020204030204"/>
                <a:ea typeface="Calibri" panose="020F0502020204030204"/>
                <a:cs typeface="Calibri" panose="020F0502020204030204"/>
                <a:sym typeface="Calibri" panose="020F0502020204030204"/>
              </a:rPr>
              <a:t>2</a:t>
            </a:r>
            <a:r>
              <a:rPr sz="2400" lang="en-US">
                <a:solidFill>
                  <a:schemeClr val="dk1"/>
                </a:solidFill>
                <a:latin typeface="Calibri" panose="020F0502020204030204"/>
                <a:ea typeface="Calibri" panose="020F0502020204030204"/>
                <a:cs typeface="Calibri" panose="020F0502020204030204"/>
                <a:sym typeface="Calibri" panose="020F0502020204030204"/>
              </a:rPr>
              <a:t>0</a:t>
            </a:r>
            <a:r>
              <a:rPr sz="2400" lang="en-US">
                <a:solidFill>
                  <a:schemeClr val="dk1"/>
                </a:solidFill>
                <a:latin typeface="Calibri" panose="020F0502020204030204"/>
                <a:ea typeface="Calibri" panose="020F0502020204030204"/>
                <a:cs typeface="Calibri" panose="020F0502020204030204"/>
                <a:sym typeface="Calibri" panose="020F0502020204030204"/>
              </a:rPr>
              <a:t>7</a:t>
            </a:r>
            <a:r>
              <a:rPr sz="2400" lang="en-US">
                <a:solidFill>
                  <a:schemeClr val="dk1"/>
                </a:solidFill>
                <a:latin typeface="Calibri" panose="020F0502020204030204"/>
                <a:ea typeface="Calibri" panose="020F0502020204030204"/>
                <a:cs typeface="Calibri" panose="020F0502020204030204"/>
                <a:sym typeface="Calibri" panose="020F0502020204030204"/>
              </a:rPr>
              <a:t>5</a:t>
            </a:r>
            <a:r>
              <a:rPr sz="2400" lang="en-US">
                <a:solidFill>
                  <a:schemeClr val="dk1"/>
                </a:solidFill>
                <a:latin typeface="Calibri" panose="020F0502020204030204"/>
                <a:ea typeface="Calibri" panose="020F0502020204030204"/>
                <a:cs typeface="Calibri" panose="020F0502020204030204"/>
                <a:sym typeface="Calibri" panose="020F0502020204030204"/>
              </a:rPr>
              <a:t>0</a:t>
            </a:r>
            <a:r>
              <a:rPr sz="2400" lang="en-US">
                <a:solidFill>
                  <a:schemeClr val="dk1"/>
                </a:solidFill>
                <a:latin typeface="Calibri" panose="020F0502020204030204"/>
                <a:ea typeface="Calibri" panose="020F0502020204030204"/>
                <a:cs typeface="Calibri" panose="020F0502020204030204"/>
                <a:sym typeface="Calibri" panose="020F0502020204030204"/>
              </a:rPr>
              <a:t>8</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DEPARTMENT     : B.com (General) 3rd year</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COLLEGE              : PACHAIYAPPA'S COLLEGE CHENNAI 30</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5" name="Google Shape;188;p16"/>
          <p:cNvPicPr preferRelativeResize="0">
            <a:picLocks/>
          </p:cNvPicPr>
          <p:nvPr/>
        </p:nvPicPr>
        <p:blipFill rotWithShape="1">
          <a:blip xmlns:r="http://schemas.openxmlformats.org/officeDocument/2006/relationships" r:embed="rId1"/>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10</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panose="020B0604020202020204"/>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Level– There are categories into Levels such as very high,high,med,low,etc...</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Using Pivot table and charts is to analyse the employees performance. </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6" name="Google Shape;197;p17"/>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11</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*Data Preparation: Clean and organize data, ensuring accuracy and consistency.</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*Trend Analysis: Apply charts and graphs (e.g., line charts, bar graphs) to visualize trends over time, such as employee performance or turnover rates.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*Pivot Tables: Create pivot tables to aggregate and analyze data across different dimensions, such as department, tenure, or job role.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*Regression Analysis: Utilize regression functions to identify relationships between variables, such as the impact of training on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7" name="Google Shape;209;p18"/>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endParaRPr lang="en-US"/>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12</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97168" name="Google Shape;212;p18"/>
          <p:cNvPicPr preferRelativeResize="0">
            <a:picLocks/>
          </p:cNvPicPr>
          <p:nvPr/>
        </p:nvPicPr>
        <p:blipFill rotWithShape="1">
          <a:blip xmlns:r="http://schemas.openxmlformats.org/officeDocument/2006/relationships" r:embed="rId2"/>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5" name="Google Shape;111;p9"/>
          <p:cNvPicPr preferRelativeResize="0">
            <a:picLocks/>
          </p:cNvPicPr>
          <p:nvPr/>
        </p:nvPicPr>
        <p:blipFill rotWithShape="1">
          <a:blip xmlns:r="http://schemas.openxmlformats.org/officeDocument/2006/relationships" r:embed="rId1"/>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endParaRPr lang="en-US"/>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8" name="Google Shape;125;p10"/>
            <p:cNvPicPr preferRelativeResize="0">
              <a:picLocks/>
            </p:cNvPicPr>
            <p:nvPr/>
          </p:nvPicPr>
          <p:blipFill rotWithShape="1">
            <a:blip xmlns:r="http://schemas.openxmlformats.org/officeDocument/2006/relationships" r:embed="rId1"/>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panose="020F0502020204030204"/>
                <a:ea typeface="Calibri" panose="020F0502020204030204"/>
                <a:cs typeface="Calibri" panose="020F0502020204030204"/>
                <a:sym typeface="Calibri" panose="020F0502020204030204"/>
              </a:rPr>
              <a:t>.</a:t>
            </a:r>
            <a:endParaRPr b="1" sz="1800" lang="en-US">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An employee dataset overview provides essential insights into workforce demographics, performance metrics, and engagement levels, crucial for optimizing human resource strategies. Proper analysis can reveal trends and gaps, aiding in targeted improvements.</a:t>
            </a:r>
            <a:endParaRPr b="1"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0" name="Google Shape;139;p11"/>
            <p:cNvPicPr preferRelativeResize="0">
              <a:picLocks/>
            </p:cNvPicPr>
            <p:nvPr/>
          </p:nvPicPr>
          <p:blipFill rotWithShape="1">
            <a:blip xmlns:r="http://schemas.openxmlformats.org/officeDocument/2006/relationships" r:embed="rId1"/>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panose="020B0604020202020204"/>
              <a:buChar char="•"/>
            </a:pPr>
            <a:r>
              <a:rPr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a:t>
            </a:r>
            <a:endParaRPr b="1"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This project focuses on leveraging Excel to analyze employee data. Key tasks include;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457200" lvl="0" marL="457200" marR="0" rtl="0">
              <a:spcBef>
                <a:spcPts val="0"/>
              </a:spcBef>
              <a:spcAft>
                <a:spcPts val="0"/>
              </a:spcAft>
              <a:buClr>
                <a:schemeClr val="dk1"/>
              </a:buClr>
              <a:buSzPts val="2400"/>
              <a:buFont typeface="Calibri" panose="020F0502020204030204"/>
              <a:buAutoNum type="arabicPeriod"/>
            </a:pPr>
            <a:r>
              <a:rPr sz="2400" lang="en-US">
                <a:solidFill>
                  <a:schemeClr val="dk1"/>
                </a:solidFill>
                <a:latin typeface="Calibri" panose="020F0502020204030204"/>
                <a:ea typeface="Calibri" panose="020F0502020204030204"/>
                <a:cs typeface="Calibri" panose="020F0502020204030204"/>
                <a:sym typeface="Calibri" panose="020F0502020204030204"/>
              </a:rPr>
              <a:t>**Data Organization:** Importing, cleaning, and structuring employee data for clarity and consistency.</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2. **Analysis:** Applying Excel functions and formulas to assess performance metrics, filling missing values , and other key indicators.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3. **Visualization:** Creating charts, graphs, and pivot tables to visualize trends and patterns.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4. **Reporting:** Summarizing findings to inform HR strategies and decision-making.</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The end users in employee performance analysis typically include: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1. **Human Resources (HR) Managers:** They use the insights to make informed decisions about promotions, training, and development.</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2. **Team Leaders and Supervisors:** They apply performance data to provide feedback, set goals, and manage team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3. **Employees:** They benefit from feedback and performance evaluations that help them improve and advance in their careers.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endParaRPr sz="3600" lang="en-US"/>
          </a:p>
        </p:txBody>
      </p:sp>
      <p:pic>
        <p:nvPicPr>
          <p:cNvPr id="2097164" name="Google Shape;171;p14"/>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*Filtering – to fill the missing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*Conditional formating- blank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*Using- Pivot table &amp; Chart.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endParaRPr lang="en-US"/>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Employee data set- Kaggle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There are 26 features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important ten features are,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Employment ID</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*First name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*Last name </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*Gender</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status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type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classification</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*Performance score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*Current employee ratings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Business units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M2012K11I</dc:creator>
  <cp:lastModifiedBy>JEGAN</cp:lastModifiedBy>
  <dcterms:created xsi:type="dcterms:W3CDTF">2024-08-29T02:58:52Z</dcterms:created>
  <dcterms:modified xsi:type="dcterms:W3CDTF">2024-10-01T04:52:37Z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c359dd9f7d2346d7bd0248fca53cb807</vt:lpwstr>
  </property>
  <property fmtid="{D5CDD505-2E9C-101B-9397-08002B2CF9AE}" pid="3" name="KSOProductBuildVer">
    <vt:lpwstr>1033-12.2.0.17562</vt:lpwstr>
  </property>
</Properties>
</file>