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84" r:id="rId1"/>
  </p:sldMasterIdLst>
  <p:notesMasterIdLst>
    <p:notesMasterId r:id="rId2"/>
  </p:notesMasterIdLst>
  <p:sldIdLst>
    <p:sldId id="368" r:id="rId3"/>
    <p:sldId id="369" r:id="rId4"/>
    <p:sldId id="370" r:id="rId5"/>
    <p:sldId id="371" r:id="rId6"/>
    <p:sldId id="372" r:id="rId7"/>
    <p:sldId id="373" r:id="rId8"/>
    <p:sldId id="374" r:id="rId9"/>
    <p:sldId id="375" r:id="rId10"/>
    <p:sldId id="376" r:id="rId11"/>
    <p:sldId id="377" r:id="rId12"/>
    <p:sldId id="379" r:id="rId13"/>
    <p:sldId id="380" r:id="rId14"/>
    <p:sldId id="381" r:id="rId15"/>
    <p:sldId id="382" r:id="rId16"/>
    <p:sldId id="383" r:id="rId17"/>
    <p:sldId id="384" r:id="rId18"/>
    <p:sldId id="385" r:id="rId19"/>
    <p:sldId id="386" r:id="rId20"/>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612"/>
        <p:guide pos="144"/>
        <p:guide orient="horz" pos="876"/>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97" name="Shape 3076"/>
        <p:cNvGrpSpPr/>
        <p:nvPr/>
      </p:nvGrpSpPr>
      <p:grpSpPr>
        <a:xfrm>
          <a:off x="0" y="0"/>
          <a:ext cx="0" cy="0"/>
          <a:chOff x="0" y="0"/>
          <a:chExt cx="0" cy="0"/>
        </a:xfrm>
      </p:grpSpPr>
      <p:sp>
        <p:nvSpPr>
          <p:cNvPr id="1048705" name="Google Shape;3077;n"/>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6" name="Google Shape;3078;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3131"/>
        <p:cNvGrpSpPr/>
        <p:nvPr/>
      </p:nvGrpSpPr>
      <p:grpSpPr>
        <a:xfrm>
          <a:off x="0" y="0"/>
          <a:ext cx="0" cy="0"/>
          <a:chOff x="0" y="0"/>
          <a:chExt cx="0" cy="0"/>
        </a:xfrm>
      </p:grpSpPr>
      <p:sp>
        <p:nvSpPr>
          <p:cNvPr id="1048597" name="Google Shape;3132;p1:notes"/>
          <p:cNvSpPr/>
          <p:nvPr>
            <p:ph type="sldImg" idx="2"/>
          </p:nvPr>
        </p:nvSpPr>
        <p:spPr>
          <a:xfrm>
            <a:off x="533400" y="763588"/>
            <a:ext cx="6704100" cy="37719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3133;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158750" rtl="0">
              <a:lnSpc>
                <a:spcPct val="100000"/>
              </a:lnSpc>
              <a:spcBef>
                <a:spcPts val="0"/>
              </a:spcBef>
              <a:spcAft>
                <a:spcPts val="0"/>
              </a:spcAft>
              <a:buSzPts val="1100"/>
              <a:buNone/>
            </a:pPr>
            <a:r>
              <a:t/>
            </a:r>
            <a:endParaRPr b="1"/>
          </a:p>
        </p:txBody>
      </p:sp>
      <p:sp>
        <p:nvSpPr>
          <p:cNvPr id="1048599" name="Google Shape;3134;p1:notes"/>
          <p:cNvSpPr txBox="1"/>
          <p:nvPr>
            <p:ph type="sldNum" idx="12"/>
          </p:nvPr>
        </p:nvSpPr>
        <p:spPr>
          <a:xfrm>
            <a:off x="0" y="0"/>
            <a:ext cx="3000000" cy="3000000"/>
          </a:xfrm>
          <a:prstGeom prst="rect"/>
          <a:noFill/>
          <a:ln>
            <a:noFill/>
          </a:ln>
        </p:spPr>
        <p:txBody>
          <a:bodyPr anchor="t" anchorCtr="0" bIns="45700" lIns="91425" rIns="91425" spcFirstLastPara="1" tIns="45700" wrap="square">
            <a:noAutofit/>
          </a:bodyPr>
          <a:p>
            <a:pPr algn="r" indent="0" lvl="0" marL="0" marR="0" rtl="0">
              <a:lnSpc>
                <a:spcPct val="100000"/>
              </a:lnSpc>
              <a:spcBef>
                <a:spcPts val="0"/>
              </a:spcBef>
              <a:spcAft>
                <a:spcPts val="0"/>
              </a:spcAft>
              <a:buNone/>
            </a:pPr>
            <a:fld id="{00000000-1234-1234-1234-123412341234}" type="slidenum">
              <a:rPr b="0" cap="none" sz="1400" i="0" lang="en-US" strike="noStrike" u="none">
                <a:solidFill>
                  <a:srgbClr val="000000"/>
                </a:solidFill>
                <a:latin typeface="Times New Roman"/>
                <a:ea typeface="Times New Roman"/>
                <a:cs typeface="Times New Roman"/>
                <a:sym typeface="Times New Roman"/>
              </a:rPr>
              <a:t>‹#›</a:t>
            </a:fld>
            <a:endParaRPr b="0" cap="none" sz="1400" i="0" strike="noStrike"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3209"/>
        <p:cNvGrpSpPr/>
        <p:nvPr/>
      </p:nvGrpSpPr>
      <p:grpSpPr>
        <a:xfrm>
          <a:off x="0" y="0"/>
          <a:ext cx="0" cy="0"/>
          <a:chOff x="0" y="0"/>
          <a:chExt cx="0" cy="0"/>
        </a:xfrm>
      </p:grpSpPr>
      <p:sp>
        <p:nvSpPr>
          <p:cNvPr id="1048647" name="Google Shape;3210;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48" name="Google Shape;3211;p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3273"/>
        <p:cNvGrpSpPr/>
        <p:nvPr/>
      </p:nvGrpSpPr>
      <p:grpSpPr>
        <a:xfrm>
          <a:off x="0" y="0"/>
          <a:ext cx="0" cy="0"/>
          <a:chOff x="0" y="0"/>
          <a:chExt cx="0" cy="0"/>
        </a:xfrm>
      </p:grpSpPr>
      <p:sp>
        <p:nvSpPr>
          <p:cNvPr id="1048651" name="Google Shape;3274;g34ba3937763922f3_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2" name="Google Shape;3275;g34ba3937763922f3_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3229"/>
        <p:cNvGrpSpPr/>
        <p:nvPr/>
      </p:nvGrpSpPr>
      <p:grpSpPr>
        <a:xfrm>
          <a:off x="0" y="0"/>
          <a:ext cx="0" cy="0"/>
          <a:chOff x="0" y="0"/>
          <a:chExt cx="0" cy="0"/>
        </a:xfrm>
      </p:grpSpPr>
      <p:sp>
        <p:nvSpPr>
          <p:cNvPr id="1048658" name="Google Shape;3230;p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59" name="Google Shape;3231;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3235"/>
        <p:cNvGrpSpPr/>
        <p:nvPr/>
      </p:nvGrpSpPr>
      <p:grpSpPr>
        <a:xfrm>
          <a:off x="0" y="0"/>
          <a:ext cx="0" cy="0"/>
          <a:chOff x="0" y="0"/>
          <a:chExt cx="0" cy="0"/>
        </a:xfrm>
      </p:grpSpPr>
      <p:sp>
        <p:nvSpPr>
          <p:cNvPr id="1048663" name="Google Shape;3236;p1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64" name="Google Shape;3237;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3241"/>
        <p:cNvGrpSpPr/>
        <p:nvPr/>
      </p:nvGrpSpPr>
      <p:grpSpPr>
        <a:xfrm>
          <a:off x="0" y="0"/>
          <a:ext cx="0" cy="0"/>
          <a:chOff x="0" y="0"/>
          <a:chExt cx="0" cy="0"/>
        </a:xfrm>
      </p:grpSpPr>
      <p:sp>
        <p:nvSpPr>
          <p:cNvPr id="1048667" name="Google Shape;3242;p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68" name="Google Shape;3243;p1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3247"/>
        <p:cNvGrpSpPr/>
        <p:nvPr/>
      </p:nvGrpSpPr>
      <p:grpSpPr>
        <a:xfrm>
          <a:off x="0" y="0"/>
          <a:ext cx="0" cy="0"/>
          <a:chOff x="0" y="0"/>
          <a:chExt cx="0" cy="0"/>
        </a:xfrm>
      </p:grpSpPr>
      <p:sp>
        <p:nvSpPr>
          <p:cNvPr id="1048670" name="Google Shape;3248;p1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71" name="Google Shape;3249;p1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3253"/>
        <p:cNvGrpSpPr/>
        <p:nvPr/>
      </p:nvGrpSpPr>
      <p:grpSpPr>
        <a:xfrm>
          <a:off x="0" y="0"/>
          <a:ext cx="0" cy="0"/>
          <a:chOff x="0" y="0"/>
          <a:chExt cx="0" cy="0"/>
        </a:xfrm>
      </p:grpSpPr>
      <p:sp>
        <p:nvSpPr>
          <p:cNvPr id="1048674" name="Google Shape;3254;p1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75" name="Google Shape;3255;p1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3259"/>
        <p:cNvGrpSpPr/>
        <p:nvPr/>
      </p:nvGrpSpPr>
      <p:grpSpPr>
        <a:xfrm>
          <a:off x="0" y="0"/>
          <a:ext cx="0" cy="0"/>
          <a:chOff x="0" y="0"/>
          <a:chExt cx="0" cy="0"/>
        </a:xfrm>
      </p:grpSpPr>
      <p:sp>
        <p:nvSpPr>
          <p:cNvPr id="1048679" name="Google Shape;3260;p1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80" name="Google Shape;3261;p1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3267"/>
        <p:cNvGrpSpPr/>
        <p:nvPr/>
      </p:nvGrpSpPr>
      <p:grpSpPr>
        <a:xfrm>
          <a:off x="0" y="0"/>
          <a:ext cx="0" cy="0"/>
          <a:chOff x="0" y="0"/>
          <a:chExt cx="0" cy="0"/>
        </a:xfrm>
      </p:grpSpPr>
      <p:sp>
        <p:nvSpPr>
          <p:cNvPr id="1048687" name="Google Shape;3268;p17: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8" name="Google Shape;3269;p1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3152"/>
        <p:cNvGrpSpPr/>
        <p:nvPr/>
      </p:nvGrpSpPr>
      <p:grpSpPr>
        <a:xfrm>
          <a:off x="0" y="0"/>
          <a:ext cx="0" cy="0"/>
          <a:chOff x="0" y="0"/>
          <a:chExt cx="0" cy="0"/>
        </a:xfrm>
      </p:grpSpPr>
      <p:sp>
        <p:nvSpPr>
          <p:cNvPr id="1048606" name="Google Shape;3153;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298450" lvl="0" marL="457200" rtl="0">
              <a:lnSpc>
                <a:spcPct val="100000"/>
              </a:lnSpc>
              <a:spcBef>
                <a:spcPts val="0"/>
              </a:spcBef>
              <a:spcAft>
                <a:spcPts val="0"/>
              </a:spcAft>
              <a:buSzPts val="1100"/>
              <a:buNone/>
            </a:pPr>
            <a:r>
              <a:t/>
            </a:r>
            <a:endParaRPr b="1"/>
          </a:p>
        </p:txBody>
      </p:sp>
      <p:sp>
        <p:nvSpPr>
          <p:cNvPr id="1048607" name="Google Shape;3154;p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3162"/>
        <p:cNvGrpSpPr/>
        <p:nvPr/>
      </p:nvGrpSpPr>
      <p:grpSpPr>
        <a:xfrm>
          <a:off x="0" y="0"/>
          <a:ext cx="0" cy="0"/>
          <a:chOff x="0" y="0"/>
          <a:chExt cx="0" cy="0"/>
        </a:xfrm>
      </p:grpSpPr>
      <p:sp>
        <p:nvSpPr>
          <p:cNvPr id="1048611" name="Google Shape;3163;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12" name="Google Shape;3164;p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3170"/>
        <p:cNvGrpSpPr/>
        <p:nvPr/>
      </p:nvGrpSpPr>
      <p:grpSpPr>
        <a:xfrm>
          <a:off x="0" y="0"/>
          <a:ext cx="0" cy="0"/>
          <a:chOff x="0" y="0"/>
          <a:chExt cx="0" cy="0"/>
        </a:xfrm>
      </p:grpSpPr>
      <p:sp>
        <p:nvSpPr>
          <p:cNvPr id="1048616" name="Google Shape;3171;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17" name="Google Shape;3172;p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3178"/>
        <p:cNvGrpSpPr/>
        <p:nvPr/>
      </p:nvGrpSpPr>
      <p:grpSpPr>
        <a:xfrm>
          <a:off x="0" y="0"/>
          <a:ext cx="0" cy="0"/>
          <a:chOff x="0" y="0"/>
          <a:chExt cx="0" cy="0"/>
        </a:xfrm>
      </p:grpSpPr>
      <p:sp>
        <p:nvSpPr>
          <p:cNvPr id="1048621" name="Google Shape;3179;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22" name="Google Shape;3180;p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3186"/>
        <p:cNvGrpSpPr/>
        <p:nvPr/>
      </p:nvGrpSpPr>
      <p:grpSpPr>
        <a:xfrm>
          <a:off x="0" y="0"/>
          <a:ext cx="0" cy="0"/>
          <a:chOff x="0" y="0"/>
          <a:chExt cx="0" cy="0"/>
        </a:xfrm>
      </p:grpSpPr>
      <p:sp>
        <p:nvSpPr>
          <p:cNvPr id="1048626" name="Google Shape;3187;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27" name="Google Shape;3188;p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3194"/>
        <p:cNvGrpSpPr/>
        <p:nvPr/>
      </p:nvGrpSpPr>
      <p:grpSpPr>
        <a:xfrm>
          <a:off x="0" y="0"/>
          <a:ext cx="0" cy="0"/>
          <a:chOff x="0" y="0"/>
          <a:chExt cx="0" cy="0"/>
        </a:xfrm>
      </p:grpSpPr>
      <p:sp>
        <p:nvSpPr>
          <p:cNvPr id="1048630" name="Google Shape;3195;p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1" name="Google Shape;3196;p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3201"/>
        <p:cNvGrpSpPr/>
        <p:nvPr/>
      </p:nvGrpSpPr>
      <p:grpSpPr>
        <a:xfrm>
          <a:off x="0" y="0"/>
          <a:ext cx="0" cy="0"/>
          <a:chOff x="0" y="0"/>
          <a:chExt cx="0" cy="0"/>
        </a:xfrm>
      </p:grpSpPr>
      <p:sp>
        <p:nvSpPr>
          <p:cNvPr id="1048635" name="Google Shape;3202;p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6" name="Google Shape;3203;p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3221"/>
        <p:cNvGrpSpPr/>
        <p:nvPr/>
      </p:nvGrpSpPr>
      <p:grpSpPr>
        <a:xfrm>
          <a:off x="0" y="0"/>
          <a:ext cx="0" cy="0"/>
          <a:chOff x="0" y="0"/>
          <a:chExt cx="0" cy="0"/>
        </a:xfrm>
      </p:grpSpPr>
      <p:sp>
        <p:nvSpPr>
          <p:cNvPr id="1048640" name="Google Shape;3222;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endParaRPr b="1"/>
          </a:p>
        </p:txBody>
      </p:sp>
      <p:sp>
        <p:nvSpPr>
          <p:cNvPr id="1048641" name="Google Shape;3223;p1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3087"/>
        <p:cNvGrpSpPr/>
        <p:nvPr/>
      </p:nvGrpSpPr>
      <p:grpSpPr>
        <a:xfrm>
          <a:off x="0" y="0"/>
          <a:ext cx="0" cy="0"/>
          <a:chOff x="0" y="0"/>
          <a:chExt cx="0" cy="0"/>
        </a:xfrm>
      </p:grpSpPr>
      <p:sp>
        <p:nvSpPr>
          <p:cNvPr id="1048582" name="Google Shape;3088;p2"/>
          <p:cNvSpPr txBox="1"/>
          <p:nvPr>
            <p:ph type="ctrTitle"/>
          </p:nvPr>
        </p:nvSpPr>
        <p:spPr>
          <a:xfrm>
            <a:off x="1143000" y="841375"/>
            <a:ext cx="6858000" cy="1790700"/>
          </a:xfrm>
          <a:prstGeom prst="rect"/>
          <a:noFill/>
          <a:ln>
            <a:noFill/>
          </a:ln>
        </p:spPr>
        <p:txBody>
          <a:bodyPr anchor="b" anchorCtr="0" bIns="45700" lIns="91425" rIns="91425" spcFirstLastPara="1" tIns="45700" wrap="square">
            <a:noAutofit/>
          </a:bodyPr>
          <a:lstStyle>
            <a:lvl1pPr algn="ctr" lvl="0" marR="0" rtl="0">
              <a:lnSpc>
                <a:spcPct val="100000"/>
              </a:lnSpc>
              <a:spcBef>
                <a:spcPts val="0"/>
              </a:spcBef>
              <a:spcAft>
                <a:spcPts val="0"/>
              </a:spcAft>
              <a:buSzPts val="1400"/>
              <a:buNone/>
              <a:defRPr b="0" cap="none" sz="60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3" name="Google Shape;3089;p2"/>
          <p:cNvSpPr txBox="1"/>
          <p:nvPr>
            <p:ph type="subTitle" idx="1"/>
          </p:nvPr>
        </p:nvSpPr>
        <p:spPr>
          <a:xfrm>
            <a:off x="1143000" y="2701925"/>
            <a:ext cx="6858000" cy="1241400"/>
          </a:xfrm>
          <a:prstGeom prst="rect"/>
          <a:noFill/>
          <a:ln>
            <a:noFill/>
          </a:ln>
        </p:spPr>
        <p:txBody>
          <a:bodyPr anchor="t" anchorCtr="0" bIns="45700" lIns="91425" rIns="91425" spcFirstLastPara="1" tIns="45700" wrap="square">
            <a:noAutofit/>
          </a:bodyPr>
          <a:lstStyle>
            <a:lvl1pPr algn="ctr"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000"/>
              <a:buFont typeface="Arial"/>
              <a:buNone/>
              <a:defRPr b="0" cap="none" sz="20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1800"/>
              <a:buFont typeface="Arial"/>
              <a:buNone/>
              <a:defRPr b="0" cap="none" sz="18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9pPr>
          </a:lstStyle>
          <a:p/>
        </p:txBody>
      </p:sp>
      <p:sp>
        <p:nvSpPr>
          <p:cNvPr id="1048584" name="Google Shape;3090;p2"/>
          <p:cNvSpPr txBox="1"/>
          <p:nvPr>
            <p:ph type="dt" idx="10"/>
          </p:nvPr>
        </p:nvSpPr>
        <p:spPr>
          <a:xfrm>
            <a:off x="628650" y="4767263"/>
            <a:ext cx="2057400" cy="2745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5" name="Google Shape;3091;p2"/>
          <p:cNvSpPr txBox="1"/>
          <p:nvPr>
            <p:ph type="ftr" idx="11"/>
          </p:nvPr>
        </p:nvSpPr>
        <p:spPr>
          <a:xfrm>
            <a:off x="3028950" y="4767263"/>
            <a:ext cx="3086100" cy="2745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6" name="Google Shape;3092;p2"/>
          <p:cNvSpPr txBox="1"/>
          <p:nvPr>
            <p:ph type="sldNum" idx="12"/>
          </p:nvPr>
        </p:nvSpPr>
        <p:spPr>
          <a:xfrm>
            <a:off x="6457950" y="4767263"/>
            <a:ext cx="2057400" cy="274500"/>
          </a:xfrm>
          <a:prstGeom prst="rect"/>
          <a:noFill/>
          <a:ln>
            <a:noFill/>
          </a:ln>
        </p:spPr>
        <p:txBody>
          <a:bodyPr anchor="t" anchorCtr="0" bIns="45700" lIns="91425" rIns="91425" spcFirstLastPara="1" tIns="45700" wrap="square">
            <a:noAutofit/>
          </a:bodyPr>
          <a:lstStyle>
            <a:lvl1pPr algn="l" indent="0" lvl="0"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indent="0" lvl="1"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indent="0" lvl="2"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indent="0" lvl="3"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indent="0" lvl="4"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indent="0" lvl="5"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indent="0" lvl="6"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indent="0" lvl="7"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indent="0" lvl="8"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a:lstStyle>
          <a:p>
            <a:pPr algn="l"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4" name="Shape 3122"/>
        <p:cNvGrpSpPr/>
        <p:nvPr/>
      </p:nvGrpSpPr>
      <p:grpSpPr>
        <a:xfrm>
          <a:off x="0" y="0"/>
          <a:ext cx="0" cy="0"/>
          <a:chOff x="0" y="0"/>
          <a:chExt cx="0" cy="0"/>
        </a:xfrm>
      </p:grpSpPr>
      <p:sp>
        <p:nvSpPr>
          <p:cNvPr id="1048693" name="Google Shape;3123;p11"/>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4" name="Google Shape;3124;p11"/>
          <p:cNvSpPr txBox="1"/>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9pPr>
          </a:lstStyle>
          <a:p/>
        </p:txBody>
      </p:sp>
      <p:sp>
        <p:nvSpPr>
          <p:cNvPr id="1048695" name="Google Shape;3125;p11"/>
          <p:cNvSpPr txBox="1"/>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9pPr>
          </a:lstStyle>
          <a:p/>
        </p:txBody>
      </p:sp>
      <p:sp>
        <p:nvSpPr>
          <p:cNvPr id="1048696" name="Google Shape;3126;p11"/>
          <p:cNvSpPr txBox="1"/>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marR="0" rtl="0">
              <a:lnSpc>
                <a:spcPct val="115000"/>
              </a:lnSpc>
              <a:spcBef>
                <a:spcPts val="0"/>
              </a:spcBef>
              <a:spcAft>
                <a:spcPts val="0"/>
              </a:spcAft>
              <a:buClr>
                <a:srgbClr val="000000"/>
              </a:buClr>
              <a:buSzPts val="1800"/>
              <a:buFont typeface="Arial"/>
              <a:buChar char="●"/>
              <a:defRPr b="0" cap="none" sz="1400" i="0" strike="noStrike" u="none">
                <a:solidFill>
                  <a:srgbClr val="000000"/>
                </a:solidFill>
                <a:latin typeface="Arial"/>
                <a:ea typeface="Arial"/>
                <a:cs typeface="Arial"/>
                <a:sym typeface="Arial"/>
              </a:defRPr>
            </a:lvl1pPr>
            <a:lvl2pPr algn="l" indent="-317500" lvl="1" marL="914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2pPr>
            <a:lvl3pPr algn="l" indent="-317500" lvl="2" marL="1371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3pPr>
            <a:lvl4pPr algn="l" indent="-317500" lvl="3" marL="18288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4pPr>
            <a:lvl5pPr algn="l" indent="-317500" lvl="4" marL="22860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5pPr>
            <a:lvl6pPr algn="l" indent="-317500" lvl="5" marL="27432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6pPr>
            <a:lvl7pPr algn="l" indent="-317500" lvl="6" marL="3200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7pPr>
            <a:lvl8pPr algn="l" indent="-317500" lvl="7" marL="3657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8pPr>
            <a:lvl9pPr algn="l" indent="-317500" lvl="8" marL="4114800" marR="0" rtl="0">
              <a:lnSpc>
                <a:spcPct val="115000"/>
              </a:lnSpc>
              <a:spcBef>
                <a:spcPts val="1600"/>
              </a:spcBef>
              <a:spcAft>
                <a:spcPts val="1600"/>
              </a:spcAft>
              <a:buClr>
                <a:srgbClr val="000000"/>
              </a:buClr>
              <a:buSzPts val="1400"/>
              <a:buFont typeface="Arial"/>
              <a:buChar char="■"/>
              <a:defRPr b="0" cap="none" sz="1400" i="0" strike="noStrike" u="none">
                <a:solidFill>
                  <a:srgbClr val="000000"/>
                </a:solidFill>
                <a:latin typeface="Arial"/>
                <a:ea typeface="Arial"/>
                <a:cs typeface="Arial"/>
                <a:sym typeface="Arial"/>
              </a:defRPr>
            </a:lvl9pPr>
          </a:lstStyle>
          <a:p/>
        </p:txBody>
      </p:sp>
      <p:sp>
        <p:nvSpPr>
          <p:cNvPr id="1048697" name="Google Shape;3127;p1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2" name="Shape 3128"/>
        <p:cNvGrpSpPr/>
        <p:nvPr/>
      </p:nvGrpSpPr>
      <p:grpSpPr>
        <a:xfrm>
          <a:off x="0" y="0"/>
          <a:ext cx="0" cy="0"/>
          <a:chOff x="0" y="0"/>
          <a:chExt cx="0" cy="0"/>
        </a:xfrm>
      </p:grpSpPr>
      <p:sp>
        <p:nvSpPr>
          <p:cNvPr id="1048689" name="Google Shape;3129;p12"/>
          <p:cNvSpPr txBox="1"/>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marR="0" rtl="0">
              <a:lnSpc>
                <a:spcPct val="100000"/>
              </a:lnSpc>
              <a:spcBef>
                <a:spcPts val="0"/>
              </a:spcBef>
              <a:spcAft>
                <a:spcPts val="0"/>
              </a:spcAft>
              <a:buClr>
                <a:srgbClr val="000000"/>
              </a:buClr>
              <a:buSzPts val="1800"/>
              <a:buFont typeface="Arial"/>
              <a:buNone/>
              <a:defRPr b="0" cap="none" sz="1400" i="0" strike="noStrike" u="none">
                <a:solidFill>
                  <a:srgbClr val="000000"/>
                </a:solidFill>
                <a:latin typeface="Arial"/>
                <a:ea typeface="Arial"/>
                <a:cs typeface="Arial"/>
                <a:sym typeface="Arial"/>
              </a:defRPr>
            </a:lvl1pPr>
          </a:lstStyle>
          <a:p/>
        </p:txBody>
      </p:sp>
      <p:sp>
        <p:nvSpPr>
          <p:cNvPr id="1048690" name="Google Shape;3130;p12"/>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6" name="Shape 3093"/>
        <p:cNvGrpSpPr/>
        <p:nvPr/>
      </p:nvGrpSpPr>
      <p:grpSpPr>
        <a:xfrm>
          <a:off x="0" y="0"/>
          <a:ext cx="0" cy="0"/>
          <a:chOff x="0" y="0"/>
          <a:chExt cx="0" cy="0"/>
        </a:xfrm>
      </p:grpSpPr>
      <p:sp>
        <p:nvSpPr>
          <p:cNvPr id="1048600" name="Google Shape;3094;p3"/>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7" name="Shape 3095"/>
        <p:cNvGrpSpPr/>
        <p:nvPr/>
      </p:nvGrpSpPr>
      <p:grpSpPr>
        <a:xfrm>
          <a:off x="0" y="0"/>
          <a:ext cx="0" cy="0"/>
          <a:chOff x="0" y="0"/>
          <a:chExt cx="0" cy="0"/>
        </a:xfrm>
      </p:grpSpPr>
      <p:sp>
        <p:nvSpPr>
          <p:cNvPr id="1048653" name="Google Shape;3096;p4"/>
          <p:cNvSpPr txBox="1"/>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54" name="Google Shape;3097;p4"/>
          <p:cNvSpPr txBox="1"/>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55" name="Google Shape;3098;p4"/>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71" name="Shape 3099"/>
        <p:cNvGrpSpPr/>
        <p:nvPr/>
      </p:nvGrpSpPr>
      <p:grpSpPr>
        <a:xfrm>
          <a:off x="0" y="0"/>
          <a:ext cx="0" cy="0"/>
          <a:chOff x="0" y="0"/>
          <a:chExt cx="0" cy="0"/>
        </a:xfrm>
      </p:grpSpPr>
      <p:sp>
        <p:nvSpPr>
          <p:cNvPr id="1048660" name="Google Shape;3100;p5"/>
          <p:cNvSpPr txBox="1"/>
          <p:nvPr>
            <p:ph type="title"/>
          </p:nvPr>
        </p:nvSpPr>
        <p:spPr>
          <a:xfrm>
            <a:off x="628560" y="273780"/>
            <a:ext cx="7886400" cy="99390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61" name="Google Shape;3101;p5"/>
          <p:cNvSpPr txBox="1"/>
          <p:nvPr>
            <p:ph type="subTitle" idx="1"/>
          </p:nvPr>
        </p:nvSpPr>
        <p:spPr>
          <a:xfrm>
            <a:off x="457110" y="1203390"/>
            <a:ext cx="8229300" cy="298290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5" name="Shape 3102"/>
        <p:cNvGrpSpPr/>
        <p:nvPr/>
      </p:nvGrpSpPr>
      <p:grpSpPr>
        <a:xfrm>
          <a:off x="0" y="0"/>
          <a:ext cx="0" cy="0"/>
          <a:chOff x="0" y="0"/>
          <a:chExt cx="0" cy="0"/>
        </a:xfrm>
      </p:grpSpPr>
      <p:sp>
        <p:nvSpPr>
          <p:cNvPr id="1048665" name="Google Shape;3103;p6"/>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88" name="Shape 3104"/>
        <p:cNvGrpSpPr/>
        <p:nvPr/>
      </p:nvGrpSpPr>
      <p:grpSpPr>
        <a:xfrm>
          <a:off x="0" y="0"/>
          <a:ext cx="0" cy="0"/>
          <a:chOff x="0" y="0"/>
          <a:chExt cx="0" cy="0"/>
        </a:xfrm>
      </p:grpSpPr>
      <p:sp>
        <p:nvSpPr>
          <p:cNvPr id="1048681" name="Google Shape;3105;p7"/>
          <p:cNvSpPr txBox="1"/>
          <p:nvPr>
            <p:ph type="title"/>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24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82" name="Google Shape;3106;p7"/>
          <p:cNvSpPr txBox="1"/>
          <p:nvPr>
            <p:ph type="body" idx="1"/>
          </p:nvPr>
        </p:nvSpPr>
        <p:spPr>
          <a:xfrm>
            <a:off x="0" y="0"/>
            <a:ext cx="3000000" cy="3000000"/>
          </a:xfrm>
          <a:prstGeom prst="rect"/>
          <a:noFill/>
          <a:ln>
            <a:noFill/>
          </a:ln>
        </p:spPr>
        <p:txBody>
          <a:bodyPr anchor="t" anchorCtr="0" bIns="0" lIns="0" rIns="0" spcFirstLastPara="1" tIns="0" wrap="square">
            <a:noAutofit/>
          </a:bodyPr>
          <a:lstStyle>
            <a:lvl1pPr algn="l" indent="-228600" lvl="0" marL="457200" marR="0" rtl="0">
              <a:lnSpc>
                <a:spcPct val="100000"/>
              </a:lnSpc>
              <a:spcBef>
                <a:spcPts val="0"/>
              </a:spcBef>
              <a:spcAft>
                <a:spcPts val="0"/>
              </a:spcAft>
              <a:buSzPts val="1400"/>
              <a:buNone/>
              <a:defRPr b="0" cap="none" sz="1400" i="0" strike="noStrike" u="none">
                <a:solidFill>
                  <a:schemeClr val="dk1"/>
                </a:solidFill>
                <a:latin typeface="Arial"/>
                <a:ea typeface="Arial"/>
                <a:cs typeface="Arial"/>
                <a:sym typeface="Arial"/>
              </a:defRPr>
            </a:lvl1pPr>
            <a:lvl2pPr algn="l" indent="-228600" lvl="1" marL="914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indent="-228600" lvl="2" marL="1371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indent="-228600" lvl="3" marL="1828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indent="-228600" lvl="4" marL="22860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indent="-228600" lvl="5" marL="27432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83" name="Google Shape;3107;p7"/>
          <p:cNvSpPr txBox="1"/>
          <p:nvPr>
            <p:ph type="ftr" idx="11"/>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84" name="Google Shape;3108;p7"/>
          <p:cNvSpPr txBox="1"/>
          <p:nvPr>
            <p:ph type="dt" idx="10"/>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888888"/>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85" name="Google Shape;3109;p7"/>
          <p:cNvSpPr txBox="1"/>
          <p:nvPr>
            <p:ph type="sldNum" idx="12"/>
          </p:nvPr>
        </p:nvSpPr>
        <p:spPr>
          <a:xfrm>
            <a:off x="0" y="0"/>
            <a:ext cx="3000000" cy="3000000"/>
          </a:xfrm>
          <a:prstGeom prst="rect"/>
          <a:noFill/>
          <a:ln>
            <a:noFill/>
          </a:ln>
        </p:spPr>
        <p:txBody>
          <a:bodyPr anchor="t" anchorCtr="0" bIns="0" lIns="0" rIns="0" spcFirstLastPara="1" tIns="0" wrap="square">
            <a:noAutofit/>
          </a:bodyPr>
          <a:lstStyle>
            <a:lvl1pPr algn="r" indent="0" lvl="0"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1pPr>
            <a:lvl2pPr algn="r" indent="0" lvl="1"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2pPr>
            <a:lvl3pPr algn="r" indent="0" lvl="2"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3pPr>
            <a:lvl4pPr algn="r" indent="0" lvl="3"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4pPr>
            <a:lvl5pPr algn="r" indent="0" lvl="4"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5pPr>
            <a:lvl6pPr algn="r" indent="0" lvl="5"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6pPr>
            <a:lvl7pPr algn="r" indent="0" lvl="6"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7pPr>
            <a:lvl8pPr algn="r" indent="0" lvl="7"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8pPr>
            <a:lvl9pPr algn="r" indent="0" lvl="8"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95" name="Shape 3110"/>
        <p:cNvGrpSpPr/>
        <p:nvPr/>
      </p:nvGrpSpPr>
      <p:grpSpPr>
        <a:xfrm>
          <a:off x="0" y="0"/>
          <a:ext cx="0" cy="0"/>
          <a:chOff x="0" y="0"/>
          <a:chExt cx="0" cy="0"/>
        </a:xfrm>
      </p:grpSpPr>
      <p:sp>
        <p:nvSpPr>
          <p:cNvPr id="1048698" name="Google Shape;3111;p8"/>
          <p:cNvSpPr txBox="1"/>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9pPr>
          </a:lstStyle>
          <a:p/>
        </p:txBody>
      </p:sp>
      <p:sp>
        <p:nvSpPr>
          <p:cNvPr id="1048699" name="Google Shape;3112;p8"/>
          <p:cNvSpPr txBox="1"/>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700" name="Google Shape;3113;p8"/>
          <p:cNvSpPr txBox="1"/>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701" name="Google Shape;3114;p8"/>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96" name="Shape 3115"/>
        <p:cNvGrpSpPr/>
        <p:nvPr/>
      </p:nvGrpSpPr>
      <p:grpSpPr>
        <a:xfrm>
          <a:off x="0" y="0"/>
          <a:ext cx="0" cy="0"/>
          <a:chOff x="0" y="0"/>
          <a:chExt cx="0" cy="0"/>
        </a:xfrm>
      </p:grpSpPr>
      <p:sp>
        <p:nvSpPr>
          <p:cNvPr id="1048702" name="Google Shape;3116;p9"/>
          <p:cNvSpPr txBox="1"/>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703" name="Google Shape;3117;p9"/>
          <p:cNvSpPr txBox="1"/>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704" name="Google Shape;3118;p9"/>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3" name="Shape 3119"/>
        <p:cNvGrpSpPr/>
        <p:nvPr/>
      </p:nvGrpSpPr>
      <p:grpSpPr>
        <a:xfrm>
          <a:off x="0" y="0"/>
          <a:ext cx="0" cy="0"/>
          <a:chOff x="0" y="0"/>
          <a:chExt cx="0" cy="0"/>
        </a:xfrm>
      </p:grpSpPr>
      <p:sp>
        <p:nvSpPr>
          <p:cNvPr id="1048691" name="Google Shape;3120;p10"/>
          <p:cNvSpPr txBox="1"/>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9pPr>
          </a:lstStyle>
          <a:p/>
        </p:txBody>
      </p:sp>
      <p:sp>
        <p:nvSpPr>
          <p:cNvPr id="1048692" name="Google Shape;3121;p10"/>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3079"/>
        <p:cNvGrpSpPr/>
        <p:nvPr/>
      </p:nvGrpSpPr>
      <p:grpSpPr>
        <a:xfrm>
          <a:off x="0" y="0"/>
          <a:ext cx="0" cy="0"/>
          <a:chOff x="0" y="0"/>
          <a:chExt cx="0" cy="0"/>
        </a:xfrm>
      </p:grpSpPr>
      <p:sp>
        <p:nvSpPr>
          <p:cNvPr id="1048576" name="Google Shape;3080;p1"/>
          <p:cNvSpPr/>
          <p:nvPr/>
        </p:nvSpPr>
        <p:spPr>
          <a:xfrm>
            <a:off x="7283428" y="62784"/>
            <a:ext cx="1109400" cy="584700"/>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pic>
        <p:nvPicPr>
          <p:cNvPr id="2097152" name="Google Shape;3081;p1" descr="A close up of a sign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7799751" y="88917"/>
            <a:ext cx="1233875" cy="412476"/>
          </a:xfrm>
          <a:prstGeom prst="rect"/>
          <a:noFill/>
          <a:ln>
            <a:noFill/>
          </a:ln>
        </p:spPr>
      </p:pic>
      <p:sp>
        <p:nvSpPr>
          <p:cNvPr id="1048577" name="Google Shape;3082;p1"/>
          <p:cNvSpPr/>
          <p:nvPr/>
        </p:nvSpPr>
        <p:spPr>
          <a:xfrm>
            <a:off x="7594600" y="82567"/>
            <a:ext cx="165000" cy="412500"/>
          </a:xfrm>
          <a:prstGeom prst="rect"/>
          <a:solidFill>
            <a:srgbClr val="84191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78" name="Google Shape;3083;p1"/>
          <p:cNvSpPr/>
          <p:nvPr/>
        </p:nvSpPr>
        <p:spPr>
          <a:xfrm>
            <a:off x="7440249" y="82567"/>
            <a:ext cx="103500" cy="412500"/>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79" name="Google Shape;3084;p1"/>
          <p:cNvSpPr/>
          <p:nvPr/>
        </p:nvSpPr>
        <p:spPr>
          <a:xfrm>
            <a:off x="0" y="5086350"/>
            <a:ext cx="9144000" cy="69900"/>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0" name="Google Shape;3085;p1"/>
          <p:cNvSpPr/>
          <p:nvPr/>
        </p:nvSpPr>
        <p:spPr>
          <a:xfrm>
            <a:off x="0" y="88917"/>
            <a:ext cx="7283400" cy="406200"/>
          </a:xfrm>
          <a:prstGeom prst="rect"/>
          <a:solidFill>
            <a:srgbClr val="213264"/>
          </a:solidFill>
          <a:ln w="25400" cap="flat" cmpd="sng">
            <a:solidFill>
              <a:srgbClr val="21326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1" name="Google Shape;3086;p1"/>
          <p:cNvSpPr txBox="1"/>
          <p:nvPr/>
        </p:nvSpPr>
        <p:spPr>
          <a:xfrm>
            <a:off x="92480" y="105826"/>
            <a:ext cx="3953700" cy="3693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1800" i="0" lang="en-US" strike="noStrike" u="none">
                <a:solidFill>
                  <a:schemeClr val="lt1"/>
                </a:solidFill>
                <a:latin typeface="Arial"/>
                <a:ea typeface="Arial"/>
                <a:cs typeface="Arial"/>
                <a:sym typeface="Arial"/>
              </a:rPr>
              <a:t>Next Gen Employability Program</a:t>
            </a:r>
          </a:p>
        </p:txBody>
      </p:sp>
    </p:spTree>
  </p:cSld>
  <p:clrMap accent1="accent1" accent2="accent2" accent3="accent3" accent4="accent4" accent5="accent5" accent6="accent6" bg1="lt1" bg2="dk2" tx1="dk1" tx2="lt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3292"/>
        <p:cNvGrpSpPr/>
        <p:nvPr/>
      </p:nvGrpSpPr>
      <p:grpSpPr>
        <a:xfrm>
          <a:off x="0" y="0"/>
          <a:ext cx="0" cy="0"/>
          <a:chOff x="0" y="0"/>
          <a:chExt cx="0" cy="0"/>
        </a:xfrm>
      </p:grpSpPr>
      <p:sp>
        <p:nvSpPr>
          <p:cNvPr id="1048587" name="Google Shape;3293;p1"/>
          <p:cNvSpPr/>
          <p:nvPr/>
        </p:nvSpPr>
        <p:spPr>
          <a:xfrm>
            <a:off x="0" y="0"/>
            <a:ext cx="9144000" cy="5143500"/>
          </a:xfrm>
          <a:prstGeom prst="rect"/>
          <a:solidFill>
            <a:srgbClr val="DFDDF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lt1"/>
              </a:solidFill>
              <a:latin typeface="Arial"/>
              <a:ea typeface="Arial"/>
              <a:cs typeface="Arial"/>
              <a:sym typeface="Arial"/>
            </a:endParaRPr>
          </a:p>
        </p:txBody>
      </p:sp>
      <p:pic>
        <p:nvPicPr>
          <p:cNvPr id="2097153" name="Google Shape;3294;p1" descr="A white circle in the sky  Description automatically generated"/>
          <p:cNvPicPr preferRelativeResize="0">
            <a:picLocks/>
          </p:cNvPicPr>
          <p:nvPr/>
        </p:nvPicPr>
        <p:blipFill rotWithShape="1">
          <a:blip xmlns:r="http://schemas.openxmlformats.org/officeDocument/2006/relationships" r:embed="rId1">
            <a:alphaModFix amt="5000"/>
          </a:blip>
          <a:srcRect l="0" t="5929" r="744" b="10206"/>
          <a:stretch>
            <a:fillRect/>
          </a:stretch>
        </p:blipFill>
        <p:spPr>
          <a:xfrm>
            <a:off x="13063" y="-1"/>
            <a:ext cx="9130937" cy="5143501"/>
          </a:xfrm>
          <a:prstGeom prst="rect"/>
          <a:noFill/>
          <a:ln>
            <a:noFill/>
          </a:ln>
        </p:spPr>
      </p:pic>
      <p:sp>
        <p:nvSpPr>
          <p:cNvPr id="1048588" name="Google Shape;3295;p1"/>
          <p:cNvSpPr/>
          <p:nvPr/>
        </p:nvSpPr>
        <p:spPr>
          <a:xfrm>
            <a:off x="1865074" y="730897"/>
            <a:ext cx="6301200" cy="3966600"/>
          </a:xfrm>
          <a:prstGeom prst="rect"/>
          <a:solidFill>
            <a:srgbClr val="213163"/>
          </a:solidFill>
          <a:ln w="25400" cap="flat" cmpd="sng">
            <a:solidFill>
              <a:srgbClr val="213163"/>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lt1"/>
              </a:solidFill>
              <a:latin typeface="Arial"/>
              <a:ea typeface="Arial"/>
              <a:cs typeface="Arial"/>
              <a:sym typeface="Arial"/>
            </a:endParaRPr>
          </a:p>
        </p:txBody>
      </p:sp>
      <p:sp>
        <p:nvSpPr>
          <p:cNvPr id="1048589" name="Google Shape;3296;p1"/>
          <p:cNvSpPr/>
          <p:nvPr/>
        </p:nvSpPr>
        <p:spPr>
          <a:xfrm>
            <a:off x="988684" y="1023080"/>
            <a:ext cx="6985200" cy="3451500"/>
          </a:xfrm>
          <a:prstGeom prst="rect"/>
          <a:solidFill>
            <a:schemeClr val="lt1"/>
          </a:solidFill>
          <a:ln w="25400" cap="flat" cmpd="sng">
            <a:solidFill>
              <a:schemeClr val="lt1"/>
            </a:solidFill>
            <a:prstDash val="solid"/>
            <a:round/>
            <a:headEnd type="none" w="sm" len="sm"/>
            <a:tailEnd type="none" w="sm" len="sm"/>
          </a:ln>
          <a:effectLst>
            <a:outerShdw algn="ctr" blurRad="508000" rotWithShape="0" sx="105000" sy="10500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lt1"/>
              </a:solidFill>
              <a:latin typeface="Arial"/>
              <a:ea typeface="Arial"/>
              <a:cs typeface="Arial"/>
              <a:sym typeface="Arial"/>
            </a:endParaRPr>
          </a:p>
        </p:txBody>
      </p:sp>
      <p:sp>
        <p:nvSpPr>
          <p:cNvPr id="1048590" name="Google Shape;3297;p1"/>
          <p:cNvSpPr/>
          <p:nvPr/>
        </p:nvSpPr>
        <p:spPr>
          <a:xfrm>
            <a:off x="2490558" y="2787442"/>
            <a:ext cx="50700" cy="447000"/>
          </a:xfrm>
          <a:prstGeom prst="rect"/>
          <a:solidFill>
            <a:srgbClr val="FFE600"/>
          </a:solidFill>
          <a:ln w="25400" cap="flat" cmpd="sng">
            <a:solidFill>
              <a:srgbClr val="FFE60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lt1"/>
              </a:solidFill>
              <a:latin typeface="Arial"/>
              <a:ea typeface="Arial"/>
              <a:cs typeface="Arial"/>
              <a:sym typeface="Arial"/>
            </a:endParaRPr>
          </a:p>
        </p:txBody>
      </p:sp>
      <p:sp>
        <p:nvSpPr>
          <p:cNvPr id="1048591" name="Google Shape;3298;p1"/>
          <p:cNvSpPr txBox="1"/>
          <p:nvPr/>
        </p:nvSpPr>
        <p:spPr>
          <a:xfrm>
            <a:off x="2029564" y="2248174"/>
            <a:ext cx="5025300" cy="4002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61D23"/>
                </a:solidFill>
                <a:latin typeface="Arial"/>
                <a:ea typeface="Arial"/>
                <a:cs typeface="Arial"/>
                <a:sym typeface="Arial"/>
              </a:rPr>
              <a:t>NEXT GEN EMPLOYABILITY PROGRAM</a:t>
            </a:r>
            <a:endParaRPr b="0" cap="none" sz="1400" i="0" strike="noStrike" u="none">
              <a:solidFill>
                <a:srgbClr val="000000"/>
              </a:solidFill>
              <a:latin typeface="Arial"/>
              <a:ea typeface="Arial"/>
              <a:cs typeface="Arial"/>
              <a:sym typeface="Arial"/>
            </a:endParaRPr>
          </a:p>
        </p:txBody>
      </p:sp>
      <p:sp>
        <p:nvSpPr>
          <p:cNvPr id="1048592" name="Google Shape;3299;p1"/>
          <p:cNvSpPr txBox="1"/>
          <p:nvPr/>
        </p:nvSpPr>
        <p:spPr>
          <a:xfrm>
            <a:off x="2541122" y="2795733"/>
            <a:ext cx="4019700" cy="4002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rgbClr val="161D23"/>
                </a:solidFill>
                <a:latin typeface="Arial"/>
                <a:ea typeface="Arial"/>
                <a:cs typeface="Arial"/>
                <a:sym typeface="Arial"/>
              </a:rPr>
              <a:t>Creating a future-ready workforce</a:t>
            </a:r>
            <a:endParaRPr b="0" cap="none" sz="1400" i="0" strike="noStrike" u="none">
              <a:solidFill>
                <a:srgbClr val="000000"/>
              </a:solidFill>
              <a:latin typeface="Arial"/>
              <a:ea typeface="Arial"/>
              <a:cs typeface="Arial"/>
              <a:sym typeface="Arial"/>
            </a:endParaRPr>
          </a:p>
        </p:txBody>
      </p:sp>
      <p:sp>
        <p:nvSpPr>
          <p:cNvPr id="1048593" name="Google Shape;3300;p1"/>
          <p:cNvSpPr txBox="1"/>
          <p:nvPr/>
        </p:nvSpPr>
        <p:spPr>
          <a:xfrm>
            <a:off x="1003625" y="3642533"/>
            <a:ext cx="1456800" cy="276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Team Members</a:t>
            </a:r>
            <a:endParaRPr b="0" cap="none" sz="1400" i="0" strike="noStrike" u="none">
              <a:solidFill>
                <a:srgbClr val="000000"/>
              </a:solidFill>
              <a:latin typeface="Arial"/>
              <a:ea typeface="Arial"/>
              <a:cs typeface="Arial"/>
              <a:sym typeface="Arial"/>
            </a:endParaRPr>
          </a:p>
        </p:txBody>
      </p:sp>
      <p:sp>
        <p:nvSpPr>
          <p:cNvPr id="1048594" name="Google Shape;3301;p1"/>
          <p:cNvSpPr txBox="1"/>
          <p:nvPr/>
        </p:nvSpPr>
        <p:spPr>
          <a:xfrm>
            <a:off x="1095095" y="3956068"/>
            <a:ext cx="2832600" cy="4578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100"/>
              <a:buFont typeface="Arial"/>
              <a:buNone/>
            </a:pPr>
            <a:r>
              <a:rPr b="0" cap="none" sz="1100" i="0" lang="en-US" strike="noStrike" u="none">
                <a:solidFill>
                  <a:schemeClr val="dk1"/>
                </a:solidFill>
                <a:latin typeface="Arial"/>
                <a:ea typeface="Arial"/>
                <a:cs typeface="Arial"/>
                <a:sym typeface="Arial"/>
              </a:rPr>
              <a:t>Student Name :</a:t>
            </a:r>
            <a:r>
              <a:rPr sz="1100" lang="en-US">
                <a:solidFill>
                  <a:schemeClr val="dk1"/>
                </a:solidFill>
              </a:rPr>
              <a:t>BARATH S</a:t>
            </a:r>
            <a:endParaRPr b="0" cap="none" sz="1100" i="0" strike="noStrike" u="none">
              <a:solidFill>
                <a:schemeClr val="dk1"/>
              </a:solidFill>
              <a:latin typeface="Arial"/>
              <a:ea typeface="Arial"/>
              <a:cs typeface="Arial"/>
              <a:sym typeface="Arial"/>
            </a:endParaRPr>
          </a:p>
          <a:p>
            <a:pPr algn="l" indent="0" lvl="0" marL="0" marR="0" rtl="0">
              <a:lnSpc>
                <a:spcPct val="100000"/>
              </a:lnSpc>
              <a:spcBef>
                <a:spcPts val="200"/>
              </a:spcBef>
              <a:spcAft>
                <a:spcPts val="0"/>
              </a:spcAft>
              <a:buClr>
                <a:srgbClr val="000000"/>
              </a:buClr>
              <a:buSzPts val="1100"/>
              <a:buFont typeface="Arial"/>
              <a:buNone/>
            </a:pPr>
            <a:r>
              <a:rPr b="0" cap="none" sz="1100" i="0" lang="en-US" strike="noStrike" u="none">
                <a:solidFill>
                  <a:schemeClr val="dk1"/>
                </a:solidFill>
                <a:latin typeface="Arial"/>
                <a:ea typeface="Arial"/>
                <a:cs typeface="Arial"/>
                <a:sym typeface="Arial"/>
              </a:rPr>
              <a:t>Student ID :4227211040</a:t>
            </a:r>
            <a:r>
              <a:rPr sz="1100" lang="en-US">
                <a:solidFill>
                  <a:schemeClr val="dk1"/>
                </a:solidFill>
              </a:rPr>
              <a:t>07</a:t>
            </a:r>
            <a:endParaRPr b="0" cap="none" sz="1100" i="0" strike="noStrike" u="none">
              <a:solidFill>
                <a:schemeClr val="dk1"/>
              </a:solidFill>
              <a:latin typeface="Arial"/>
              <a:ea typeface="Arial"/>
              <a:cs typeface="Arial"/>
              <a:sym typeface="Arial"/>
            </a:endParaRPr>
          </a:p>
        </p:txBody>
      </p:sp>
      <p:cxnSp>
        <p:nvCxnSpPr>
          <p:cNvPr id="3145728" name="Google Shape;3302;p1"/>
          <p:cNvCxnSpPr>
            <a:cxnSpLocks/>
          </p:cNvCxnSpPr>
          <p:nvPr/>
        </p:nvCxnSpPr>
        <p:spPr>
          <a:xfrm>
            <a:off x="1100213" y="3919492"/>
            <a:ext cx="1986600" cy="0"/>
          </a:xfrm>
          <a:prstGeom prst="straightConnector1"/>
          <a:noFill/>
          <a:ln w="9525" cap="flat" cmpd="sng">
            <a:solidFill>
              <a:schemeClr val="dk1"/>
            </a:solidFill>
            <a:prstDash val="lgDashDot"/>
            <a:round/>
            <a:headEnd type="none" w="sm" len="sm"/>
            <a:tailEnd type="none" w="sm" len="sm"/>
          </a:ln>
        </p:spPr>
      </p:cxnSp>
      <p:sp>
        <p:nvSpPr>
          <p:cNvPr id="1048595" name="Google Shape;3303;p1"/>
          <p:cNvSpPr txBox="1"/>
          <p:nvPr/>
        </p:nvSpPr>
        <p:spPr>
          <a:xfrm>
            <a:off x="5596477" y="3627293"/>
            <a:ext cx="1456800" cy="276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College Name</a:t>
            </a:r>
            <a:endParaRPr b="0" cap="none" sz="1400" i="0" strike="noStrike" u="none">
              <a:solidFill>
                <a:srgbClr val="000000"/>
              </a:solidFill>
              <a:latin typeface="Arial"/>
              <a:ea typeface="Arial"/>
              <a:cs typeface="Arial"/>
              <a:sym typeface="Arial"/>
            </a:endParaRPr>
          </a:p>
        </p:txBody>
      </p:sp>
      <p:cxnSp>
        <p:nvCxnSpPr>
          <p:cNvPr id="3145729" name="Google Shape;3304;p1"/>
          <p:cNvCxnSpPr>
            <a:cxnSpLocks/>
          </p:cNvCxnSpPr>
          <p:nvPr/>
        </p:nvCxnSpPr>
        <p:spPr>
          <a:xfrm>
            <a:off x="5693065" y="3919492"/>
            <a:ext cx="1360200" cy="0"/>
          </a:xfrm>
          <a:prstGeom prst="straightConnector1"/>
          <a:noFill/>
          <a:ln w="9525" cap="flat" cmpd="sng">
            <a:solidFill>
              <a:schemeClr val="dk1"/>
            </a:solidFill>
            <a:prstDash val="lgDashDot"/>
            <a:round/>
            <a:headEnd type="none" w="sm" len="sm"/>
            <a:tailEnd type="none" w="sm" len="sm"/>
          </a:ln>
        </p:spPr>
      </p:cxnSp>
      <p:sp>
        <p:nvSpPr>
          <p:cNvPr id="1048596" name="Google Shape;3305;p1"/>
          <p:cNvSpPr txBox="1"/>
          <p:nvPr/>
        </p:nvSpPr>
        <p:spPr>
          <a:xfrm>
            <a:off x="5693356" y="3956068"/>
            <a:ext cx="2095500" cy="4308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100"/>
              <a:buFont typeface="Arial"/>
              <a:buNone/>
            </a:pPr>
            <a:r>
              <a:rPr b="0" cap="none" sz="1100" i="0" lang="en-US" strike="noStrike" u="none">
                <a:solidFill>
                  <a:schemeClr val="dk1"/>
                </a:solidFill>
                <a:latin typeface="Arial"/>
                <a:ea typeface="Arial"/>
                <a:cs typeface="Arial"/>
                <a:sym typeface="Arial"/>
              </a:rPr>
              <a:t>V.R.S College of Engineering And Techonology</a:t>
            </a:r>
            <a:endParaRPr b="0" cap="none" sz="1100" i="0" strike="noStrike" u="none">
              <a:solidFill>
                <a:schemeClr val="dk1"/>
              </a:solidFill>
              <a:latin typeface="Arial"/>
              <a:ea typeface="Arial"/>
              <a:cs typeface="Arial"/>
              <a:sym typeface="Arial"/>
            </a:endParaRPr>
          </a:p>
        </p:txBody>
      </p:sp>
      <p:pic>
        <p:nvPicPr>
          <p:cNvPr id="2097154" name="Google Shape;3306;p1"/>
          <p:cNvPicPr preferRelativeResize="0">
            <a:picLocks/>
          </p:cNvPicPr>
          <p:nvPr/>
        </p:nvPicPr>
        <p:blipFill rotWithShape="1">
          <a:blip xmlns:r="http://schemas.openxmlformats.org/officeDocument/2006/relationships" r:embed="rId2">
            <a:alphaModFix/>
          </a:blip>
          <a:srcRect l="0" t="0" r="0" b="0"/>
          <a:stretch>
            <a:fillRect/>
          </a:stretch>
        </p:blipFill>
        <p:spPr>
          <a:xfrm>
            <a:off x="1834750" y="1249149"/>
            <a:ext cx="1146742" cy="666202"/>
          </a:xfrm>
          <a:prstGeom prst="rect"/>
          <a:noFill/>
          <a:ln>
            <a:noFill/>
          </a:ln>
        </p:spPr>
      </p:pic>
      <p:pic>
        <p:nvPicPr>
          <p:cNvPr id="2097155" name="Google Shape;3307;p1" descr="A logo with people and map  Description automatically generated"/>
          <p:cNvPicPr preferRelativeResize="0">
            <a:picLocks/>
          </p:cNvPicPr>
          <p:nvPr/>
        </p:nvPicPr>
        <p:blipFill rotWithShape="1">
          <a:blip xmlns:r="http://schemas.openxmlformats.org/officeDocument/2006/relationships" r:embed="rId3">
            <a:alphaModFix/>
          </a:blip>
          <a:srcRect l="0" t="0" r="0" b="0"/>
          <a:stretch>
            <a:fillRect/>
          </a:stretch>
        </p:blipFill>
        <p:spPr>
          <a:xfrm>
            <a:off x="6461189" y="1211666"/>
            <a:ext cx="668564" cy="666202"/>
          </a:xfrm>
          <a:prstGeom prst="rect"/>
          <a:noFill/>
          <a:ln>
            <a:noFill/>
          </a:ln>
        </p:spPr>
      </p:pic>
      <p:pic>
        <p:nvPicPr>
          <p:cNvPr id="2097156" name="Google Shape;3308;p1" descr="A close up of a logo  Description automatically generated"/>
          <p:cNvPicPr preferRelativeResize="0">
            <a:picLocks/>
          </p:cNvPicPr>
          <p:nvPr/>
        </p:nvPicPr>
        <p:blipFill rotWithShape="1">
          <a:blip xmlns:r="http://schemas.openxmlformats.org/officeDocument/2006/relationships" r:embed="rId4">
            <a:alphaModFix/>
          </a:blip>
          <a:srcRect l="0" t="0" r="0" b="0"/>
          <a:stretch>
            <a:fillRect/>
          </a:stretch>
        </p:blipFill>
        <p:spPr>
          <a:xfrm>
            <a:off x="3927667" y="1286631"/>
            <a:ext cx="1587348" cy="516274"/>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Shape 3212"/>
        <p:cNvGrpSpPr/>
        <p:nvPr/>
      </p:nvGrpSpPr>
      <p:grpSpPr>
        <a:xfrm>
          <a:off x="0" y="0"/>
          <a:ext cx="0" cy="0"/>
          <a:chOff x="0" y="0"/>
          <a:chExt cx="0" cy="0"/>
        </a:xfrm>
      </p:grpSpPr>
      <p:sp>
        <p:nvSpPr>
          <p:cNvPr id="1048642" name="Google Shape;3213;p21"/>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Technology Used</a:t>
            </a:r>
            <a:endParaRPr b="0" cap="none" sz="1600" i="0" strike="noStrike" u="none">
              <a:solidFill>
                <a:srgbClr val="000000"/>
              </a:solidFill>
              <a:latin typeface="Arial"/>
              <a:ea typeface="Arial"/>
              <a:cs typeface="Arial"/>
              <a:sym typeface="Arial"/>
            </a:endParaRPr>
          </a:p>
        </p:txBody>
      </p:sp>
      <p:sp>
        <p:nvSpPr>
          <p:cNvPr id="1048643" name="Google Shape;3214;p21"/>
          <p:cNvSpPr txBox="1"/>
          <p:nvPr/>
        </p:nvSpPr>
        <p:spPr>
          <a:xfrm>
            <a:off x="128063" y="1059160"/>
            <a:ext cx="5314500" cy="3789900"/>
          </a:xfrm>
          <a:prstGeom prst="rect"/>
          <a:noFill/>
          <a:ln>
            <a:noFill/>
          </a:ln>
        </p:spPr>
        <p:txBody>
          <a:bodyPr anchor="t" anchorCtr="0" bIns="91425" lIns="91425" rIns="91425" spcFirstLastPara="1" tIns="91425" wrap="square">
            <a:noAutofit/>
          </a:bodyPr>
          <a:p>
            <a:pPr algn="l" indent="-84454" lvl="0" marL="173355" marR="0" rtl="0">
              <a:lnSpc>
                <a:spcPct val="100000"/>
              </a:lnSpc>
              <a:spcBef>
                <a:spcPts val="200"/>
              </a:spcBef>
              <a:spcAft>
                <a:spcPts val="0"/>
              </a:spcAft>
              <a:buClr>
                <a:srgbClr val="213163"/>
              </a:buClr>
              <a:buSzPts val="1400"/>
              <a:buFont typeface="Arial"/>
              <a:buNone/>
            </a:pPr>
            <a:r>
              <a:t/>
            </a: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r>
              <a:t/>
            </a: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8" name="Google Shape;3215;p21"/>
          <p:cNvPicPr preferRelativeResize="0">
            <a:picLocks/>
          </p:cNvPicPr>
          <p:nvPr/>
        </p:nvPicPr>
        <p:blipFill rotWithShape="1">
          <a:blip xmlns:r="http://schemas.openxmlformats.org/officeDocument/2006/relationships" r:embed="rId1">
            <a:alphaModFix/>
          </a:blip>
          <a:srcRect l="0" t="0" r="0" b="0"/>
          <a:stretch>
            <a:fillRect/>
          </a:stretch>
        </p:blipFill>
        <p:spPr>
          <a:xfrm>
            <a:off x="1021171" y="1723257"/>
            <a:ext cx="2956469" cy="2573047"/>
          </a:xfrm>
          <a:prstGeom prst="rect"/>
          <a:noFill/>
          <a:ln>
            <a:noFill/>
          </a:ln>
        </p:spPr>
      </p:pic>
      <p:pic>
        <p:nvPicPr>
          <p:cNvPr id="2097159" name="Google Shape;3216;p21"/>
          <p:cNvPicPr preferRelativeResize="0">
            <a:picLocks/>
          </p:cNvPicPr>
          <p:nvPr/>
        </p:nvPicPr>
        <p:blipFill rotWithShape="1">
          <a:blip xmlns:r="http://schemas.openxmlformats.org/officeDocument/2006/relationships" r:embed="rId2">
            <a:alphaModFix/>
          </a:blip>
          <a:srcRect l="0" t="0" r="0" b="0"/>
          <a:stretch>
            <a:fillRect/>
          </a:stretch>
        </p:blipFill>
        <p:spPr>
          <a:xfrm>
            <a:off x="4564380" y="1712692"/>
            <a:ext cx="4165600" cy="2090952"/>
          </a:xfrm>
          <a:prstGeom prst="rect"/>
          <a:noFill/>
          <a:ln>
            <a:noFill/>
          </a:ln>
        </p:spPr>
      </p:pic>
      <p:sp>
        <p:nvSpPr>
          <p:cNvPr id="1048644" name="Google Shape;3217;p21"/>
          <p:cNvSpPr txBox="1"/>
          <p:nvPr/>
        </p:nvSpPr>
        <p:spPr>
          <a:xfrm>
            <a:off x="1000361" y="1361511"/>
            <a:ext cx="3318600" cy="3078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Front-end</a:t>
            </a:r>
          </a:p>
        </p:txBody>
      </p:sp>
      <p:sp>
        <p:nvSpPr>
          <p:cNvPr id="1048645" name="Google Shape;3218;p21"/>
          <p:cNvSpPr txBox="1"/>
          <p:nvPr/>
        </p:nvSpPr>
        <p:spPr>
          <a:xfrm>
            <a:off x="4865736" y="1287522"/>
            <a:ext cx="3581100" cy="3078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Back-end</a:t>
            </a:r>
          </a:p>
        </p:txBody>
      </p:sp>
      <p:cxnSp>
        <p:nvCxnSpPr>
          <p:cNvPr id="3145737" name="Google Shape;3219;p21"/>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46" name="Google Shape;3220;p21"/>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4" name="Shape 3276"/>
        <p:cNvGrpSpPr/>
        <p:nvPr/>
      </p:nvGrpSpPr>
      <p:grpSpPr>
        <a:xfrm>
          <a:off x="0" y="0"/>
          <a:ext cx="0" cy="0"/>
          <a:chOff x="0" y="0"/>
          <a:chExt cx="0" cy="0"/>
        </a:xfrm>
      </p:grpSpPr>
      <p:sp>
        <p:nvSpPr>
          <p:cNvPr id="1048649" name="Google Shape;3277;p1"/>
          <p:cNvSpPr txBox="1"/>
          <p:nvPr>
            <p:ph type="ctrTitle"/>
          </p:nvPr>
        </p:nvSpPr>
        <p:spPr>
          <a:xfrm>
            <a:off x="2376207" y="338118"/>
            <a:ext cx="4682700" cy="795600"/>
          </a:xfrm>
          <a:prstGeom prst="rect"/>
          <a:noFill/>
          <a:ln>
            <a:noFill/>
          </a:ln>
        </p:spPr>
        <p:txBody>
          <a:bodyPr anchor="b" anchorCtr="0" bIns="45700" lIns="91425" rIns="91425" spcFirstLastPara="1" tIns="45700" wrap="square">
            <a:noAutofit/>
          </a:bodyPr>
          <a:p>
            <a:pPr algn="ctr" indent="0" lvl="0" marL="0" rtl="0">
              <a:spcBef>
                <a:spcPts val="0"/>
              </a:spcBef>
              <a:spcAft>
                <a:spcPts val="0"/>
              </a:spcAft>
              <a:buNone/>
            </a:pPr>
            <a:r>
              <a:rPr b="1" sz="3000" lang="en-US"/>
              <a:t>Login Page</a:t>
            </a:r>
            <a:endParaRPr b="1" sz="3000"/>
          </a:p>
        </p:txBody>
      </p:sp>
      <p:sp>
        <p:nvSpPr>
          <p:cNvPr id="1048650" name="Google Shape;3278;p1"/>
          <p:cNvSpPr txBox="1"/>
          <p:nvPr>
            <p:ph type="subTitle" idx="1"/>
          </p:nvPr>
        </p:nvSpPr>
        <p:spPr>
          <a:xfrm>
            <a:off x="1143000" y="2701925"/>
            <a:ext cx="6858000" cy="1241400"/>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t/>
            </a:r>
          </a:p>
        </p:txBody>
      </p:sp>
      <p:pic>
        <p:nvPicPr>
          <p:cNvPr id="2097160" name="Google Shape;3279;p1"/>
          <p:cNvPicPr preferRelativeResize="0">
            <a:picLocks/>
          </p:cNvPicPr>
          <p:nvPr/>
        </p:nvPicPr>
        <p:blipFill>
          <a:blip xmlns:r="http://schemas.openxmlformats.org/officeDocument/2006/relationships" r:embed="rId1">
            <a:alphaModFix/>
          </a:blip>
          <a:stretch>
            <a:fillRect/>
          </a:stretch>
        </p:blipFill>
        <p:spPr>
          <a:xfrm>
            <a:off x="801200" y="1390650"/>
            <a:ext cx="7541601" cy="321572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8" name="Shape 3280"/>
        <p:cNvGrpSpPr/>
        <p:nvPr/>
      </p:nvGrpSpPr>
      <p:grpSpPr>
        <a:xfrm>
          <a:off x="0" y="0"/>
          <a:ext cx="0" cy="0"/>
          <a:chOff x="0" y="0"/>
          <a:chExt cx="0" cy="0"/>
        </a:xfrm>
      </p:grpSpPr>
      <p:sp>
        <p:nvSpPr>
          <p:cNvPr id="1048656" name="Google Shape;3281;p2"/>
          <p:cNvSpPr txBox="1"/>
          <p:nvPr>
            <p:ph type="title"/>
          </p:nvPr>
        </p:nvSpPr>
        <p:spPr>
          <a:xfrm>
            <a:off x="155850" y="613142"/>
            <a:ext cx="8832300" cy="451800"/>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2400"/>
              <a:buNone/>
            </a:pPr>
            <a:r>
              <a:rPr lang="en-US"/>
              <a:t>Homepage</a:t>
            </a:r>
          </a:p>
        </p:txBody>
      </p:sp>
      <p:sp>
        <p:nvSpPr>
          <p:cNvPr id="1048657" name="Google Shape;3282;p2"/>
          <p:cNvSpPr txBox="1"/>
          <p:nvPr>
            <p:ph type="body" idx="1"/>
          </p:nvPr>
        </p:nvSpPr>
        <p:spPr>
          <a:xfrm>
            <a:off x="311699" y="1389600"/>
            <a:ext cx="8696700" cy="3179400"/>
          </a:xfrm>
          <a:prstGeom prst="rect"/>
          <a:noFill/>
          <a:ln>
            <a:noFill/>
          </a:ln>
        </p:spPr>
        <p:txBody>
          <a:bodyPr anchor="t" anchorCtr="0" bIns="91425" lIns="91425" rIns="91425" spcFirstLastPara="1" tIns="91425" wrap="square">
            <a:noAutofit/>
          </a:bodyPr>
          <a:p>
            <a:pPr algn="l" indent="-228592" lvl="0" marL="457188" rtl="0">
              <a:lnSpc>
                <a:spcPct val="115000"/>
              </a:lnSpc>
              <a:spcBef>
                <a:spcPts val="0"/>
              </a:spcBef>
              <a:spcAft>
                <a:spcPts val="0"/>
              </a:spcAft>
              <a:buSzPts val="1200"/>
              <a:buNone/>
            </a:pPr>
            <a:r>
              <a:t/>
            </a:r>
          </a:p>
        </p:txBody>
      </p:sp>
      <p:pic>
        <p:nvPicPr>
          <p:cNvPr id="2097161" name=""/>
          <p:cNvPicPr>
            <a:picLocks/>
          </p:cNvPicPr>
          <p:nvPr/>
        </p:nvPicPr>
        <p:blipFill>
          <a:blip xmlns:r="http://schemas.openxmlformats.org/officeDocument/2006/relationships" r:embed="rId1"/>
          <a:stretch>
            <a:fillRect/>
          </a:stretch>
        </p:blipFill>
        <p:spPr>
          <a:xfrm rot="0">
            <a:off x="0" y="1064941"/>
            <a:ext cx="9144000" cy="456864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2" name="Shape 3238"/>
        <p:cNvGrpSpPr/>
        <p:nvPr/>
      </p:nvGrpSpPr>
      <p:grpSpPr>
        <a:xfrm>
          <a:off x="0" y="0"/>
          <a:ext cx="0" cy="0"/>
          <a:chOff x="0" y="0"/>
          <a:chExt cx="0" cy="0"/>
        </a:xfrm>
      </p:grpSpPr>
      <p:sp>
        <p:nvSpPr>
          <p:cNvPr id="1048662" name="Google Shape;3239;p24"/>
          <p:cNvSpPr txBox="1"/>
          <p:nvPr>
            <p:ph type="title"/>
          </p:nvPr>
        </p:nvSpPr>
        <p:spPr>
          <a:xfrm>
            <a:off x="628560" y="601132"/>
            <a:ext cx="7886400" cy="6666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None/>
            </a:pPr>
            <a:r>
              <a:rPr b="1" lang="en-US"/>
              <a:t>About-Us-Page</a:t>
            </a:r>
          </a:p>
        </p:txBody>
      </p:sp>
      <p:pic>
        <p:nvPicPr>
          <p:cNvPr id="2097162" name="Google Shape;3240;p24"/>
          <p:cNvPicPr preferRelativeResize="0">
            <a:picLocks/>
          </p:cNvPicPr>
          <p:nvPr/>
        </p:nvPicPr>
        <p:blipFill rotWithShape="1">
          <a:blip xmlns:r="http://schemas.openxmlformats.org/officeDocument/2006/relationships" r:embed="rId1">
            <a:alphaModFix/>
          </a:blip>
          <a:srcRect t="6183" b="6183"/>
          <a:stretch>
            <a:fillRect/>
          </a:stretch>
        </p:blipFill>
        <p:spPr>
          <a:xfrm>
            <a:off x="-1" y="1267732"/>
            <a:ext cx="9144001" cy="3994862"/>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6" name="Shape 3285"/>
        <p:cNvGrpSpPr/>
        <p:nvPr/>
      </p:nvGrpSpPr>
      <p:grpSpPr>
        <a:xfrm>
          <a:off x="0" y="0"/>
          <a:ext cx="0" cy="0"/>
          <a:chOff x="0" y="0"/>
          <a:chExt cx="0" cy="0"/>
        </a:xfrm>
      </p:grpSpPr>
      <p:sp>
        <p:nvSpPr>
          <p:cNvPr id="1048666" name="Google Shape;3286;p1"/>
          <p:cNvSpPr txBox="1"/>
          <p:nvPr/>
        </p:nvSpPr>
        <p:spPr>
          <a:xfrm>
            <a:off x="3238050" y="645454"/>
            <a:ext cx="1860600" cy="303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Car -page</a:t>
            </a:r>
            <a:endParaRPr b="0" cap="none" sz="1400" i="0" strike="noStrike" u="none">
              <a:solidFill>
                <a:srgbClr val="000000"/>
              </a:solidFill>
              <a:latin typeface="Arial"/>
              <a:ea typeface="Arial"/>
              <a:cs typeface="Arial"/>
              <a:sym typeface="Arial"/>
            </a:endParaRPr>
          </a:p>
        </p:txBody>
      </p:sp>
      <p:pic>
        <p:nvPicPr>
          <p:cNvPr id="2097163" name="Google Shape;3287;p1"/>
          <p:cNvPicPr preferRelativeResize="0">
            <a:picLocks/>
          </p:cNvPicPr>
          <p:nvPr/>
        </p:nvPicPr>
        <p:blipFill rotWithShape="1">
          <a:blip xmlns:r="http://schemas.openxmlformats.org/officeDocument/2006/relationships" r:embed="rId1">
            <a:alphaModFix/>
          </a:blip>
          <a:srcRect l="0" t="0" r="0" b="0"/>
          <a:stretch>
            <a:fillRect/>
          </a:stretch>
        </p:blipFill>
        <p:spPr>
          <a:xfrm>
            <a:off x="215154" y="968189"/>
            <a:ext cx="8638389" cy="3948057"/>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9" name="Shape 3288"/>
        <p:cNvGrpSpPr/>
        <p:nvPr/>
      </p:nvGrpSpPr>
      <p:grpSpPr>
        <a:xfrm>
          <a:off x="0" y="0"/>
          <a:ext cx="0" cy="0"/>
          <a:chOff x="0" y="0"/>
          <a:chExt cx="0" cy="0"/>
        </a:xfrm>
      </p:grpSpPr>
      <p:sp>
        <p:nvSpPr>
          <p:cNvPr id="1048669" name="Google Shape;3289;p2"/>
          <p:cNvSpPr txBox="1"/>
          <p:nvPr/>
        </p:nvSpPr>
        <p:spPr>
          <a:xfrm>
            <a:off x="3634228" y="710873"/>
            <a:ext cx="1988100" cy="303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Contact-page</a:t>
            </a:r>
            <a:endParaRPr b="0" cap="none" sz="1400" i="0" strike="noStrike" u="none">
              <a:solidFill>
                <a:srgbClr val="000000"/>
              </a:solidFill>
              <a:latin typeface="Arial"/>
              <a:ea typeface="Arial"/>
              <a:cs typeface="Arial"/>
              <a:sym typeface="Arial"/>
            </a:endParaRPr>
          </a:p>
        </p:txBody>
      </p:sp>
      <p:pic>
        <p:nvPicPr>
          <p:cNvPr id="2097164" name="Google Shape;3290;p2" descr="C:\Users\Dell\Downloads\dijango\dijango\Screenshot-Car Rentals Application with Django Framework- Dharshini S ( 422721104012- VRSCET)\Untitled.png4.png"/>
          <p:cNvPicPr preferRelativeResize="0">
            <a:picLocks/>
          </p:cNvPicPr>
          <p:nvPr/>
        </p:nvPicPr>
        <p:blipFill rotWithShape="1">
          <a:blip xmlns:r="http://schemas.openxmlformats.org/officeDocument/2006/relationships" r:embed="rId1">
            <a:alphaModFix/>
          </a:blip>
          <a:srcRect l="0" t="0" r="0" b="0"/>
          <a:stretch>
            <a:fillRect/>
          </a:stretch>
        </p:blipFill>
        <p:spPr>
          <a:xfrm>
            <a:off x="0" y="1223054"/>
            <a:ext cx="9143998" cy="3843468"/>
          </a:xfrm>
          <a:prstGeom prst="rect"/>
          <a:noFill/>
          <a:ln>
            <a:noFill/>
          </a:ln>
        </p:spPr>
      </p:pic>
      <p:pic>
        <p:nvPicPr>
          <p:cNvPr id="2097165" name=""/>
          <p:cNvPicPr>
            <a:picLocks/>
          </p:cNvPicPr>
          <p:nvPr/>
        </p:nvPicPr>
        <p:blipFill>
          <a:blip xmlns:r="http://schemas.openxmlformats.org/officeDocument/2006/relationships" r:embed="rId2"/>
          <a:stretch>
            <a:fillRect/>
          </a:stretch>
        </p:blipFill>
        <p:spPr>
          <a:xfrm rot="0">
            <a:off x="0" y="710873"/>
            <a:ext cx="9144000" cy="457869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Shape 3256"/>
        <p:cNvGrpSpPr/>
        <p:nvPr/>
      </p:nvGrpSpPr>
      <p:grpSpPr>
        <a:xfrm>
          <a:off x="0" y="0"/>
          <a:ext cx="0" cy="0"/>
          <a:chOff x="0" y="0"/>
          <a:chExt cx="0" cy="0"/>
        </a:xfrm>
      </p:grpSpPr>
      <p:sp>
        <p:nvSpPr>
          <p:cNvPr id="1048672" name="Google Shape;3257;p27"/>
          <p:cNvSpPr txBox="1"/>
          <p:nvPr>
            <p:ph type="title"/>
          </p:nvPr>
        </p:nvSpPr>
        <p:spPr>
          <a:xfrm>
            <a:off x="215053" y="719666"/>
            <a:ext cx="8421900" cy="548100"/>
          </a:xfrm>
          <a:prstGeom prst="rect"/>
          <a:noFill/>
          <a:ln>
            <a:noFill/>
          </a:ln>
        </p:spPr>
        <p:txBody>
          <a:bodyPr anchor="ctr" anchorCtr="0" bIns="0" lIns="0" rIns="0" spcFirstLastPara="1" tIns="0" wrap="square">
            <a:noAutofit/>
          </a:bodyPr>
          <a:p>
            <a:pPr algn="l" indent="0" lvl="0" marL="0" rtl="0">
              <a:lnSpc>
                <a:spcPct val="100000"/>
              </a:lnSpc>
              <a:spcBef>
                <a:spcPts val="0"/>
              </a:spcBef>
              <a:spcAft>
                <a:spcPts val="0"/>
              </a:spcAft>
              <a:buNone/>
            </a:pPr>
            <a:r>
              <a:rPr b="1" sz="1600" lang="en-US">
                <a:solidFill>
                  <a:srgbClr val="213163"/>
                </a:solidFill>
                <a:latin typeface="Arial"/>
                <a:ea typeface="Arial"/>
                <a:cs typeface="Arial"/>
                <a:sym typeface="Arial"/>
              </a:rPr>
              <a:t>Future Enhancements</a:t>
            </a:r>
            <a:r>
              <a:rPr b="1" sz="1600" lang="en-US">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p>
        </p:txBody>
      </p:sp>
      <p:sp>
        <p:nvSpPr>
          <p:cNvPr id="1048673" name="Google Shape;3258;p27"/>
          <p:cNvSpPr/>
          <p:nvPr/>
        </p:nvSpPr>
        <p:spPr>
          <a:xfrm>
            <a:off x="1468418" y="1404463"/>
            <a:ext cx="6277200" cy="2554500"/>
          </a:xfrm>
          <a:prstGeom prst="rect"/>
          <a:noFill/>
          <a:ln>
            <a:noFill/>
          </a:ln>
        </p:spPr>
        <p:txBody>
          <a:bodyPr anchor="t" anchorCtr="0" bIns="45700" lIns="91425" rIns="91425" spcFirstLastPara="1" tIns="45700" wrap="square">
            <a:noAutofit/>
          </a:bodyPr>
          <a:p>
            <a:pPr algn="l" indent="-342900" lvl="0" marL="342900" marR="0" rtl="0">
              <a:lnSpc>
                <a:spcPct val="100000"/>
              </a:lnSpc>
              <a:spcBef>
                <a:spcPts val="0"/>
              </a:spcBef>
              <a:spcAft>
                <a:spcPts val="0"/>
              </a:spcAft>
              <a:buClr>
                <a:srgbClr val="000000"/>
              </a:buClr>
              <a:buSzPts val="1600"/>
              <a:buFont typeface="Arial"/>
              <a:buAutoNum type="arabicPeriod"/>
            </a:pPr>
            <a:r>
              <a:rPr b="1" cap="none" sz="1600" i="0" lang="en-US" strike="noStrike" u="none">
                <a:solidFill>
                  <a:srgbClr val="000000"/>
                </a:solidFill>
                <a:latin typeface="Times New Roman"/>
                <a:ea typeface="Times New Roman"/>
                <a:cs typeface="Times New Roman"/>
                <a:sym typeface="Times New Roman"/>
              </a:rPr>
              <a:t>*Integration with External APIs*: </a:t>
            </a:r>
            <a:r>
              <a:rPr b="0" cap="none" sz="1600" i="0" lang="en-US" strike="noStrike" u="none">
                <a:solidFill>
                  <a:srgbClr val="000000"/>
                </a:solidFill>
                <a:latin typeface="Times New Roman"/>
                <a:ea typeface="Times New Roman"/>
                <a:cs typeface="Times New Roman"/>
                <a:sym typeface="Times New Roman"/>
              </a:rPr>
              <a:t>Incorporate APIs for additional features like location-based services, vehicle tracking, or weather updates to enhance user experience.</a:t>
            </a:r>
          </a:p>
          <a:p>
            <a:pPr algn="l" indent="-342900" lvl="0" marL="342900" marR="0" rtl="0">
              <a:lnSpc>
                <a:spcPct val="100000"/>
              </a:lnSpc>
              <a:spcBef>
                <a:spcPts val="0"/>
              </a:spcBef>
              <a:spcAft>
                <a:spcPts val="0"/>
              </a:spcAft>
              <a:buClr>
                <a:srgbClr val="000000"/>
              </a:buClr>
              <a:buSzPts val="1600"/>
              <a:buFont typeface="Arial"/>
              <a:buAutoNum type="arabicPeriod"/>
            </a:pPr>
            <a:r>
              <a:rPr b="1" cap="none" sz="1600" i="0" lang="en-US" strike="noStrike" u="none">
                <a:solidFill>
                  <a:srgbClr val="000000"/>
                </a:solidFill>
                <a:latin typeface="Times New Roman"/>
                <a:ea typeface="Times New Roman"/>
                <a:cs typeface="Times New Roman"/>
                <a:sym typeface="Times New Roman"/>
              </a:rPr>
              <a:t>*Advanced Analytics*: </a:t>
            </a:r>
            <a:r>
              <a:rPr b="0" cap="none" sz="1600" i="0" lang="en-US" strike="noStrike" u="none">
                <a:solidFill>
                  <a:srgbClr val="000000"/>
                </a:solidFill>
                <a:latin typeface="Times New Roman"/>
                <a:ea typeface="Times New Roman"/>
                <a:cs typeface="Times New Roman"/>
                <a:sym typeface="Times New Roman"/>
              </a:rPr>
              <a:t>Implement advanced analytics tools to provide insights into rental trends, customer behavior, and inventory management, enabling data-driven decision-making.</a:t>
            </a:r>
          </a:p>
          <a:p>
            <a:pPr algn="l" indent="-342900" lvl="0" marL="342900" marR="0" rtl="0">
              <a:lnSpc>
                <a:spcPct val="100000"/>
              </a:lnSpc>
              <a:spcBef>
                <a:spcPts val="0"/>
              </a:spcBef>
              <a:spcAft>
                <a:spcPts val="0"/>
              </a:spcAft>
              <a:buClr>
                <a:srgbClr val="000000"/>
              </a:buClr>
              <a:buSzPts val="1600"/>
              <a:buFont typeface="Arial"/>
              <a:buAutoNum type="arabicPeriod"/>
            </a:pPr>
            <a:r>
              <a:rPr b="0" cap="none" sz="1600" i="0" lang="en-US" strike="noStrike" u="none">
                <a:solidFill>
                  <a:srgbClr val="000000"/>
                </a:solidFill>
                <a:latin typeface="Times New Roman"/>
                <a:ea typeface="Times New Roman"/>
                <a:cs typeface="Times New Roman"/>
                <a:sym typeface="Times New Roman"/>
              </a:rPr>
              <a:t> </a:t>
            </a:r>
            <a:r>
              <a:rPr b="1" cap="none" sz="1600" i="0" lang="en-US" strike="noStrike" u="none">
                <a:solidFill>
                  <a:srgbClr val="000000"/>
                </a:solidFill>
                <a:latin typeface="Times New Roman"/>
                <a:ea typeface="Times New Roman"/>
                <a:cs typeface="Times New Roman"/>
                <a:sym typeface="Times New Roman"/>
              </a:rPr>
              <a:t>*AI-Powered Recommendations*: </a:t>
            </a:r>
            <a:r>
              <a:rPr b="0" cap="none" sz="1600" i="0" lang="en-US" strike="noStrike" u="none">
                <a:solidFill>
                  <a:srgbClr val="000000"/>
                </a:solidFill>
                <a:latin typeface="Times New Roman"/>
                <a:ea typeface="Times New Roman"/>
                <a:cs typeface="Times New Roman"/>
                <a:sym typeface="Times New Roman"/>
              </a:rPr>
              <a:t>Utilize artificial intelligence to provide personalized recommendations for customers based on their past bookings and preferences.</a:t>
            </a:r>
          </a:p>
          <a:p>
            <a:pPr algn="l" indent="-342900" lvl="0" marL="34290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       </a:t>
            </a:r>
            <a:endParaRPr b="0" cap="none" sz="16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 name="Shape 3262"/>
        <p:cNvGrpSpPr/>
        <p:nvPr/>
      </p:nvGrpSpPr>
      <p:grpSpPr>
        <a:xfrm>
          <a:off x="0" y="0"/>
          <a:ext cx="0" cy="0"/>
          <a:chOff x="0" y="0"/>
          <a:chExt cx="0" cy="0"/>
        </a:xfrm>
      </p:grpSpPr>
      <p:sp>
        <p:nvSpPr>
          <p:cNvPr id="1048676" name="Google Shape;3263;p28"/>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Conclusion</a:t>
            </a:r>
            <a:endParaRPr b="0" cap="none" sz="1600" i="0" strike="noStrike" u="none">
              <a:solidFill>
                <a:srgbClr val="000000"/>
              </a:solidFill>
              <a:latin typeface="Arial"/>
              <a:ea typeface="Arial"/>
              <a:cs typeface="Arial"/>
              <a:sym typeface="Arial"/>
            </a:endParaRPr>
          </a:p>
        </p:txBody>
      </p:sp>
      <p:cxnSp>
        <p:nvCxnSpPr>
          <p:cNvPr id="3145738" name="Google Shape;3264;p28"/>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77" name="Google Shape;3265;p28"/>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78" name="Google Shape;3266;p28"/>
          <p:cNvSpPr/>
          <p:nvPr/>
        </p:nvSpPr>
        <p:spPr>
          <a:xfrm>
            <a:off x="1188719" y="1264032"/>
            <a:ext cx="6987000" cy="20622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In conclusion, the car rentals application developed with Django Framework presents a robust and efficient solution for managing the rental process. By leveraging Django's powerful features, we have created a user-friendly platform that streamlines booking, enhances user experience, and improves operational efficiency for rental agencies.Through secure authentication, dynamic inventory management, seamless booking capabilities, and integration with payment gateways, the application provides a comprehensive solution for both customers and rental agencies.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9" name="Shape 3270"/>
        <p:cNvGrpSpPr/>
        <p:nvPr/>
      </p:nvGrpSpPr>
      <p:grpSpPr>
        <a:xfrm>
          <a:off x="0" y="0"/>
          <a:ext cx="0" cy="0"/>
          <a:chOff x="0" y="0"/>
          <a:chExt cx="0" cy="0"/>
        </a:xfrm>
      </p:grpSpPr>
      <p:sp>
        <p:nvSpPr>
          <p:cNvPr id="1048686" name="Google Shape;3271;p29"/>
          <p:cNvSpPr txBox="1"/>
          <p:nvPr>
            <p:ph type="title"/>
          </p:nvPr>
        </p:nvSpPr>
        <p:spPr>
          <a:xfrm>
            <a:off x="3504528" y="2334505"/>
            <a:ext cx="2148900" cy="474600"/>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None/>
            </a:pPr>
            <a:r>
              <a:rPr b="1" sz="3000" lang="en-US">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3155"/>
        <p:cNvGrpSpPr/>
        <p:nvPr/>
      </p:nvGrpSpPr>
      <p:grpSpPr>
        <a:xfrm>
          <a:off x="0" y="0"/>
          <a:ext cx="0" cy="0"/>
          <a:chOff x="0" y="0"/>
          <a:chExt cx="0" cy="0"/>
        </a:xfrm>
      </p:grpSpPr>
      <p:pic>
        <p:nvPicPr>
          <p:cNvPr id="2097157" name="Google Shape;3156;p14" descr="A blue and white rectangle with a white border  Description automatically generated"/>
          <p:cNvPicPr preferRelativeResize="0">
            <a:picLocks/>
          </p:cNvPicPr>
          <p:nvPr/>
        </p:nvPicPr>
        <p:blipFill rotWithShape="1">
          <a:blip xmlns:r="http://schemas.openxmlformats.org/officeDocument/2006/relationships" r:embed="rId1">
            <a:alphaModFix/>
          </a:blip>
          <a:srcRect l="0" t="0" r="0" b="0"/>
          <a:stretch>
            <a:fillRect/>
          </a:stretch>
        </p:blipFill>
        <p:spPr>
          <a:xfrm>
            <a:off x="0" y="0"/>
            <a:ext cx="9144000" cy="5143500"/>
          </a:xfrm>
          <a:prstGeom prst="rect"/>
          <a:noFill/>
          <a:ln>
            <a:noFill/>
          </a:ln>
        </p:spPr>
      </p:pic>
      <p:sp>
        <p:nvSpPr>
          <p:cNvPr id="1048601" name="Google Shape;3157;p14"/>
          <p:cNvSpPr txBox="1"/>
          <p:nvPr/>
        </p:nvSpPr>
        <p:spPr>
          <a:xfrm>
            <a:off x="2422762" y="970065"/>
            <a:ext cx="4283100" cy="598932"/>
          </a:xfrm>
          <a:prstGeom prst="rect"/>
          <a:noFill/>
          <a:ln>
            <a:noFill/>
          </a:ln>
        </p:spPr>
        <p:txBody>
          <a:bodyPr anchor="t" anchorCtr="0" bIns="0" lIns="0" rIns="0" spcFirstLastPara="1" tIns="0" wrap="square">
            <a:spAutoFit/>
          </a:bodyPr>
          <a:p>
            <a:pPr algn="ctr" indent="0" lvl="0" marL="0" marR="0" rtl="0">
              <a:lnSpc>
                <a:spcPct val="196500"/>
              </a:lnSpc>
              <a:spcBef>
                <a:spcPts val="0"/>
              </a:spcBef>
              <a:spcAft>
                <a:spcPts val="0"/>
              </a:spcAft>
              <a:buNone/>
            </a:pPr>
            <a:r>
              <a:rPr b="1" cap="none" sz="2000" i="0" lang="en-US" strike="noStrike" u="none">
                <a:solidFill>
                  <a:srgbClr val="213164"/>
                </a:solidFill>
                <a:latin typeface="Arial"/>
                <a:ea typeface="Arial"/>
                <a:cs typeface="Arial"/>
                <a:sym typeface="Arial"/>
              </a:rPr>
              <a:t>CAPSTONE PROJECT SHOWCASE</a:t>
            </a:r>
          </a:p>
        </p:txBody>
      </p:sp>
      <p:sp>
        <p:nvSpPr>
          <p:cNvPr id="1048602" name="Google Shape;3158;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603" name="Google Shape;3159;p14"/>
          <p:cNvSpPr txBox="1"/>
          <p:nvPr/>
        </p:nvSpPr>
        <p:spPr>
          <a:xfrm>
            <a:off x="2129473" y="3183633"/>
            <a:ext cx="4881300" cy="301021"/>
          </a:xfrm>
          <a:prstGeom prst="rect"/>
          <a:noFill/>
          <a:ln>
            <a:noFill/>
          </a:ln>
        </p:spPr>
        <p:txBody>
          <a:bodyPr anchor="t" anchorCtr="0" bIns="0" lIns="0" rIns="0" spcFirstLastPara="1" tIns="0" wrap="square">
            <a:spAutoFit/>
          </a:bodyPr>
          <a:p>
            <a:pPr algn="ctr" indent="0" lvl="0" marL="0" marR="0" rtl="0">
              <a:lnSpc>
                <a:spcPct val="124750"/>
              </a:lnSpc>
              <a:spcBef>
                <a:spcPts val="0"/>
              </a:spcBef>
              <a:spcAft>
                <a:spcPts val="0"/>
              </a:spcAft>
              <a:buNone/>
            </a:pPr>
            <a:r>
              <a:rPr b="1" cap="none" sz="1600" i="0" lang="en-US" strike="noStrike" u="none">
                <a:solidFill>
                  <a:schemeClr val="dk1"/>
                </a:solidFill>
                <a:latin typeface="Arial"/>
                <a:ea typeface="Arial"/>
                <a:cs typeface="Arial"/>
                <a:sym typeface="Arial"/>
              </a:rPr>
              <a:t>Car Rentals Application with Django Framework </a:t>
            </a:r>
            <a:endParaRPr b="1" cap="none" sz="1600" i="0" strike="noStrike" u="none">
              <a:solidFill>
                <a:schemeClr val="dk1"/>
              </a:solidFill>
              <a:latin typeface="Arial"/>
              <a:ea typeface="Arial"/>
              <a:cs typeface="Arial"/>
              <a:sym typeface="Arial"/>
            </a:endParaRPr>
          </a:p>
        </p:txBody>
      </p:sp>
      <p:sp>
        <p:nvSpPr>
          <p:cNvPr id="1048604" name="Google Shape;3160;p14"/>
          <p:cNvSpPr txBox="1"/>
          <p:nvPr/>
        </p:nvSpPr>
        <p:spPr>
          <a:xfrm>
            <a:off x="3872230" y="2704572"/>
            <a:ext cx="1399500" cy="301021"/>
          </a:xfrm>
          <a:prstGeom prst="rect"/>
          <a:noFill/>
          <a:ln>
            <a:noFill/>
          </a:ln>
        </p:spPr>
        <p:txBody>
          <a:bodyPr anchor="t" anchorCtr="0" bIns="0" lIns="0" rIns="0" spcFirstLastPara="1" tIns="0" wrap="square">
            <a:spAutoFit/>
          </a:bodyPr>
          <a:p>
            <a:pPr algn="ctr" indent="0" lvl="0" marL="0" marR="0" rtl="0">
              <a:lnSpc>
                <a:spcPct val="124750"/>
              </a:lnSpc>
              <a:spcBef>
                <a:spcPts val="0"/>
              </a:spcBef>
              <a:spcAft>
                <a:spcPts val="0"/>
              </a:spcAft>
              <a:buNone/>
            </a:pPr>
            <a:r>
              <a:rPr b="1" cap="none" sz="1600" i="0" lang="en-US" strike="noStrike" u="none">
                <a:solidFill>
                  <a:schemeClr val="lt1"/>
                </a:solidFill>
                <a:latin typeface="Arial"/>
                <a:ea typeface="Arial"/>
                <a:cs typeface="Arial"/>
                <a:sym typeface="Arial"/>
              </a:rPr>
              <a:t>Project Title</a:t>
            </a:r>
            <a:endParaRPr b="1" cap="none" sz="1600" i="0" strike="noStrike" u="none">
              <a:solidFill>
                <a:schemeClr val="lt1"/>
              </a:solidFill>
              <a:latin typeface="Arial"/>
              <a:ea typeface="Arial"/>
              <a:cs typeface="Arial"/>
              <a:sym typeface="Arial"/>
            </a:endParaRPr>
          </a:p>
        </p:txBody>
      </p:sp>
      <p:sp>
        <p:nvSpPr>
          <p:cNvPr id="1048605" name="Google Shape;3161;p14"/>
          <p:cNvSpPr txBox="1"/>
          <p:nvPr/>
        </p:nvSpPr>
        <p:spPr>
          <a:xfrm>
            <a:off x="1276813" y="4029973"/>
            <a:ext cx="6590400" cy="602043"/>
          </a:xfrm>
          <a:prstGeom prst="rect"/>
          <a:noFill/>
          <a:ln>
            <a:noFill/>
          </a:ln>
        </p:spPr>
        <p:txBody>
          <a:bodyPr anchor="t" anchorCtr="0" bIns="0" lIns="0" rIns="0" spcFirstLastPara="1" tIns="0" wrap="square">
            <a:spAutoFit/>
          </a:bodyPr>
          <a:p>
            <a:pPr algn="ctr" indent="0" lvl="0" marL="0" marR="0" rtl="0">
              <a:lnSpc>
                <a:spcPct val="124750"/>
              </a:lnSpc>
              <a:spcBef>
                <a:spcPts val="0"/>
              </a:spcBef>
              <a:spcAft>
                <a:spcPts val="0"/>
              </a:spcAft>
              <a:buNone/>
            </a:pPr>
            <a:r>
              <a:rPr b="0" cap="none" sz="1600" i="0" lang="en-US" strike="noStrike" u="none">
                <a:solidFill>
                  <a:schemeClr val="lt1"/>
                </a:solidFill>
                <a:latin typeface="Arial"/>
                <a:ea typeface="Arial"/>
                <a:cs typeface="Arial"/>
                <a:sym typeface="Arial"/>
              </a:rPr>
              <a:t>Abstract | Problem Statement | Project Overview | Proposed Solution | Technology Used | Modelling &amp; Results | Conclusion </a:t>
            </a:r>
            <a:endParaRPr b="0" cap="none" sz="1600" i="0" strike="noStrike"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3165"/>
        <p:cNvGrpSpPr/>
        <p:nvPr/>
      </p:nvGrpSpPr>
      <p:grpSpPr>
        <a:xfrm>
          <a:off x="0" y="0"/>
          <a:ext cx="0" cy="0"/>
          <a:chOff x="0" y="0"/>
          <a:chExt cx="0" cy="0"/>
        </a:xfrm>
      </p:grpSpPr>
      <p:sp>
        <p:nvSpPr>
          <p:cNvPr id="1048608" name="Google Shape;3166;p15"/>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Abstract</a:t>
            </a:r>
            <a:endParaRPr b="0" cap="none" sz="1600" i="0" strike="noStrike" u="none">
              <a:solidFill>
                <a:srgbClr val="000000"/>
              </a:solidFill>
              <a:latin typeface="Arial"/>
              <a:ea typeface="Arial"/>
              <a:cs typeface="Arial"/>
              <a:sym typeface="Arial"/>
            </a:endParaRPr>
          </a:p>
        </p:txBody>
      </p:sp>
      <p:cxnSp>
        <p:nvCxnSpPr>
          <p:cNvPr id="3145730" name="Google Shape;3167;p15"/>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09" name="Google Shape;3168;p15"/>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10" name="Google Shape;3169;p15"/>
          <p:cNvSpPr/>
          <p:nvPr/>
        </p:nvSpPr>
        <p:spPr>
          <a:xfrm>
            <a:off x="1086521" y="1383383"/>
            <a:ext cx="6734400" cy="23082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Our project involves the development of a car rental application using the Django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Django's robust features and scalability, our application aims to streamline the car rental process, enhance customer satisfaction, and optimize rental agency operations.</a:t>
            </a:r>
            <a:endParaRPr b="0" cap="none" sz="16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3173"/>
        <p:cNvGrpSpPr/>
        <p:nvPr/>
      </p:nvGrpSpPr>
      <p:grpSpPr>
        <a:xfrm>
          <a:off x="0" y="0"/>
          <a:ext cx="0" cy="0"/>
          <a:chOff x="0" y="0"/>
          <a:chExt cx="0" cy="0"/>
        </a:xfrm>
      </p:grpSpPr>
      <p:sp>
        <p:nvSpPr>
          <p:cNvPr id="1048613" name="Google Shape;3174;p16"/>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Problem Statement</a:t>
            </a:r>
            <a:endParaRPr b="0" cap="none" sz="1600" i="0" strike="noStrike" u="none">
              <a:solidFill>
                <a:srgbClr val="000000"/>
              </a:solidFill>
              <a:latin typeface="Arial"/>
              <a:ea typeface="Arial"/>
              <a:cs typeface="Arial"/>
              <a:sym typeface="Arial"/>
            </a:endParaRPr>
          </a:p>
        </p:txBody>
      </p:sp>
      <p:cxnSp>
        <p:nvCxnSpPr>
          <p:cNvPr id="3145731" name="Google Shape;3175;p16"/>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4" name="Google Shape;3176;p16"/>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15" name="Google Shape;3177;p16"/>
          <p:cNvSpPr/>
          <p:nvPr/>
        </p:nvSpPr>
        <p:spPr>
          <a:xfrm>
            <a:off x="1748116" y="1426414"/>
            <a:ext cx="6040500" cy="25545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The car rental industry faces efficiency and user experience challenges due to outdated systems lacking user-friendly interfaces, real-time inventory management, and secure payment processing. This project aims to develop a Django-based car rental application to tackle these issues. The application will offer customers a seamless platform to browse, book, and pay for vehicles securely, while providing rental agencies with inventory management tools and booking monitoring capabilities. Leveraging Django's robust features, this solution seeks to streamline the rental process, enhance customer satisfaction, and boost operational efficiency for rental agencies.</a:t>
            </a:r>
            <a:endParaRPr b="0" cap="none" sz="16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3181"/>
        <p:cNvGrpSpPr/>
        <p:nvPr/>
      </p:nvGrpSpPr>
      <p:grpSpPr>
        <a:xfrm>
          <a:off x="0" y="0"/>
          <a:ext cx="0" cy="0"/>
          <a:chOff x="0" y="0"/>
          <a:chExt cx="0" cy="0"/>
        </a:xfrm>
      </p:grpSpPr>
      <p:sp>
        <p:nvSpPr>
          <p:cNvPr id="1048618" name="Google Shape;3182;p17"/>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Project Overview</a:t>
            </a:r>
            <a:endParaRPr b="0" cap="none" sz="1600" i="0" strike="noStrike" u="none">
              <a:solidFill>
                <a:srgbClr val="000000"/>
              </a:solidFill>
              <a:latin typeface="Arial"/>
              <a:ea typeface="Arial"/>
              <a:cs typeface="Arial"/>
              <a:sym typeface="Arial"/>
            </a:endParaRPr>
          </a:p>
        </p:txBody>
      </p:sp>
      <p:cxnSp>
        <p:nvCxnSpPr>
          <p:cNvPr id="3145732" name="Google Shape;3183;p17"/>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9" name="Google Shape;3184;p17"/>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20" name="Google Shape;3185;p17"/>
          <p:cNvSpPr/>
          <p:nvPr/>
        </p:nvSpPr>
        <p:spPr>
          <a:xfrm>
            <a:off x="1726602" y="1470027"/>
            <a:ext cx="6147900" cy="15696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Our project involves developing a car rentals application using Django framework. It will offer customers an intuitive platform to browse, book, and pay for vehicles securely. For rental agencies, it provides inventory management tools and booking monitoring capabilities. By leveraging Django's robust features, our solution aims to streamline the rental process, enhance customer satisfaction, and boost operational efficiency</a:t>
            </a:r>
            <a:r>
              <a:rPr b="0" cap="none" sz="1400" i="0" lang="en-US" strike="noStrike" u="none">
                <a:solidFill>
                  <a:srgbClr val="000000"/>
                </a:solidFill>
                <a:latin typeface="Arial"/>
                <a:ea typeface="Arial"/>
                <a:cs typeface="Arial"/>
                <a:sym typeface="Arial"/>
              </a:rPr>
              <a:t>.</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3189"/>
        <p:cNvGrpSpPr/>
        <p:nvPr/>
      </p:nvGrpSpPr>
      <p:grpSpPr>
        <a:xfrm>
          <a:off x="0" y="0"/>
          <a:ext cx="0" cy="0"/>
          <a:chOff x="0" y="0"/>
          <a:chExt cx="0" cy="0"/>
        </a:xfrm>
      </p:grpSpPr>
      <p:sp>
        <p:nvSpPr>
          <p:cNvPr id="1048623" name="Google Shape;3190;p18"/>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Proposed Solution</a:t>
            </a:r>
            <a:endParaRPr b="0" cap="none" sz="1600" i="0" strike="noStrike" u="none">
              <a:solidFill>
                <a:srgbClr val="000000"/>
              </a:solidFill>
              <a:latin typeface="Arial"/>
              <a:ea typeface="Arial"/>
              <a:cs typeface="Arial"/>
              <a:sym typeface="Arial"/>
            </a:endParaRPr>
          </a:p>
        </p:txBody>
      </p:sp>
      <p:sp>
        <p:nvSpPr>
          <p:cNvPr id="1048624" name="Google Shape;3191;p18"/>
          <p:cNvSpPr txBox="1"/>
          <p:nvPr/>
        </p:nvSpPr>
        <p:spPr>
          <a:xfrm>
            <a:off x="891568" y="1403434"/>
            <a:ext cx="8252400" cy="18948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0" cap="none" sz="1600" i="0" lang="en-US" strike="noStrike" u="none">
                <a:solidFill>
                  <a:srgbClr val="374151"/>
                </a:solidFill>
                <a:latin typeface="Times New Roman"/>
                <a:ea typeface="Times New Roman"/>
                <a:cs typeface="Times New Roman"/>
                <a:sym typeface="Times New Roman"/>
              </a:rPr>
              <a:t>Our solution for the car rentals application involves using Django framework to create a user-friendly platform. It includes features like secure user authentication, dynamic inventory management, reservation booking, payment gateway integration, administrative dashboard, and responsive user interface. By leveraging Django's capabilities, our solution aims to streamline the rental process, enhance user experience, and improve operational efficiency for rental agencies.</a:t>
            </a:r>
            <a:endParaRPr b="0" cap="none" sz="1600" i="0" strike="noStrike" u="none">
              <a:solidFill>
                <a:srgbClr val="374151"/>
              </a:solidFill>
              <a:latin typeface="Times New Roman"/>
              <a:ea typeface="Times New Roman"/>
              <a:cs typeface="Times New Roman"/>
              <a:sym typeface="Times New Roman"/>
            </a:endParaRPr>
          </a:p>
        </p:txBody>
      </p:sp>
      <p:cxnSp>
        <p:nvCxnSpPr>
          <p:cNvPr id="3145733" name="Google Shape;3192;p18"/>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5" name="Google Shape;3193;p18"/>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Shape 3197"/>
        <p:cNvGrpSpPr/>
        <p:nvPr/>
      </p:nvGrpSpPr>
      <p:grpSpPr>
        <a:xfrm>
          <a:off x="0" y="0"/>
          <a:ext cx="0" cy="0"/>
          <a:chOff x="0" y="0"/>
          <a:chExt cx="0" cy="0"/>
        </a:xfrm>
      </p:grpSpPr>
      <p:sp>
        <p:nvSpPr>
          <p:cNvPr id="1048628" name="Google Shape;3198;p19"/>
          <p:cNvSpPr txBox="1"/>
          <p:nvPr/>
        </p:nvSpPr>
        <p:spPr>
          <a:xfrm>
            <a:off x="473336" y="1000462"/>
            <a:ext cx="8530800" cy="2987001"/>
          </a:xfrm>
          <a:prstGeom prst="rect"/>
          <a:noFill/>
          <a:ln>
            <a:noFill/>
          </a:ln>
        </p:spPr>
        <p:txBody>
          <a:bodyPr anchor="t" anchorCtr="0" bIns="45700" lIns="91425" rIns="91425" spcFirstLastPara="1" tIns="45700" wrap="square">
            <a:spAutoFit/>
          </a:bodyPr>
          <a:p>
            <a:pPr algn="l" indent="0" lvl="1" marL="457200" marR="0" rtl="0">
              <a:lnSpc>
                <a:spcPct val="150000"/>
              </a:lnSpc>
              <a:spcBef>
                <a:spcPts val="0"/>
              </a:spcBef>
              <a:spcAft>
                <a:spcPts val="0"/>
              </a:spcAft>
              <a:buNone/>
            </a:pPr>
            <a:r>
              <a:rPr b="0" cap="none" sz="1600" i="0" lang="en-US" strike="noStrike" u="none">
                <a:solidFill>
                  <a:srgbClr val="374151"/>
                </a:solidFill>
                <a:latin typeface="Times New Roman"/>
                <a:ea typeface="Times New Roman"/>
                <a:cs typeface="Times New Roman"/>
                <a:sym typeface="Times New Roman"/>
              </a:rPr>
              <a:t>Our proposed solution for the car rentals application involves leveraging the Django framework to develop a robust and user-friendly platform. Here's an overview of our approach:</a:t>
            </a:r>
          </a:p>
          <a:p>
            <a:pPr algn="l" indent="0" lvl="1" marL="457200" marR="0" rtl="0">
              <a:lnSpc>
                <a:spcPct val="150000"/>
              </a:lnSpc>
              <a:spcBef>
                <a:spcPts val="0"/>
              </a:spcBef>
              <a:spcAft>
                <a:spcPts val="0"/>
              </a:spcAft>
              <a:buNone/>
            </a:pPr>
            <a:r>
              <a:rPr b="1" cap="none" sz="1600" i="0" lang="en-US" strike="noStrike" u="none">
                <a:solidFill>
                  <a:srgbClr val="374151"/>
                </a:solidFill>
                <a:latin typeface="Times New Roman"/>
                <a:ea typeface="Times New Roman"/>
                <a:cs typeface="Times New Roman"/>
                <a:sym typeface="Times New Roman"/>
              </a:rPr>
              <a:t>1. *User Authentication and Authorization*: </a:t>
            </a:r>
            <a:r>
              <a:rPr b="0" cap="none" sz="1600" i="0" lang="en-US" strike="noStrike" u="none">
                <a:solidFill>
                  <a:srgbClr val="374151"/>
                </a:solidFill>
                <a:latin typeface="Times New Roman"/>
                <a:ea typeface="Times New Roman"/>
                <a:cs typeface="Times New Roman"/>
                <a:sym typeface="Times New Roman"/>
              </a:rPr>
              <a:t>Implement secure user authentication for customers and rental agencies, allowing them to access relevant features based on their roles. This ensures data security and privacy.</a:t>
            </a:r>
          </a:p>
          <a:p>
            <a:pPr algn="l" indent="0" lvl="1" marL="457200" marR="0" rtl="0">
              <a:lnSpc>
                <a:spcPct val="150000"/>
              </a:lnSpc>
              <a:spcBef>
                <a:spcPts val="0"/>
              </a:spcBef>
              <a:spcAft>
                <a:spcPts val="0"/>
              </a:spcAft>
              <a:buNone/>
            </a:pPr>
            <a:r>
              <a:rPr b="1" cap="none" sz="1600" i="0" lang="en-US" strike="noStrike" u="none">
                <a:solidFill>
                  <a:srgbClr val="374151"/>
                </a:solidFill>
                <a:latin typeface="Times New Roman"/>
                <a:ea typeface="Times New Roman"/>
                <a:cs typeface="Times New Roman"/>
                <a:sym typeface="Times New Roman"/>
              </a:rPr>
              <a:t>2. *Dynamic Inventory Management*: </a:t>
            </a:r>
            <a:r>
              <a:rPr b="0" cap="none" sz="1600" i="0" lang="en-US" strike="noStrike" u="none">
                <a:solidFill>
                  <a:srgbClr val="374151"/>
                </a:solidFill>
                <a:latin typeface="Times New Roman"/>
                <a:ea typeface="Times New Roman"/>
                <a:cs typeface="Times New Roman"/>
                <a:sym typeface="Times New Roman"/>
              </a:rPr>
              <a:t>Develop a system for rental agencies to add, update, and manage their vehicle inventory dynamically. This includes features for adding new vehicles, updating availability status, and removing rented vehicles from the inventory.</a:t>
            </a:r>
          </a:p>
        </p:txBody>
      </p:sp>
      <p:cxnSp>
        <p:nvCxnSpPr>
          <p:cNvPr id="3145734" name="Google Shape;3199;p19"/>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9" name="Google Shape;3200;p19"/>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Shape 3204"/>
        <p:cNvGrpSpPr/>
        <p:nvPr/>
      </p:nvGrpSpPr>
      <p:grpSpPr>
        <a:xfrm>
          <a:off x="0" y="0"/>
          <a:ext cx="0" cy="0"/>
          <a:chOff x="0" y="0"/>
          <a:chExt cx="0" cy="0"/>
        </a:xfrm>
      </p:grpSpPr>
      <p:sp>
        <p:nvSpPr>
          <p:cNvPr id="1048632" name="Google Shape;3205;p20"/>
          <p:cNvSpPr txBox="1"/>
          <p:nvPr/>
        </p:nvSpPr>
        <p:spPr>
          <a:xfrm>
            <a:off x="435685" y="1161623"/>
            <a:ext cx="8017800" cy="699900"/>
          </a:xfrm>
          <a:prstGeom prst="rect"/>
          <a:noFill/>
          <a:ln>
            <a:noFill/>
          </a:ln>
        </p:spPr>
        <p:txBody>
          <a:bodyPr anchor="t" anchorCtr="0" bIns="45700" lIns="91425" rIns="91425" spcFirstLastPara="1" tIns="45700" wrap="square">
            <a:spAutoFit/>
          </a:bodyPr>
          <a:p>
            <a:pPr algn="l" indent="0" lvl="1" marL="457200" marR="0" rtl="0">
              <a:lnSpc>
                <a:spcPct val="150000"/>
              </a:lnSpc>
              <a:spcBef>
                <a:spcPts val="0"/>
              </a:spcBef>
              <a:spcAft>
                <a:spcPts val="0"/>
              </a:spcAft>
              <a:buNone/>
            </a:pPr>
            <a:r>
              <a:t/>
            </a:r>
            <a:endParaRPr b="0" cap="none" sz="1400" i="0" strike="noStrike" u="none">
              <a:solidFill>
                <a:srgbClr val="374151"/>
              </a:solidFill>
              <a:latin typeface="Times New Roman"/>
              <a:ea typeface="Times New Roman"/>
              <a:cs typeface="Times New Roman"/>
              <a:sym typeface="Times New Roman"/>
            </a:endParaRPr>
          </a:p>
          <a:p>
            <a:pPr algn="l" indent="-196850" lvl="1" marL="742950" marR="0" rtl="0">
              <a:lnSpc>
                <a:spcPct val="150000"/>
              </a:lnSpc>
              <a:spcBef>
                <a:spcPts val="0"/>
              </a:spcBef>
              <a:spcAft>
                <a:spcPts val="0"/>
              </a:spcAft>
              <a:buClr>
                <a:srgbClr val="000000"/>
              </a:buClr>
              <a:buSzPts val="1400"/>
              <a:buFont typeface="Arial"/>
              <a:buNone/>
            </a:pPr>
            <a:r>
              <a:t/>
            </a:r>
            <a:endParaRPr b="0" cap="none" sz="1400" i="0" strike="noStrike" u="none">
              <a:solidFill>
                <a:srgbClr val="374151"/>
              </a:solidFill>
              <a:latin typeface="Times New Roman"/>
              <a:ea typeface="Times New Roman"/>
              <a:cs typeface="Times New Roman"/>
              <a:sym typeface="Times New Roman"/>
            </a:endParaRPr>
          </a:p>
        </p:txBody>
      </p:sp>
      <p:cxnSp>
        <p:nvCxnSpPr>
          <p:cNvPr id="3145735" name="Google Shape;3206;p20"/>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33" name="Google Shape;3207;p20"/>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34" name="Google Shape;3208;p20"/>
          <p:cNvSpPr/>
          <p:nvPr/>
        </p:nvSpPr>
        <p:spPr>
          <a:xfrm>
            <a:off x="845820" y="1424477"/>
            <a:ext cx="7094700" cy="20622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1" cap="none" sz="1600" i="0" lang="en-US" strike="noStrike" u="none">
                <a:solidFill>
                  <a:srgbClr val="000000"/>
                </a:solidFill>
                <a:latin typeface="Times New Roman"/>
                <a:ea typeface="Times New Roman"/>
                <a:cs typeface="Times New Roman"/>
                <a:sym typeface="Times New Roman"/>
              </a:rPr>
              <a:t>3. *Payment Gateway Integration*: </a:t>
            </a:r>
            <a:r>
              <a:rPr b="0" cap="none" sz="1600" i="0" lang="en-US" strike="noStrike" u="none">
                <a:solidFill>
                  <a:srgbClr val="000000"/>
                </a:solidFill>
                <a:latin typeface="Times New Roman"/>
                <a:ea typeface="Times New Roman"/>
                <a:cs typeface="Times New Roman"/>
                <a:sym typeface="Times New Roman"/>
              </a:rPr>
              <a:t>Integrate a secure payment gateway to </a:t>
            </a:r>
          </a:p>
          <a:p>
            <a:pPr algn="l" indent="0" lvl="0" marL="0" marR="0" rtl="0">
              <a:lnSpc>
                <a:spcPct val="100000"/>
              </a:lnSpc>
              <a:spcBef>
                <a:spcPts val="0"/>
              </a:spcBef>
              <a:spcAft>
                <a:spcPts val="0"/>
              </a:spcAft>
              <a:buNone/>
            </a:pPr>
            <a:r>
              <a:rPr b="0" cap="none" sz="1600" i="0" lang="en-US" strike="noStrike" u="none">
                <a:solidFill>
                  <a:srgbClr val="000000"/>
                </a:solidFill>
                <a:latin typeface="Times New Roman"/>
                <a:ea typeface="Times New Roman"/>
                <a:cs typeface="Times New Roman"/>
                <a:sym typeface="Times New Roman"/>
              </a:rPr>
              <a:t>facilitate online payments for rental bookings. Support multiple payment methods to accommodate customer preferences and ensure seamless transactions.</a:t>
            </a:r>
          </a:p>
          <a:p>
            <a:pPr algn="l" indent="0" lvl="0" marL="0" marR="0" rtl="0">
              <a:lnSpc>
                <a:spcPct val="100000"/>
              </a:lnSpc>
              <a:spcBef>
                <a:spcPts val="0"/>
              </a:spcBef>
              <a:spcAft>
                <a:spcPts val="0"/>
              </a:spcAft>
              <a:buNone/>
            </a:pPr>
            <a:r>
              <a:rPr b="1" cap="none" sz="1600" i="0" lang="en-US" strike="noStrike" u="none">
                <a:solidFill>
                  <a:srgbClr val="000000"/>
                </a:solidFill>
                <a:latin typeface="Times New Roman"/>
                <a:ea typeface="Times New Roman"/>
                <a:cs typeface="Times New Roman"/>
                <a:sym typeface="Times New Roman"/>
              </a:rPr>
              <a:t>4. *Administrative Dashboard*: </a:t>
            </a:r>
            <a:r>
              <a:rPr b="0" cap="none" sz="1600" i="0" lang="en-US" strike="noStrike" u="none">
                <a:solidFill>
                  <a:srgbClr val="000000"/>
                </a:solidFill>
                <a:latin typeface="Times New Roman"/>
                <a:ea typeface="Times New Roman"/>
                <a:cs typeface="Times New Roman"/>
                <a:sym typeface="Times New Roman"/>
              </a:rPr>
              <a:t>Develop an administrative dashboard for rental agencies to manage their inventory, monitor bookings, and generate reports. This dashboard provides insights into rental performance, facilitates inventory optimization, and enables efficient management of resources.</a:t>
            </a:r>
          </a:p>
          <a:p>
            <a:pPr algn="l" indent="0" lvl="0" marL="0" marR="0" rtl="0">
              <a:lnSpc>
                <a:spcPct val="100000"/>
              </a:lnSpc>
              <a:spcBef>
                <a:spcPts val="0"/>
              </a:spcBef>
              <a:spcAft>
                <a:spcPts val="0"/>
              </a:spcAft>
              <a:buNone/>
            </a:pPr>
            <a:r>
              <a:t/>
            </a:r>
            <a:endParaRPr b="0" cap="none" sz="16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Shape 3224"/>
        <p:cNvGrpSpPr/>
        <p:nvPr/>
      </p:nvGrpSpPr>
      <p:grpSpPr>
        <a:xfrm>
          <a:off x="0" y="0"/>
          <a:ext cx="0" cy="0"/>
          <a:chOff x="0" y="0"/>
          <a:chExt cx="0" cy="0"/>
        </a:xfrm>
      </p:grpSpPr>
      <p:sp>
        <p:nvSpPr>
          <p:cNvPr id="1048637" name="Google Shape;3225;p22"/>
          <p:cNvSpPr txBox="1"/>
          <p:nvPr>
            <p:ph type="title"/>
          </p:nvPr>
        </p:nvSpPr>
        <p:spPr>
          <a:xfrm>
            <a:off x="131032" y="682130"/>
            <a:ext cx="2936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Modelling &amp; Results</a:t>
            </a:r>
            <a:endParaRPr b="0" cap="none" sz="1600" i="0" strike="noStrike" u="none">
              <a:solidFill>
                <a:srgbClr val="000000"/>
              </a:solidFill>
              <a:latin typeface="Arial"/>
              <a:ea typeface="Arial"/>
              <a:cs typeface="Arial"/>
              <a:sym typeface="Arial"/>
            </a:endParaRPr>
          </a:p>
        </p:txBody>
      </p:sp>
      <p:cxnSp>
        <p:nvCxnSpPr>
          <p:cNvPr id="3145736" name="Google Shape;3226;p22"/>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38" name="Google Shape;3227;p22"/>
          <p:cNvSpPr txBox="1"/>
          <p:nvPr/>
        </p:nvSpPr>
        <p:spPr>
          <a:xfrm>
            <a:off x="138652" y="4713110"/>
            <a:ext cx="707100" cy="322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39" name="Google Shape;3228;p22"/>
          <p:cNvSpPr/>
          <p:nvPr/>
        </p:nvSpPr>
        <p:spPr>
          <a:xfrm>
            <a:off x="1360841" y="1242953"/>
            <a:ext cx="6890400" cy="31086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Using Django Framework, we designed a comprehensive model for our car rentals application. This included defining entities such as cars, customers, rentals, and transactions, ensuring data integrity and efficient management.</a:t>
            </a:r>
          </a:p>
          <a:p>
            <a:pPr algn="l" indent="0" lvl="0" marL="0" marR="0" rtl="0">
              <a:lnSpc>
                <a:spcPct val="100000"/>
              </a:lnSpc>
              <a:spcBef>
                <a:spcPts val="0"/>
              </a:spcBef>
              <a:spcAft>
                <a:spcPts val="0"/>
              </a:spcAft>
              <a:buNone/>
            </a:pPr>
            <a:r>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Results:-  </a:t>
            </a:r>
          </a:p>
          <a:p>
            <a:pPr algn="l" indent="-88900" lvl="0" marL="0" marR="0" rtl="0">
              <a:lnSpc>
                <a:spcPct val="100000"/>
              </a:lnSpc>
              <a:spcBef>
                <a:spcPts val="0"/>
              </a:spcBef>
              <a:spcAft>
                <a:spcPts val="0"/>
              </a:spcAft>
              <a:buClr>
                <a:srgbClr val="000000"/>
              </a:buClr>
              <a:buSzPts val="1400"/>
              <a:buFont typeface="Noto Sans Symbols"/>
              <a:buChar char="⮚"/>
            </a:pPr>
            <a:r>
              <a:rPr b="0" cap="none" sz="1400" i="0" lang="en-US" strike="noStrike" u="none">
                <a:solidFill>
                  <a:srgbClr val="000000"/>
                </a:solidFill>
                <a:latin typeface="Arial"/>
                <a:ea typeface="Arial"/>
                <a:cs typeface="Arial"/>
                <a:sym typeface="Arial"/>
              </a:rPr>
              <a:t>Successfully implemented user authentication and authorization for secure                   access.- </a:t>
            </a:r>
          </a:p>
          <a:p>
            <a:pPr algn="l" indent="-88900" lvl="0" marL="0" marR="0" rtl="0">
              <a:lnSpc>
                <a:spcPct val="100000"/>
              </a:lnSpc>
              <a:spcBef>
                <a:spcPts val="0"/>
              </a:spcBef>
              <a:spcAft>
                <a:spcPts val="0"/>
              </a:spcAft>
              <a:buClr>
                <a:srgbClr val="000000"/>
              </a:buClr>
              <a:buSzPts val="1400"/>
              <a:buFont typeface="Noto Sans Symbols"/>
              <a:buChar char="⮚"/>
            </a:pPr>
            <a:r>
              <a:rPr b="0" cap="none" sz="1400" i="0" lang="en-US" strike="noStrike" u="none">
                <a:solidFill>
                  <a:srgbClr val="000000"/>
                </a:solidFill>
                <a:latin typeface="Arial"/>
                <a:ea typeface="Arial"/>
                <a:cs typeface="Arial"/>
                <a:sym typeface="Arial"/>
              </a:rPr>
              <a:t> Developed dynamic inventory management allowing rental agencies to manage vehicles effectively.- </a:t>
            </a:r>
          </a:p>
          <a:p>
            <a:pPr algn="l" indent="-88900" lvl="0" marL="0" marR="0" rtl="0">
              <a:lnSpc>
                <a:spcPct val="100000"/>
              </a:lnSpc>
              <a:spcBef>
                <a:spcPts val="0"/>
              </a:spcBef>
              <a:spcAft>
                <a:spcPts val="0"/>
              </a:spcAft>
              <a:buClr>
                <a:srgbClr val="000000"/>
              </a:buClr>
              <a:buSzPts val="1400"/>
              <a:buFont typeface="Noto Sans Symbols"/>
              <a:buChar char="⮚"/>
            </a:pPr>
            <a:r>
              <a:rPr b="0" cap="none" sz="1400" i="0" lang="en-US" strike="noStrike" u="none">
                <a:solidFill>
                  <a:srgbClr val="000000"/>
                </a:solidFill>
                <a:latin typeface="Arial"/>
                <a:ea typeface="Arial"/>
                <a:cs typeface="Arial"/>
                <a:sym typeface="Arial"/>
              </a:rPr>
              <a:t>Created a user-friendly booking system enabling customers to book rentals seamlessly.- </a:t>
            </a:r>
          </a:p>
          <a:p>
            <a:pPr algn="l" indent="0" lvl="0" marL="0" marR="0" rtl="0">
              <a:lnSpc>
                <a:spcPct val="100000"/>
              </a:lnSpc>
              <a:spcBef>
                <a:spcPts val="0"/>
              </a:spcBef>
              <a:spcAft>
                <a:spcPts val="0"/>
              </a:spcAft>
              <a:buNone/>
            </a:pPr>
            <a:r>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Overall, the application achieved its goal of streamlining the car rental process, enhancing user experience, and improving operational efficiency.</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M2103K19PI</dc:creator>
  <dcterms:created xsi:type="dcterms:W3CDTF">2024-04-12T14:32:17Z</dcterms:created>
  <dcterms:modified xsi:type="dcterms:W3CDTF">2024-04-13T12:57:00Z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1a47efe409d34aa3bd764636498febd5</vt:lpwstr>
  </property>
</Properties>
</file>