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45199"/>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21233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Kumar</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A</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6</a:t>
            </a:r>
            <a:r>
              <a:rPr altLang="en-IN" sz="2400" lang="en-US">
                <a:solidFill>
                  <a:schemeClr val="dk1"/>
                </a:solidFill>
                <a:latin typeface="Calibri"/>
                <a:ea typeface="Calibri"/>
                <a:cs typeface="Calibri"/>
                <a:sym typeface="Calibri"/>
              </a:rPr>
              <a:t>7</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U</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u</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6</a:t>
            </a:r>
            <a:r>
              <a:rPr sz="2400" lang="en-US">
                <a:solidFill>
                  <a:schemeClr val="dk1"/>
                </a:solidFill>
                <a:latin typeface="Calibri"/>
                <a:ea typeface="Calibri"/>
                <a:cs typeface="Calibri"/>
                <a:sym typeface="Calibri"/>
              </a:rPr>
              <a:t>7</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1413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564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220806"/>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613524"/>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8031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413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529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529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4134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9362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4064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527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2024-09-12T04:17:31Z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414f117501564b3dbc4738e52067c91c</vt:lpwstr>
  </property>
</Properties>
</file>