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7" r:id="rId5"/>
    <p:sldId id="265" r:id="rId6"/>
    <p:sldId id="260" r:id="rId7"/>
    <p:sldId id="261" r:id="rId8"/>
    <p:sldId id="269" r:id="rId9"/>
    <p:sldId id="262" r:id="rId10"/>
    <p:sldId id="268"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020FE-B284-4858-9CA8-0AC702691CC5}" v="1940" dt="2022-06-15T16:13:35.609"/>
    <p1510:client id="{20A399C1-F57C-41D7-A191-71281121CC34}" v="17" dt="2022-06-15T17:09:07.733"/>
    <p1510:client id="{407E364A-7275-44EA-853B-8AD1F8106AE8}" v="318" dt="2022-06-16T15:57:32.300"/>
    <p1510:client id="{5ACF0A18-9D97-47C7-B745-55972E3E839D}" v="455" dt="2022-06-16T16:12:14.517"/>
    <p1510:client id="{7D96D35A-0085-47B7-887F-266A6D6EAC2A}" v="126" dt="2022-06-16T13:46:36.114"/>
    <p1510:client id="{80F61AA8-5C4A-4700-A8C3-537B57514315}" v="444" dt="2022-06-16T04:48:43.911"/>
    <p1510:client id="{C5F2252F-59B5-40D4-9B50-862454765271}" v="509" dt="2022-06-16T05:31:42.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barath" userId="fcf6047b78ce0449" providerId="Windows Live" clId="Web-{0B8020FE-B284-4858-9CA8-0AC702691CC5}"/>
    <pc:docChg chg="addSld modSld addMainMaster delMainMaster">
      <pc:chgData name="ravi barath" userId="fcf6047b78ce0449" providerId="Windows Live" clId="Web-{0B8020FE-B284-4858-9CA8-0AC702691CC5}" dt="2022-06-15T16:13:32.797" v="1914" actId="20577"/>
      <pc:docMkLst>
        <pc:docMk/>
      </pc:docMkLst>
      <pc:sldChg chg="modSp mod modClrScheme chgLayout">
        <pc:chgData name="ravi barath" userId="fcf6047b78ce0449" providerId="Windows Live" clId="Web-{0B8020FE-B284-4858-9CA8-0AC702691CC5}" dt="2022-06-15T14:42:33.159" v="444" actId="20577"/>
        <pc:sldMkLst>
          <pc:docMk/>
          <pc:sldMk cId="109857222" sldId="256"/>
        </pc:sldMkLst>
        <pc:spChg chg="mod ord">
          <ac:chgData name="ravi barath" userId="fcf6047b78ce0449" providerId="Windows Live" clId="Web-{0B8020FE-B284-4858-9CA8-0AC702691CC5}" dt="2022-06-15T14:42:33.159" v="444" actId="20577"/>
          <ac:spMkLst>
            <pc:docMk/>
            <pc:sldMk cId="109857222" sldId="256"/>
            <ac:spMk id="2" creationId="{00000000-0000-0000-0000-000000000000}"/>
          </ac:spMkLst>
        </pc:spChg>
        <pc:spChg chg="mod ord">
          <ac:chgData name="ravi barath" userId="fcf6047b78ce0449" providerId="Windows Live" clId="Web-{0B8020FE-B284-4858-9CA8-0AC702691CC5}" dt="2022-06-15T14:30:56.049" v="2"/>
          <ac:spMkLst>
            <pc:docMk/>
            <pc:sldMk cId="109857222" sldId="256"/>
            <ac:spMk id="3" creationId="{00000000-0000-0000-0000-000000000000}"/>
          </ac:spMkLst>
        </pc:spChg>
      </pc:sldChg>
      <pc:sldChg chg="modSp new">
        <pc:chgData name="ravi barath" userId="fcf6047b78ce0449" providerId="Windows Live" clId="Web-{0B8020FE-B284-4858-9CA8-0AC702691CC5}" dt="2022-06-15T15:56:56.719" v="1268" actId="20577"/>
        <pc:sldMkLst>
          <pc:docMk/>
          <pc:sldMk cId="273954346" sldId="257"/>
        </pc:sldMkLst>
        <pc:spChg chg="mod">
          <ac:chgData name="ravi barath" userId="fcf6047b78ce0449" providerId="Windows Live" clId="Web-{0B8020FE-B284-4858-9CA8-0AC702691CC5}" dt="2022-06-15T15:56:56.719" v="1268" actId="20577"/>
          <ac:spMkLst>
            <pc:docMk/>
            <pc:sldMk cId="273954346" sldId="257"/>
            <ac:spMk id="2" creationId="{99AD72B1-BA57-E205-9513-92693675E6C0}"/>
          </ac:spMkLst>
        </pc:spChg>
        <pc:spChg chg="mod">
          <ac:chgData name="ravi barath" userId="fcf6047b78ce0449" providerId="Windows Live" clId="Web-{0B8020FE-B284-4858-9CA8-0AC702691CC5}" dt="2022-06-15T14:37:41.793" v="422" actId="20577"/>
          <ac:spMkLst>
            <pc:docMk/>
            <pc:sldMk cId="273954346" sldId="257"/>
            <ac:spMk id="3" creationId="{A8599EAA-8995-F12F-7124-340571E6BCD6}"/>
          </ac:spMkLst>
        </pc:spChg>
      </pc:sldChg>
      <pc:sldChg chg="addSp delSp modSp new">
        <pc:chgData name="ravi barath" userId="fcf6047b78ce0449" providerId="Windows Live" clId="Web-{0B8020FE-B284-4858-9CA8-0AC702691CC5}" dt="2022-06-15T15:57:26.407" v="1273" actId="20577"/>
        <pc:sldMkLst>
          <pc:docMk/>
          <pc:sldMk cId="4245205397" sldId="258"/>
        </pc:sldMkLst>
        <pc:spChg chg="mod">
          <ac:chgData name="ravi barath" userId="fcf6047b78ce0449" providerId="Windows Live" clId="Web-{0B8020FE-B284-4858-9CA8-0AC702691CC5}" dt="2022-06-15T15:57:26.407" v="1273" actId="20577"/>
          <ac:spMkLst>
            <pc:docMk/>
            <pc:sldMk cId="4245205397" sldId="258"/>
            <ac:spMk id="2" creationId="{B9CC17CD-2D5F-0E19-0F48-27031FDEB047}"/>
          </ac:spMkLst>
        </pc:spChg>
        <pc:spChg chg="mod">
          <ac:chgData name="ravi barath" userId="fcf6047b78ce0449" providerId="Windows Live" clId="Web-{0B8020FE-B284-4858-9CA8-0AC702691CC5}" dt="2022-06-15T15:54:37.121" v="1196" actId="20577"/>
          <ac:spMkLst>
            <pc:docMk/>
            <pc:sldMk cId="4245205397" sldId="258"/>
            <ac:spMk id="3" creationId="{8324E3C0-D328-04A2-64AE-5B43594E43E0}"/>
          </ac:spMkLst>
        </pc:spChg>
        <pc:picChg chg="add del mod">
          <ac:chgData name="ravi barath" userId="fcf6047b78ce0449" providerId="Windows Live" clId="Web-{0B8020FE-B284-4858-9CA8-0AC702691CC5}" dt="2022-06-15T15:33:08.405" v="710"/>
          <ac:picMkLst>
            <pc:docMk/>
            <pc:sldMk cId="4245205397" sldId="258"/>
            <ac:picMk id="4" creationId="{17D263AA-F6A8-DD66-B8D9-C44198DB2035}"/>
          </ac:picMkLst>
        </pc:picChg>
      </pc:sldChg>
      <pc:sldChg chg="addSp delSp modSp new">
        <pc:chgData name="ravi barath" userId="fcf6047b78ce0449" providerId="Windows Live" clId="Web-{0B8020FE-B284-4858-9CA8-0AC702691CC5}" dt="2022-06-15T15:57:29.814" v="1274" actId="20577"/>
        <pc:sldMkLst>
          <pc:docMk/>
          <pc:sldMk cId="2662924508" sldId="259"/>
        </pc:sldMkLst>
        <pc:spChg chg="mod">
          <ac:chgData name="ravi barath" userId="fcf6047b78ce0449" providerId="Windows Live" clId="Web-{0B8020FE-B284-4858-9CA8-0AC702691CC5}" dt="2022-06-15T15:57:29.814" v="1274" actId="20577"/>
          <ac:spMkLst>
            <pc:docMk/>
            <pc:sldMk cId="2662924508" sldId="259"/>
            <ac:spMk id="2" creationId="{79E18C0B-D6AF-23F0-67E2-05DF92710F8D}"/>
          </ac:spMkLst>
        </pc:spChg>
        <pc:spChg chg="del">
          <ac:chgData name="ravi barath" userId="fcf6047b78ce0449" providerId="Windows Live" clId="Web-{0B8020FE-B284-4858-9CA8-0AC702691CC5}" dt="2022-06-15T15:33:17.734" v="712"/>
          <ac:spMkLst>
            <pc:docMk/>
            <pc:sldMk cId="2662924508" sldId="259"/>
            <ac:spMk id="3" creationId="{AB2BCA49-5BB8-0554-2E11-E3EE96076A0B}"/>
          </ac:spMkLst>
        </pc:spChg>
        <pc:picChg chg="add mod ord">
          <ac:chgData name="ravi barath" userId="fcf6047b78ce0449" providerId="Windows Live" clId="Web-{0B8020FE-B284-4858-9CA8-0AC702691CC5}" dt="2022-06-15T15:41:52.596" v="796" actId="14100"/>
          <ac:picMkLst>
            <pc:docMk/>
            <pc:sldMk cId="2662924508" sldId="259"/>
            <ac:picMk id="4" creationId="{02C75624-BE98-0FF4-15B7-21396A1939C3}"/>
          </ac:picMkLst>
        </pc:picChg>
      </pc:sldChg>
      <pc:sldChg chg="modSp new">
        <pc:chgData name="ravi barath" userId="fcf6047b78ce0449" providerId="Windows Live" clId="Web-{0B8020FE-B284-4858-9CA8-0AC702691CC5}" dt="2022-06-15T15:57:34.126" v="1275" actId="20577"/>
        <pc:sldMkLst>
          <pc:docMk/>
          <pc:sldMk cId="3057888570" sldId="260"/>
        </pc:sldMkLst>
        <pc:spChg chg="mod">
          <ac:chgData name="ravi barath" userId="fcf6047b78ce0449" providerId="Windows Live" clId="Web-{0B8020FE-B284-4858-9CA8-0AC702691CC5}" dt="2022-06-15T15:57:34.126" v="1275" actId="20577"/>
          <ac:spMkLst>
            <pc:docMk/>
            <pc:sldMk cId="3057888570" sldId="260"/>
            <ac:spMk id="2" creationId="{9BBD3410-CEE0-1DCE-3950-105F82EF2651}"/>
          </ac:spMkLst>
        </pc:spChg>
        <pc:spChg chg="mod">
          <ac:chgData name="ravi barath" userId="fcf6047b78ce0449" providerId="Windows Live" clId="Web-{0B8020FE-B284-4858-9CA8-0AC702691CC5}" dt="2022-06-15T15:56:00.842" v="1240" actId="20577"/>
          <ac:spMkLst>
            <pc:docMk/>
            <pc:sldMk cId="3057888570" sldId="260"/>
            <ac:spMk id="3" creationId="{62440191-D271-A276-4093-D17FCDC4E279}"/>
          </ac:spMkLst>
        </pc:spChg>
      </pc:sldChg>
      <pc:sldChg chg="addSp modSp new">
        <pc:chgData name="ravi barath" userId="fcf6047b78ce0449" providerId="Windows Live" clId="Web-{0B8020FE-B284-4858-9CA8-0AC702691CC5}" dt="2022-06-15T16:06:01.908" v="1671" actId="20577"/>
        <pc:sldMkLst>
          <pc:docMk/>
          <pc:sldMk cId="3404072977" sldId="261"/>
        </pc:sldMkLst>
        <pc:spChg chg="mod">
          <ac:chgData name="ravi barath" userId="fcf6047b78ce0449" providerId="Windows Live" clId="Web-{0B8020FE-B284-4858-9CA8-0AC702691CC5}" dt="2022-06-15T15:57:38.798" v="1276" actId="20577"/>
          <ac:spMkLst>
            <pc:docMk/>
            <pc:sldMk cId="3404072977" sldId="261"/>
            <ac:spMk id="2" creationId="{48460F8D-08E7-598F-26B7-00DC1ABF87A0}"/>
          </ac:spMkLst>
        </pc:spChg>
        <pc:spChg chg="mod">
          <ac:chgData name="ravi barath" userId="fcf6047b78ce0449" providerId="Windows Live" clId="Web-{0B8020FE-B284-4858-9CA8-0AC702691CC5}" dt="2022-06-15T16:06:01.908" v="1671" actId="20577"/>
          <ac:spMkLst>
            <pc:docMk/>
            <pc:sldMk cId="3404072977" sldId="261"/>
            <ac:spMk id="3" creationId="{CB0478BA-89CE-9A13-153C-E02AF3A4A49F}"/>
          </ac:spMkLst>
        </pc:spChg>
        <pc:graphicFrameChg chg="add mod modGraphic">
          <ac:chgData name="ravi barath" userId="fcf6047b78ce0449" providerId="Windows Live" clId="Web-{0B8020FE-B284-4858-9CA8-0AC702691CC5}" dt="2022-06-15T16:05:40.860" v="1652" actId="1076"/>
          <ac:graphicFrameMkLst>
            <pc:docMk/>
            <pc:sldMk cId="3404072977" sldId="261"/>
            <ac:graphicFrameMk id="4" creationId="{FA8A3825-5C23-1648-B1DF-E12E4F694997}"/>
          </ac:graphicFrameMkLst>
        </pc:graphicFrameChg>
      </pc:sldChg>
      <pc:sldChg chg="modSp new">
        <pc:chgData name="ravi barath" userId="fcf6047b78ce0449" providerId="Windows Live" clId="Web-{0B8020FE-B284-4858-9CA8-0AC702691CC5}" dt="2022-06-15T16:08:05.005" v="1814" actId="20577"/>
        <pc:sldMkLst>
          <pc:docMk/>
          <pc:sldMk cId="991182487" sldId="262"/>
        </pc:sldMkLst>
        <pc:spChg chg="mod">
          <ac:chgData name="ravi barath" userId="fcf6047b78ce0449" providerId="Windows Live" clId="Web-{0B8020FE-B284-4858-9CA8-0AC702691CC5}" dt="2022-06-15T16:06:41.596" v="1706" actId="20577"/>
          <ac:spMkLst>
            <pc:docMk/>
            <pc:sldMk cId="991182487" sldId="262"/>
            <ac:spMk id="2" creationId="{BA81EEDD-C73C-E6D9-7A9A-AD743993D83A}"/>
          </ac:spMkLst>
        </pc:spChg>
        <pc:spChg chg="mod">
          <ac:chgData name="ravi barath" userId="fcf6047b78ce0449" providerId="Windows Live" clId="Web-{0B8020FE-B284-4858-9CA8-0AC702691CC5}" dt="2022-06-15T16:08:05.005" v="1814" actId="20577"/>
          <ac:spMkLst>
            <pc:docMk/>
            <pc:sldMk cId="991182487" sldId="262"/>
            <ac:spMk id="3" creationId="{4A7DAC2B-FAF5-0042-A46F-75D8484642F3}"/>
          </ac:spMkLst>
        </pc:spChg>
      </pc:sldChg>
      <pc:sldChg chg="addSp modSp new">
        <pc:chgData name="ravi barath" userId="fcf6047b78ce0449" providerId="Windows Live" clId="Web-{0B8020FE-B284-4858-9CA8-0AC702691CC5}" dt="2022-06-15T16:13:05.514" v="1908" actId="1076"/>
        <pc:sldMkLst>
          <pc:docMk/>
          <pc:sldMk cId="2816399220" sldId="263"/>
        </pc:sldMkLst>
        <pc:spChg chg="mod">
          <ac:chgData name="ravi barath" userId="fcf6047b78ce0449" providerId="Windows Live" clId="Web-{0B8020FE-B284-4858-9CA8-0AC702691CC5}" dt="2022-06-15T16:08:33.725" v="1840" actId="20577"/>
          <ac:spMkLst>
            <pc:docMk/>
            <pc:sldMk cId="2816399220" sldId="263"/>
            <ac:spMk id="2" creationId="{FB75F9FA-3BEA-A524-8E39-D557D4FB6A54}"/>
          </ac:spMkLst>
        </pc:spChg>
        <pc:spChg chg="mod">
          <ac:chgData name="ravi barath" userId="fcf6047b78ce0449" providerId="Windows Live" clId="Web-{0B8020FE-B284-4858-9CA8-0AC702691CC5}" dt="2022-06-15T16:12:09.403" v="1899" actId="20577"/>
          <ac:spMkLst>
            <pc:docMk/>
            <pc:sldMk cId="2816399220" sldId="263"/>
            <ac:spMk id="3" creationId="{DA79B1CF-582F-6931-042B-6260D80F7BD7}"/>
          </ac:spMkLst>
        </pc:spChg>
        <pc:picChg chg="add mod">
          <ac:chgData name="ravi barath" userId="fcf6047b78ce0449" providerId="Windows Live" clId="Web-{0B8020FE-B284-4858-9CA8-0AC702691CC5}" dt="2022-06-15T16:12:23.716" v="1905" actId="14100"/>
          <ac:picMkLst>
            <pc:docMk/>
            <pc:sldMk cId="2816399220" sldId="263"/>
            <ac:picMk id="4" creationId="{6F77FA78-6938-00BF-5FD6-01DBB526C756}"/>
          </ac:picMkLst>
        </pc:picChg>
        <pc:picChg chg="add mod">
          <ac:chgData name="ravi barath" userId="fcf6047b78ce0449" providerId="Windows Live" clId="Web-{0B8020FE-B284-4858-9CA8-0AC702691CC5}" dt="2022-06-15T16:13:05.514" v="1908" actId="1076"/>
          <ac:picMkLst>
            <pc:docMk/>
            <pc:sldMk cId="2816399220" sldId="263"/>
            <ac:picMk id="5" creationId="{5A60D585-D46C-45E2-436D-3F7D6844F343}"/>
          </ac:picMkLst>
        </pc:picChg>
      </pc:sldChg>
      <pc:sldChg chg="delSp modSp new">
        <pc:chgData name="ravi barath" userId="fcf6047b78ce0449" providerId="Windows Live" clId="Web-{0B8020FE-B284-4858-9CA8-0AC702691CC5}" dt="2022-06-15T16:13:32.797" v="1914" actId="20577"/>
        <pc:sldMkLst>
          <pc:docMk/>
          <pc:sldMk cId="1175159402" sldId="264"/>
        </pc:sldMkLst>
        <pc:spChg chg="mod">
          <ac:chgData name="ravi barath" userId="fcf6047b78ce0449" providerId="Windows Live" clId="Web-{0B8020FE-B284-4858-9CA8-0AC702691CC5}" dt="2022-06-15T16:13:32.797" v="1914" actId="20577"/>
          <ac:spMkLst>
            <pc:docMk/>
            <pc:sldMk cId="1175159402" sldId="264"/>
            <ac:spMk id="2" creationId="{83C4DCBA-5D36-E9A8-D526-F966C7995DA6}"/>
          </ac:spMkLst>
        </pc:spChg>
        <pc:spChg chg="del">
          <ac:chgData name="ravi barath" userId="fcf6047b78ce0449" providerId="Windows Live" clId="Web-{0B8020FE-B284-4858-9CA8-0AC702691CC5}" dt="2022-06-15T16:13:24.890" v="1910"/>
          <ac:spMkLst>
            <pc:docMk/>
            <pc:sldMk cId="1175159402" sldId="264"/>
            <ac:spMk id="3" creationId="{83A0336D-0670-CCE1-E54D-E135B4DA0C30}"/>
          </ac:spMkLst>
        </pc:spChg>
      </pc:sldChg>
      <pc:sldMasterChg chg="del delSldLayout">
        <pc:chgData name="ravi barath" userId="fcf6047b78ce0449" providerId="Windows Live" clId="Web-{0B8020FE-B284-4858-9CA8-0AC702691CC5}" dt="2022-06-15T14:30:48.877" v="0"/>
        <pc:sldMasterMkLst>
          <pc:docMk/>
          <pc:sldMasterMk cId="2460954070" sldId="2147483660"/>
        </pc:sldMasterMkLst>
        <pc:sldLayoutChg chg="del">
          <pc:chgData name="ravi barath" userId="fcf6047b78ce0449" providerId="Windows Live" clId="Web-{0B8020FE-B284-4858-9CA8-0AC702691CC5}" dt="2022-06-15T14:30:48.877" v="0"/>
          <pc:sldLayoutMkLst>
            <pc:docMk/>
            <pc:sldMasterMk cId="2460954070" sldId="2147483660"/>
            <pc:sldLayoutMk cId="2385387890" sldId="2147483661"/>
          </pc:sldLayoutMkLst>
        </pc:sldLayoutChg>
        <pc:sldLayoutChg chg="del">
          <pc:chgData name="ravi barath" userId="fcf6047b78ce0449" providerId="Windows Live" clId="Web-{0B8020FE-B284-4858-9CA8-0AC702691CC5}" dt="2022-06-15T14:30:48.877" v="0"/>
          <pc:sldLayoutMkLst>
            <pc:docMk/>
            <pc:sldMasterMk cId="2460954070" sldId="2147483660"/>
            <pc:sldLayoutMk cId="949138452" sldId="2147483662"/>
          </pc:sldLayoutMkLst>
        </pc:sldLayoutChg>
        <pc:sldLayoutChg chg="del">
          <pc:chgData name="ravi barath" userId="fcf6047b78ce0449" providerId="Windows Live" clId="Web-{0B8020FE-B284-4858-9CA8-0AC702691CC5}" dt="2022-06-15T14:30:48.877" v="0"/>
          <pc:sldLayoutMkLst>
            <pc:docMk/>
            <pc:sldMasterMk cId="2460954070" sldId="2147483660"/>
            <pc:sldLayoutMk cId="2591524520" sldId="2147483663"/>
          </pc:sldLayoutMkLst>
        </pc:sldLayoutChg>
        <pc:sldLayoutChg chg="del">
          <pc:chgData name="ravi barath" userId="fcf6047b78ce0449" providerId="Windows Live" clId="Web-{0B8020FE-B284-4858-9CA8-0AC702691CC5}" dt="2022-06-15T14:30:48.877" v="0"/>
          <pc:sldLayoutMkLst>
            <pc:docMk/>
            <pc:sldMasterMk cId="2460954070" sldId="2147483660"/>
            <pc:sldLayoutMk cId="1203092039" sldId="2147483664"/>
          </pc:sldLayoutMkLst>
        </pc:sldLayoutChg>
        <pc:sldLayoutChg chg="del">
          <pc:chgData name="ravi barath" userId="fcf6047b78ce0449" providerId="Windows Live" clId="Web-{0B8020FE-B284-4858-9CA8-0AC702691CC5}" dt="2022-06-15T14:30:48.877" v="0"/>
          <pc:sldLayoutMkLst>
            <pc:docMk/>
            <pc:sldMasterMk cId="2460954070" sldId="2147483660"/>
            <pc:sldLayoutMk cId="3733172339" sldId="2147483665"/>
          </pc:sldLayoutMkLst>
        </pc:sldLayoutChg>
        <pc:sldLayoutChg chg="del">
          <pc:chgData name="ravi barath" userId="fcf6047b78ce0449" providerId="Windows Live" clId="Web-{0B8020FE-B284-4858-9CA8-0AC702691CC5}" dt="2022-06-15T14:30:48.877" v="0"/>
          <pc:sldLayoutMkLst>
            <pc:docMk/>
            <pc:sldMasterMk cId="2460954070" sldId="2147483660"/>
            <pc:sldLayoutMk cId="3210312558" sldId="2147483666"/>
          </pc:sldLayoutMkLst>
        </pc:sldLayoutChg>
        <pc:sldLayoutChg chg="del">
          <pc:chgData name="ravi barath" userId="fcf6047b78ce0449" providerId="Windows Live" clId="Web-{0B8020FE-B284-4858-9CA8-0AC702691CC5}" dt="2022-06-15T14:30:48.877" v="0"/>
          <pc:sldLayoutMkLst>
            <pc:docMk/>
            <pc:sldMasterMk cId="2460954070" sldId="2147483660"/>
            <pc:sldLayoutMk cId="3146388984" sldId="2147483667"/>
          </pc:sldLayoutMkLst>
        </pc:sldLayoutChg>
        <pc:sldLayoutChg chg="del">
          <pc:chgData name="ravi barath" userId="fcf6047b78ce0449" providerId="Windows Live" clId="Web-{0B8020FE-B284-4858-9CA8-0AC702691CC5}" dt="2022-06-15T14:30:48.877" v="0"/>
          <pc:sldLayoutMkLst>
            <pc:docMk/>
            <pc:sldMasterMk cId="2460954070" sldId="2147483660"/>
            <pc:sldLayoutMk cId="3171841454" sldId="2147483668"/>
          </pc:sldLayoutMkLst>
        </pc:sldLayoutChg>
        <pc:sldLayoutChg chg="del">
          <pc:chgData name="ravi barath" userId="fcf6047b78ce0449" providerId="Windows Live" clId="Web-{0B8020FE-B284-4858-9CA8-0AC702691CC5}" dt="2022-06-15T14:30:48.877" v="0"/>
          <pc:sldLayoutMkLst>
            <pc:docMk/>
            <pc:sldMasterMk cId="2460954070" sldId="2147483660"/>
            <pc:sldLayoutMk cId="1718958274" sldId="2147483669"/>
          </pc:sldLayoutMkLst>
        </pc:sldLayoutChg>
        <pc:sldLayoutChg chg="del">
          <pc:chgData name="ravi barath" userId="fcf6047b78ce0449" providerId="Windows Live" clId="Web-{0B8020FE-B284-4858-9CA8-0AC702691CC5}" dt="2022-06-15T14:30:48.877" v="0"/>
          <pc:sldLayoutMkLst>
            <pc:docMk/>
            <pc:sldMasterMk cId="2460954070" sldId="2147483660"/>
            <pc:sldLayoutMk cId="2202905451" sldId="2147483670"/>
          </pc:sldLayoutMkLst>
        </pc:sldLayoutChg>
        <pc:sldLayoutChg chg="del">
          <pc:chgData name="ravi barath" userId="fcf6047b78ce0449" providerId="Windows Live" clId="Web-{0B8020FE-B284-4858-9CA8-0AC702691CC5}" dt="2022-06-15T14:30:48.877" v="0"/>
          <pc:sldLayoutMkLst>
            <pc:docMk/>
            <pc:sldMasterMk cId="2460954070" sldId="2147483660"/>
            <pc:sldLayoutMk cId="3479445657" sldId="2147483671"/>
          </pc:sldLayoutMkLst>
        </pc:sldLayoutChg>
      </pc:sldMasterChg>
      <pc:sldMasterChg chg="add del addSldLayout delSldLayout modSldLayout">
        <pc:chgData name="ravi barath" userId="fcf6047b78ce0449" providerId="Windows Live" clId="Web-{0B8020FE-B284-4858-9CA8-0AC702691CC5}" dt="2022-06-15T14:30:50.893" v="1"/>
        <pc:sldMasterMkLst>
          <pc:docMk/>
          <pc:sldMasterMk cId="437790433" sldId="2147483672"/>
        </pc:sldMasterMkLst>
        <pc:sldLayoutChg chg="add del mod replId">
          <pc:chgData name="ravi barath" userId="fcf6047b78ce0449" providerId="Windows Live" clId="Web-{0B8020FE-B284-4858-9CA8-0AC702691CC5}" dt="2022-06-15T14:30:50.893" v="1"/>
          <pc:sldLayoutMkLst>
            <pc:docMk/>
            <pc:sldMasterMk cId="437790433" sldId="2147483672"/>
            <pc:sldLayoutMk cId="56907583" sldId="2147483673"/>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2786894533" sldId="2147483674"/>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3420343116" sldId="2147483675"/>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270692243" sldId="2147483676"/>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983165344" sldId="2147483677"/>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1106327747" sldId="2147483678"/>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33138937" sldId="2147483679"/>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3126361419" sldId="2147483680"/>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2874116825" sldId="2147483681"/>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344578573" sldId="2147483682"/>
          </pc:sldLayoutMkLst>
        </pc:sldLayoutChg>
        <pc:sldLayoutChg chg="add del mod replId">
          <pc:chgData name="ravi barath" userId="fcf6047b78ce0449" providerId="Windows Live" clId="Web-{0B8020FE-B284-4858-9CA8-0AC702691CC5}" dt="2022-06-15T14:30:50.893" v="1"/>
          <pc:sldLayoutMkLst>
            <pc:docMk/>
            <pc:sldMasterMk cId="437790433" sldId="2147483672"/>
            <pc:sldLayoutMk cId="1261241060" sldId="2147483683"/>
          </pc:sldLayoutMkLst>
        </pc:sldLayoutChg>
      </pc:sldMasterChg>
      <pc:sldMasterChg chg="add del addSldLayout delSldLayout modSldLayout">
        <pc:chgData name="ravi barath" userId="fcf6047b78ce0449" providerId="Windows Live" clId="Web-{0B8020FE-B284-4858-9CA8-0AC702691CC5}" dt="2022-06-15T14:30:56.049" v="2"/>
        <pc:sldMasterMkLst>
          <pc:docMk/>
          <pc:sldMasterMk cId="242910870" sldId="2147483684"/>
        </pc:sldMasterMkLst>
        <pc:sldLayoutChg chg="add del mod replId">
          <pc:chgData name="ravi barath" userId="fcf6047b78ce0449" providerId="Windows Live" clId="Web-{0B8020FE-B284-4858-9CA8-0AC702691CC5}" dt="2022-06-15T14:30:56.049" v="2"/>
          <pc:sldLayoutMkLst>
            <pc:docMk/>
            <pc:sldMasterMk cId="242910870" sldId="2147483684"/>
            <pc:sldLayoutMk cId="2614886460" sldId="2147483685"/>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2158716988" sldId="2147483686"/>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3415032976" sldId="2147483687"/>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630317249" sldId="2147483688"/>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705725273" sldId="2147483689"/>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1462001583" sldId="2147483690"/>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3734135103" sldId="2147483691"/>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1806418258" sldId="2147483692"/>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1750957557" sldId="2147483693"/>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47806987" sldId="2147483694"/>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411961492" sldId="2147483695"/>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2402674844" sldId="2147483696"/>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3876193119" sldId="2147483697"/>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3357609347" sldId="2147483698"/>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803530343" sldId="2147483699"/>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1340376982" sldId="2147483700"/>
          </pc:sldLayoutMkLst>
        </pc:sldLayoutChg>
        <pc:sldLayoutChg chg="add del mod replId">
          <pc:chgData name="ravi barath" userId="fcf6047b78ce0449" providerId="Windows Live" clId="Web-{0B8020FE-B284-4858-9CA8-0AC702691CC5}" dt="2022-06-15T14:30:56.049" v="2"/>
          <pc:sldLayoutMkLst>
            <pc:docMk/>
            <pc:sldMasterMk cId="242910870" sldId="2147483684"/>
            <pc:sldLayoutMk cId="11580346" sldId="2147483701"/>
          </pc:sldLayoutMkLst>
        </pc:sldLayoutChg>
      </pc:sldMasterChg>
      <pc:sldMasterChg chg="add addSldLayout modSldLayout">
        <pc:chgData name="ravi barath" userId="fcf6047b78ce0449" providerId="Windows Live" clId="Web-{0B8020FE-B284-4858-9CA8-0AC702691CC5}" dt="2022-06-15T14:30:56.049" v="2"/>
        <pc:sldMasterMkLst>
          <pc:docMk/>
          <pc:sldMasterMk cId="4147810453" sldId="2147483702"/>
        </pc:sldMasterMkLst>
        <pc:sldLayoutChg chg="add mod replId">
          <pc:chgData name="ravi barath" userId="fcf6047b78ce0449" providerId="Windows Live" clId="Web-{0B8020FE-B284-4858-9CA8-0AC702691CC5}" dt="2022-06-15T14:30:56.049" v="2"/>
          <pc:sldLayoutMkLst>
            <pc:docMk/>
            <pc:sldMasterMk cId="4147810453" sldId="2147483702"/>
            <pc:sldLayoutMk cId="459994158" sldId="2147483703"/>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3385298029" sldId="2147483704"/>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9189961" sldId="2147483705"/>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3257942047" sldId="2147483706"/>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3891836286" sldId="2147483707"/>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3546783280" sldId="2147483708"/>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682042401" sldId="2147483709"/>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2642428071" sldId="2147483710"/>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1679504793" sldId="2147483711"/>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1026617394" sldId="2147483712"/>
          </pc:sldLayoutMkLst>
        </pc:sldLayoutChg>
        <pc:sldLayoutChg chg="add mod replId">
          <pc:chgData name="ravi barath" userId="fcf6047b78ce0449" providerId="Windows Live" clId="Web-{0B8020FE-B284-4858-9CA8-0AC702691CC5}" dt="2022-06-15T14:30:56.049" v="2"/>
          <pc:sldLayoutMkLst>
            <pc:docMk/>
            <pc:sldMasterMk cId="4147810453" sldId="2147483702"/>
            <pc:sldLayoutMk cId="2284659833" sldId="2147483713"/>
          </pc:sldLayoutMkLst>
        </pc:sldLayoutChg>
      </pc:sldMasterChg>
    </pc:docChg>
  </pc:docChgLst>
  <pc:docChgLst>
    <pc:chgData name="ravi barath" userId="fcf6047b78ce0449" providerId="Windows Live" clId="Web-{20A399C1-F57C-41D7-A191-71281121CC34}"/>
    <pc:docChg chg="modSld">
      <pc:chgData name="ravi barath" userId="fcf6047b78ce0449" providerId="Windows Live" clId="Web-{20A399C1-F57C-41D7-A191-71281121CC34}" dt="2022-06-15T17:09:07.733" v="16" actId="20577"/>
      <pc:docMkLst>
        <pc:docMk/>
      </pc:docMkLst>
      <pc:sldChg chg="modSp">
        <pc:chgData name="ravi barath" userId="fcf6047b78ce0449" providerId="Windows Live" clId="Web-{20A399C1-F57C-41D7-A191-71281121CC34}" dt="2022-06-15T17:09:07.733" v="16" actId="20577"/>
        <pc:sldMkLst>
          <pc:docMk/>
          <pc:sldMk cId="4245205397" sldId="258"/>
        </pc:sldMkLst>
        <pc:spChg chg="mod">
          <ac:chgData name="ravi barath" userId="fcf6047b78ce0449" providerId="Windows Live" clId="Web-{20A399C1-F57C-41D7-A191-71281121CC34}" dt="2022-06-15T17:09:07.733" v="16" actId="20577"/>
          <ac:spMkLst>
            <pc:docMk/>
            <pc:sldMk cId="4245205397" sldId="258"/>
            <ac:spMk id="3" creationId="{8324E3C0-D328-04A2-64AE-5B43594E43E0}"/>
          </ac:spMkLst>
        </pc:spChg>
      </pc:sldChg>
      <pc:sldChg chg="addSp modSp">
        <pc:chgData name="ravi barath" userId="fcf6047b78ce0449" providerId="Windows Live" clId="Web-{20A399C1-F57C-41D7-A191-71281121CC34}" dt="2022-06-15T17:08:27.139" v="9" actId="20577"/>
        <pc:sldMkLst>
          <pc:docMk/>
          <pc:sldMk cId="991182487" sldId="262"/>
        </pc:sldMkLst>
        <pc:spChg chg="mod">
          <ac:chgData name="ravi barath" userId="fcf6047b78ce0449" providerId="Windows Live" clId="Web-{20A399C1-F57C-41D7-A191-71281121CC34}" dt="2022-06-15T17:08:27.139" v="9" actId="20577"/>
          <ac:spMkLst>
            <pc:docMk/>
            <pc:sldMk cId="991182487" sldId="262"/>
            <ac:spMk id="2" creationId="{BA81EEDD-C73C-E6D9-7A9A-AD743993D83A}"/>
          </ac:spMkLst>
        </pc:spChg>
        <pc:picChg chg="add mod">
          <ac:chgData name="ravi barath" userId="fcf6047b78ce0449" providerId="Windows Live" clId="Web-{20A399C1-F57C-41D7-A191-71281121CC34}" dt="2022-06-15T17:07:25.138" v="7" actId="1076"/>
          <ac:picMkLst>
            <pc:docMk/>
            <pc:sldMk cId="991182487" sldId="262"/>
            <ac:picMk id="4" creationId="{B5472D5C-C1F0-9979-D004-FF9803F5220D}"/>
          </ac:picMkLst>
        </pc:picChg>
      </pc:sldChg>
      <pc:sldChg chg="modSp">
        <pc:chgData name="ravi barath" userId="fcf6047b78ce0449" providerId="Windows Live" clId="Web-{20A399C1-F57C-41D7-A191-71281121CC34}" dt="2022-06-15T17:08:43.061" v="13"/>
        <pc:sldMkLst>
          <pc:docMk/>
          <pc:sldMk cId="2816399220" sldId="263"/>
        </pc:sldMkLst>
        <pc:spChg chg="mod">
          <ac:chgData name="ravi barath" userId="fcf6047b78ce0449" providerId="Windows Live" clId="Web-{20A399C1-F57C-41D7-A191-71281121CC34}" dt="2022-06-15T17:08:43.061" v="13"/>
          <ac:spMkLst>
            <pc:docMk/>
            <pc:sldMk cId="2816399220" sldId="263"/>
            <ac:spMk id="2" creationId="{FB75F9FA-3BEA-A524-8E39-D557D4FB6A54}"/>
          </ac:spMkLst>
        </pc:spChg>
      </pc:sldChg>
      <pc:sldChg chg="modSp">
        <pc:chgData name="ravi barath" userId="fcf6047b78ce0449" providerId="Windows Live" clId="Web-{20A399C1-F57C-41D7-A191-71281121CC34}" dt="2022-06-15T17:08:37.342" v="11" actId="20577"/>
        <pc:sldMkLst>
          <pc:docMk/>
          <pc:sldMk cId="1175159402" sldId="264"/>
        </pc:sldMkLst>
        <pc:spChg chg="mod">
          <ac:chgData name="ravi barath" userId="fcf6047b78ce0449" providerId="Windows Live" clId="Web-{20A399C1-F57C-41D7-A191-71281121CC34}" dt="2022-06-15T17:08:37.342" v="11" actId="20577"/>
          <ac:spMkLst>
            <pc:docMk/>
            <pc:sldMk cId="1175159402" sldId="264"/>
            <ac:spMk id="2" creationId="{83C4DCBA-5D36-E9A8-D526-F966C7995DA6}"/>
          </ac:spMkLst>
        </pc:spChg>
      </pc:sldChg>
    </pc:docChg>
  </pc:docChgLst>
  <pc:docChgLst>
    <pc:chgData name="ravi barath" userId="fcf6047b78ce0449" providerId="Windows Live" clId="Web-{5ACF0A18-9D97-47C7-B745-55972E3E839D}"/>
    <pc:docChg chg="addSld modSld">
      <pc:chgData name="ravi barath" userId="fcf6047b78ce0449" providerId="Windows Live" clId="Web-{5ACF0A18-9D97-47C7-B745-55972E3E839D}" dt="2022-06-16T16:12:13.720" v="412" actId="20577"/>
      <pc:docMkLst>
        <pc:docMk/>
      </pc:docMkLst>
      <pc:sldChg chg="addSp delSp modSp">
        <pc:chgData name="ravi barath" userId="fcf6047b78ce0449" providerId="Windows Live" clId="Web-{5ACF0A18-9D97-47C7-B745-55972E3E839D}" dt="2022-06-16T16:12:13.720" v="412" actId="20577"/>
        <pc:sldMkLst>
          <pc:docMk/>
          <pc:sldMk cId="3404072977" sldId="261"/>
        </pc:sldMkLst>
        <pc:spChg chg="mod">
          <ac:chgData name="ravi barath" userId="fcf6047b78ce0449" providerId="Windows Live" clId="Web-{5ACF0A18-9D97-47C7-B745-55972E3E839D}" dt="2022-06-16T16:12:13.720" v="412" actId="20577"/>
          <ac:spMkLst>
            <pc:docMk/>
            <pc:sldMk cId="3404072977" sldId="261"/>
            <ac:spMk id="3" creationId="{CB0478BA-89CE-9A13-153C-E02AF3A4A49F}"/>
          </ac:spMkLst>
        </pc:spChg>
        <pc:spChg chg="add del mod">
          <ac:chgData name="ravi barath" userId="fcf6047b78ce0449" providerId="Windows Live" clId="Web-{5ACF0A18-9D97-47C7-B745-55972E3E839D}" dt="2022-06-16T16:04:03.679" v="71"/>
          <ac:spMkLst>
            <pc:docMk/>
            <pc:sldMk cId="3404072977" sldId="261"/>
            <ac:spMk id="5" creationId="{CA08E925-FB64-6FBD-B4F0-9AF5419F704A}"/>
          </ac:spMkLst>
        </pc:spChg>
        <pc:graphicFrameChg chg="mod modGraphic">
          <ac:chgData name="ravi barath" userId="fcf6047b78ce0449" providerId="Windows Live" clId="Web-{5ACF0A18-9D97-47C7-B745-55972E3E839D}" dt="2022-06-16T16:04:12.523" v="73"/>
          <ac:graphicFrameMkLst>
            <pc:docMk/>
            <pc:sldMk cId="3404072977" sldId="261"/>
            <ac:graphicFrameMk id="4" creationId="{FA8A3825-5C23-1648-B1DF-E12E4F694997}"/>
          </ac:graphicFrameMkLst>
        </pc:graphicFrameChg>
      </pc:sldChg>
      <pc:sldChg chg="addSp modSp new">
        <pc:chgData name="ravi barath" userId="fcf6047b78ce0449" providerId="Windows Live" clId="Web-{5ACF0A18-9D97-47C7-B745-55972E3E839D}" dt="2022-06-16T16:11:49.704" v="402" actId="20577"/>
        <pc:sldMkLst>
          <pc:docMk/>
          <pc:sldMk cId="155659282" sldId="269"/>
        </pc:sldMkLst>
        <pc:spChg chg="mod">
          <ac:chgData name="ravi barath" userId="fcf6047b78ce0449" providerId="Windows Live" clId="Web-{5ACF0A18-9D97-47C7-B745-55972E3E839D}" dt="2022-06-16T16:06:48.761" v="206" actId="20577"/>
          <ac:spMkLst>
            <pc:docMk/>
            <pc:sldMk cId="155659282" sldId="269"/>
            <ac:spMk id="2" creationId="{B4672FC8-4982-69A0-18BD-9A2B99A8C145}"/>
          </ac:spMkLst>
        </pc:spChg>
        <pc:spChg chg="mod">
          <ac:chgData name="ravi barath" userId="fcf6047b78ce0449" providerId="Windows Live" clId="Web-{5ACF0A18-9D97-47C7-B745-55972E3E839D}" dt="2022-06-16T16:11:49.704" v="402" actId="20577"/>
          <ac:spMkLst>
            <pc:docMk/>
            <pc:sldMk cId="155659282" sldId="269"/>
            <ac:spMk id="3" creationId="{3A28717A-F545-38B3-8B1E-B15985922094}"/>
          </ac:spMkLst>
        </pc:spChg>
        <pc:graphicFrameChg chg="add mod modGraphic">
          <ac:chgData name="ravi barath" userId="fcf6047b78ce0449" providerId="Windows Live" clId="Web-{5ACF0A18-9D97-47C7-B745-55972E3E839D}" dt="2022-06-16T16:11:03.719" v="394"/>
          <ac:graphicFrameMkLst>
            <pc:docMk/>
            <pc:sldMk cId="155659282" sldId="269"/>
            <ac:graphicFrameMk id="5" creationId="{A88B59AE-B38C-A3AF-B7A1-32EF94AD619A}"/>
          </ac:graphicFrameMkLst>
        </pc:graphicFrameChg>
      </pc:sldChg>
    </pc:docChg>
  </pc:docChgLst>
  <pc:docChgLst>
    <pc:chgData name="ravi barath" userId="fcf6047b78ce0449" providerId="Windows Live" clId="Web-{80F61AA8-5C4A-4700-A8C3-537B57514315}"/>
    <pc:docChg chg="addSld delSld modSld">
      <pc:chgData name="ravi barath" userId="fcf6047b78ce0449" providerId="Windows Live" clId="Web-{80F61AA8-5C4A-4700-A8C3-537B57514315}" dt="2022-06-16T04:48:43.911" v="362" actId="1076"/>
      <pc:docMkLst>
        <pc:docMk/>
      </pc:docMkLst>
      <pc:sldChg chg="modSp">
        <pc:chgData name="ravi barath" userId="fcf6047b78ce0449" providerId="Windows Live" clId="Web-{80F61AA8-5C4A-4700-A8C3-537B57514315}" dt="2022-06-16T04:30:06.226" v="99" actId="20577"/>
        <pc:sldMkLst>
          <pc:docMk/>
          <pc:sldMk cId="273954346" sldId="257"/>
        </pc:sldMkLst>
        <pc:spChg chg="mod">
          <ac:chgData name="ravi barath" userId="fcf6047b78ce0449" providerId="Windows Live" clId="Web-{80F61AA8-5C4A-4700-A8C3-537B57514315}" dt="2022-06-16T04:30:06.226" v="99" actId="20577"/>
          <ac:spMkLst>
            <pc:docMk/>
            <pc:sldMk cId="273954346" sldId="257"/>
            <ac:spMk id="3" creationId="{A8599EAA-8995-F12F-7124-340571E6BCD6}"/>
          </ac:spMkLst>
        </pc:spChg>
      </pc:sldChg>
      <pc:sldChg chg="modSp">
        <pc:chgData name="ravi barath" userId="fcf6047b78ce0449" providerId="Windows Live" clId="Web-{80F61AA8-5C4A-4700-A8C3-537B57514315}" dt="2022-06-16T04:31:19.993" v="205" actId="20577"/>
        <pc:sldMkLst>
          <pc:docMk/>
          <pc:sldMk cId="4245205397" sldId="258"/>
        </pc:sldMkLst>
        <pc:spChg chg="mod">
          <ac:chgData name="ravi barath" userId="fcf6047b78ce0449" providerId="Windows Live" clId="Web-{80F61AA8-5C4A-4700-A8C3-537B57514315}" dt="2022-06-16T04:31:19.993" v="205" actId="20577"/>
          <ac:spMkLst>
            <pc:docMk/>
            <pc:sldMk cId="4245205397" sldId="258"/>
            <ac:spMk id="3" creationId="{8324E3C0-D328-04A2-64AE-5B43594E43E0}"/>
          </ac:spMkLst>
        </pc:spChg>
      </pc:sldChg>
      <pc:sldChg chg="del">
        <pc:chgData name="ravi barath" userId="fcf6047b78ce0449" providerId="Windows Live" clId="Web-{80F61AA8-5C4A-4700-A8C3-537B57514315}" dt="2022-06-16T04:27:52.566" v="0"/>
        <pc:sldMkLst>
          <pc:docMk/>
          <pc:sldMk cId="2662924508" sldId="259"/>
        </pc:sldMkLst>
      </pc:sldChg>
      <pc:sldChg chg="addSp delSp modSp mod setBg">
        <pc:chgData name="ravi barath" userId="fcf6047b78ce0449" providerId="Windows Live" clId="Web-{80F61AA8-5C4A-4700-A8C3-537B57514315}" dt="2022-06-16T04:42:57.840" v="348"/>
        <pc:sldMkLst>
          <pc:docMk/>
          <pc:sldMk cId="991182487" sldId="262"/>
        </pc:sldMkLst>
        <pc:spChg chg="mod">
          <ac:chgData name="ravi barath" userId="fcf6047b78ce0449" providerId="Windows Live" clId="Web-{80F61AA8-5C4A-4700-A8C3-537B57514315}" dt="2022-06-16T04:42:57.840" v="348"/>
          <ac:spMkLst>
            <pc:docMk/>
            <pc:sldMk cId="991182487" sldId="262"/>
            <ac:spMk id="2" creationId="{BA81EEDD-C73C-E6D9-7A9A-AD743993D83A}"/>
          </ac:spMkLst>
        </pc:spChg>
        <pc:spChg chg="mod ord">
          <ac:chgData name="ravi barath" userId="fcf6047b78ce0449" providerId="Windows Live" clId="Web-{80F61AA8-5C4A-4700-A8C3-537B57514315}" dt="2022-06-16T04:42:50.433" v="346" actId="1076"/>
          <ac:spMkLst>
            <pc:docMk/>
            <pc:sldMk cId="991182487" sldId="262"/>
            <ac:spMk id="3" creationId="{4A7DAC2B-FAF5-0042-A46F-75D8484642F3}"/>
          </ac:spMkLst>
        </pc:spChg>
        <pc:spChg chg="add del">
          <ac:chgData name="ravi barath" userId="fcf6047b78ce0449" providerId="Windows Live" clId="Web-{80F61AA8-5C4A-4700-A8C3-537B57514315}" dt="2022-06-16T04:42:27.839" v="338"/>
          <ac:spMkLst>
            <pc:docMk/>
            <pc:sldMk cId="991182487" sldId="262"/>
            <ac:spMk id="10" creationId="{284B70D5-875B-433D-BDBD-1522A85D6C1D}"/>
          </ac:spMkLst>
        </pc:spChg>
        <pc:spChg chg="add del">
          <ac:chgData name="ravi barath" userId="fcf6047b78ce0449" providerId="Windows Live" clId="Web-{80F61AA8-5C4A-4700-A8C3-537B57514315}" dt="2022-06-16T04:42:27.839" v="338"/>
          <ac:spMkLst>
            <pc:docMk/>
            <pc:sldMk cId="991182487" sldId="262"/>
            <ac:spMk id="14" creationId="{1E299956-A9E7-4FC1-A0B1-D590CA9730E8}"/>
          </ac:spMkLst>
        </pc:spChg>
        <pc:spChg chg="add del">
          <ac:chgData name="ravi barath" userId="fcf6047b78ce0449" providerId="Windows Live" clId="Web-{80F61AA8-5C4A-4700-A8C3-537B57514315}" dt="2022-06-16T04:42:27.839" v="338"/>
          <ac:spMkLst>
            <pc:docMk/>
            <pc:sldMk cId="991182487" sldId="262"/>
            <ac:spMk id="16" creationId="{17FC539C-B783-4B03-9F9E-D13430F3F64F}"/>
          </ac:spMkLst>
        </pc:spChg>
        <pc:picChg chg="del">
          <ac:chgData name="ravi barath" userId="fcf6047b78ce0449" providerId="Windows Live" clId="Web-{80F61AA8-5C4A-4700-A8C3-537B57514315}" dt="2022-06-16T04:36:15.970" v="329"/>
          <ac:picMkLst>
            <pc:docMk/>
            <pc:sldMk cId="991182487" sldId="262"/>
            <ac:picMk id="4" creationId="{B5472D5C-C1F0-9979-D004-FF9803F5220D}"/>
          </ac:picMkLst>
        </pc:picChg>
        <pc:picChg chg="add mod">
          <ac:chgData name="ravi barath" userId="fcf6047b78ce0449" providerId="Windows Live" clId="Web-{80F61AA8-5C4A-4700-A8C3-537B57514315}" dt="2022-06-16T04:42:47.058" v="345" actId="1076"/>
          <ac:picMkLst>
            <pc:docMk/>
            <pc:sldMk cId="991182487" sldId="262"/>
            <ac:picMk id="5" creationId="{3D5B03BA-B4B8-D708-B251-37B3F3BB89BD}"/>
          </ac:picMkLst>
        </pc:picChg>
        <pc:cxnChg chg="add del">
          <ac:chgData name="ravi barath" userId="fcf6047b78ce0449" providerId="Windows Live" clId="Web-{80F61AA8-5C4A-4700-A8C3-537B57514315}" dt="2022-06-16T04:42:27.839" v="338"/>
          <ac:cxnSpMkLst>
            <pc:docMk/>
            <pc:sldMk cId="991182487" sldId="262"/>
            <ac:cxnSpMk id="12" creationId="{C947DF4A-614C-4B4C-8B80-E5B9D8E8CFED}"/>
          </ac:cxnSpMkLst>
        </pc:cxnChg>
      </pc:sldChg>
      <pc:sldChg chg="addSp delSp modSp">
        <pc:chgData name="ravi barath" userId="fcf6047b78ce0449" providerId="Windows Live" clId="Web-{80F61AA8-5C4A-4700-A8C3-537B57514315}" dt="2022-06-16T04:48:34.942" v="359" actId="1076"/>
        <pc:sldMkLst>
          <pc:docMk/>
          <pc:sldMk cId="2816399220" sldId="263"/>
        </pc:sldMkLst>
        <pc:picChg chg="add del mod">
          <ac:chgData name="ravi barath" userId="fcf6047b78ce0449" providerId="Windows Live" clId="Web-{80F61AA8-5C4A-4700-A8C3-537B57514315}" dt="2022-06-16T04:48:34.942" v="359" actId="1076"/>
          <ac:picMkLst>
            <pc:docMk/>
            <pc:sldMk cId="2816399220" sldId="263"/>
            <ac:picMk id="4" creationId="{6F77FA78-6938-00BF-5FD6-01DBB526C756}"/>
          </ac:picMkLst>
        </pc:picChg>
        <pc:picChg chg="add del mod">
          <ac:chgData name="ravi barath" userId="fcf6047b78ce0449" providerId="Windows Live" clId="Web-{80F61AA8-5C4A-4700-A8C3-537B57514315}" dt="2022-06-16T04:48:31.817" v="357"/>
          <ac:picMkLst>
            <pc:docMk/>
            <pc:sldMk cId="2816399220" sldId="263"/>
            <ac:picMk id="6" creationId="{FD3E041E-685D-756C-3FA8-B5816698947B}"/>
          </ac:picMkLst>
        </pc:picChg>
      </pc:sldChg>
      <pc:sldChg chg="addSp delSp modSp new mod setBg">
        <pc:chgData name="ravi barath" userId="fcf6047b78ce0449" providerId="Windows Live" clId="Web-{80F61AA8-5C4A-4700-A8C3-537B57514315}" dt="2022-06-16T04:36:05.876" v="328" actId="1076"/>
        <pc:sldMkLst>
          <pc:docMk/>
          <pc:sldMk cId="317991734" sldId="265"/>
        </pc:sldMkLst>
        <pc:spChg chg="add del mod">
          <ac:chgData name="ravi barath" userId="fcf6047b78ce0449" providerId="Windows Live" clId="Web-{80F61AA8-5C4A-4700-A8C3-537B57514315}" dt="2022-06-16T04:34:17.717" v="237" actId="20577"/>
          <ac:spMkLst>
            <pc:docMk/>
            <pc:sldMk cId="317991734" sldId="265"/>
            <ac:spMk id="2" creationId="{550231E3-EFFB-98F1-8984-5E2856F3DD32}"/>
          </ac:spMkLst>
        </pc:spChg>
        <pc:spChg chg="del">
          <ac:chgData name="ravi barath" userId="fcf6047b78ce0449" providerId="Windows Live" clId="Web-{80F61AA8-5C4A-4700-A8C3-537B57514315}" dt="2022-06-16T04:33:14.981" v="207"/>
          <ac:spMkLst>
            <pc:docMk/>
            <pc:sldMk cId="317991734" sldId="265"/>
            <ac:spMk id="3" creationId="{1389A58E-6DEC-DC31-F523-2FE98DD0A5CC}"/>
          </ac:spMkLst>
        </pc:spChg>
        <pc:spChg chg="add mod">
          <ac:chgData name="ravi barath" userId="fcf6047b78ce0449" providerId="Windows Live" clId="Web-{80F61AA8-5C4A-4700-A8C3-537B57514315}" dt="2022-06-16T04:36:05.876" v="328" actId="1076"/>
          <ac:spMkLst>
            <pc:docMk/>
            <pc:sldMk cId="317991734" sldId="265"/>
            <ac:spMk id="5" creationId="{EBB96045-4546-CF87-9BD0-88529384D67E}"/>
          </ac:spMkLst>
        </pc:spChg>
        <pc:spChg chg="add del">
          <ac:chgData name="ravi barath" userId="fcf6047b78ce0449" providerId="Windows Live" clId="Web-{80F61AA8-5C4A-4700-A8C3-537B57514315}" dt="2022-06-16T04:33:24.481" v="209"/>
          <ac:spMkLst>
            <pc:docMk/>
            <pc:sldMk cId="317991734" sldId="265"/>
            <ac:spMk id="9" creationId="{AE1AF813-2D2F-4B78-9216-388AF161EDAA}"/>
          </ac:spMkLst>
        </pc:spChg>
        <pc:spChg chg="add del">
          <ac:chgData name="ravi barath" userId="fcf6047b78ce0449" providerId="Windows Live" clId="Web-{80F61AA8-5C4A-4700-A8C3-537B57514315}" dt="2022-06-16T04:33:24.481" v="209"/>
          <ac:spMkLst>
            <pc:docMk/>
            <pc:sldMk cId="317991734" sldId="265"/>
            <ac:spMk id="11" creationId="{C47181D2-95D5-4439-9BDF-14D4FDC7BD80}"/>
          </ac:spMkLst>
        </pc:spChg>
        <pc:spChg chg="add del">
          <ac:chgData name="ravi barath" userId="fcf6047b78ce0449" providerId="Windows Live" clId="Web-{80F61AA8-5C4A-4700-A8C3-537B57514315}" dt="2022-06-16T04:33:52.935" v="221"/>
          <ac:spMkLst>
            <pc:docMk/>
            <pc:sldMk cId="317991734" sldId="265"/>
            <ac:spMk id="13" creationId="{C2579DAE-C141-48DB-810E-C070C300819E}"/>
          </ac:spMkLst>
        </pc:spChg>
        <pc:spChg chg="add del">
          <ac:chgData name="ravi barath" userId="fcf6047b78ce0449" providerId="Windows Live" clId="Web-{80F61AA8-5C4A-4700-A8C3-537B57514315}" dt="2022-06-16T04:33:52.935" v="221"/>
          <ac:spMkLst>
            <pc:docMk/>
            <pc:sldMk cId="317991734" sldId="265"/>
            <ac:spMk id="14" creationId="{02FD90C3-6350-4D5B-9738-6E94EDF30F74}"/>
          </ac:spMkLst>
        </pc:spChg>
        <pc:picChg chg="add mod ord">
          <ac:chgData name="ravi barath" userId="fcf6047b78ce0449" providerId="Windows Live" clId="Web-{80F61AA8-5C4A-4700-A8C3-537B57514315}" dt="2022-06-16T04:34:21.951" v="238" actId="1076"/>
          <ac:picMkLst>
            <pc:docMk/>
            <pc:sldMk cId="317991734" sldId="265"/>
            <ac:picMk id="4" creationId="{51EDBB1C-BE19-70DE-F95F-C7F41781A746}"/>
          </ac:picMkLst>
        </pc:picChg>
      </pc:sldChg>
      <pc:sldChg chg="addSp delSp modSp new">
        <pc:chgData name="ravi barath" userId="fcf6047b78ce0449" providerId="Windows Live" clId="Web-{80F61AA8-5C4A-4700-A8C3-537B57514315}" dt="2022-06-16T04:48:43.911" v="362" actId="1076"/>
        <pc:sldMkLst>
          <pc:docMk/>
          <pc:sldMk cId="2305180811" sldId="266"/>
        </pc:sldMkLst>
        <pc:spChg chg="del">
          <ac:chgData name="ravi barath" userId="fcf6047b78ce0449" providerId="Windows Live" clId="Web-{80F61AA8-5C4A-4700-A8C3-537B57514315}" dt="2022-06-16T04:48:40.973" v="361"/>
          <ac:spMkLst>
            <pc:docMk/>
            <pc:sldMk cId="2305180811" sldId="266"/>
            <ac:spMk id="3" creationId="{35424D5F-5CBF-1826-F04A-8E9B26D3A664}"/>
          </ac:spMkLst>
        </pc:spChg>
        <pc:picChg chg="add mod ord">
          <ac:chgData name="ravi barath" userId="fcf6047b78ce0449" providerId="Windows Live" clId="Web-{80F61AA8-5C4A-4700-A8C3-537B57514315}" dt="2022-06-16T04:48:43.911" v="362" actId="1076"/>
          <ac:picMkLst>
            <pc:docMk/>
            <pc:sldMk cId="2305180811" sldId="266"/>
            <ac:picMk id="4" creationId="{FBCFE3A5-F9EE-26AD-DC16-B04F6FC3F0B3}"/>
          </ac:picMkLst>
        </pc:picChg>
      </pc:sldChg>
    </pc:docChg>
  </pc:docChgLst>
  <pc:docChgLst>
    <pc:chgData name="ravi barath" userId="fcf6047b78ce0449" providerId="Windows Live" clId="Web-{407E364A-7275-44EA-853B-8AD1F8106AE8}"/>
    <pc:docChg chg="addSld delSld modSld">
      <pc:chgData name="ravi barath" userId="fcf6047b78ce0449" providerId="Windows Live" clId="Web-{407E364A-7275-44EA-853B-8AD1F8106AE8}" dt="2022-06-16T15:57:32.300" v="285"/>
      <pc:docMkLst>
        <pc:docMk/>
      </pc:docMkLst>
      <pc:sldChg chg="modSp">
        <pc:chgData name="ravi barath" userId="fcf6047b78ce0449" providerId="Windows Live" clId="Web-{407E364A-7275-44EA-853B-8AD1F8106AE8}" dt="2022-06-16T15:57:28.566" v="284"/>
        <pc:sldMkLst>
          <pc:docMk/>
          <pc:sldMk cId="3404072977" sldId="261"/>
        </pc:sldMkLst>
        <pc:graphicFrameChg chg="mod modGraphic">
          <ac:chgData name="ravi barath" userId="fcf6047b78ce0449" providerId="Windows Live" clId="Web-{407E364A-7275-44EA-853B-8AD1F8106AE8}" dt="2022-06-16T15:57:28.566" v="284"/>
          <ac:graphicFrameMkLst>
            <pc:docMk/>
            <pc:sldMk cId="3404072977" sldId="261"/>
            <ac:graphicFrameMk id="4" creationId="{FA8A3825-5C23-1648-B1DF-E12E4F694997}"/>
          </ac:graphicFrameMkLst>
        </pc:graphicFrameChg>
      </pc:sldChg>
      <pc:sldChg chg="addSp modSp new del">
        <pc:chgData name="ravi barath" userId="fcf6047b78ce0449" providerId="Windows Live" clId="Web-{407E364A-7275-44EA-853B-8AD1F8106AE8}" dt="2022-06-16T15:57:32.300" v="285"/>
        <pc:sldMkLst>
          <pc:docMk/>
          <pc:sldMk cId="2515643717" sldId="269"/>
        </pc:sldMkLst>
        <pc:spChg chg="mod">
          <ac:chgData name="ravi barath" userId="fcf6047b78ce0449" providerId="Windows Live" clId="Web-{407E364A-7275-44EA-853B-8AD1F8106AE8}" dt="2022-06-16T15:37:06.413" v="151" actId="20577"/>
          <ac:spMkLst>
            <pc:docMk/>
            <pc:sldMk cId="2515643717" sldId="269"/>
            <ac:spMk id="2" creationId="{08311B4C-6D0B-CFB5-DCD1-C80DB53CB9DD}"/>
          </ac:spMkLst>
        </pc:spChg>
        <pc:spChg chg="mod">
          <ac:chgData name="ravi barath" userId="fcf6047b78ce0449" providerId="Windows Live" clId="Web-{407E364A-7275-44EA-853B-8AD1F8106AE8}" dt="2022-06-16T15:40:13.824" v="265" actId="20577"/>
          <ac:spMkLst>
            <pc:docMk/>
            <pc:sldMk cId="2515643717" sldId="269"/>
            <ac:spMk id="3" creationId="{12D35A71-A34C-BC8B-7434-07BB9ED2E484}"/>
          </ac:spMkLst>
        </pc:spChg>
        <pc:spChg chg="add mod">
          <ac:chgData name="ravi barath" userId="fcf6047b78ce0449" providerId="Windows Live" clId="Web-{407E364A-7275-44EA-853B-8AD1F8106AE8}" dt="2022-06-16T15:57:21.660" v="283" actId="1076"/>
          <ac:spMkLst>
            <pc:docMk/>
            <pc:sldMk cId="2515643717" sldId="269"/>
            <ac:spMk id="5" creationId="{C23EB013-CA58-FEB6-3F87-EABAAB9D0D10}"/>
          </ac:spMkLst>
        </pc:spChg>
        <pc:graphicFrameChg chg="add mod modGraphic">
          <ac:chgData name="ravi barath" userId="fcf6047b78ce0449" providerId="Windows Live" clId="Web-{407E364A-7275-44EA-853B-8AD1F8106AE8}" dt="2022-06-16T15:57:15.534" v="280"/>
          <ac:graphicFrameMkLst>
            <pc:docMk/>
            <pc:sldMk cId="2515643717" sldId="269"/>
            <ac:graphicFrameMk id="4" creationId="{B02C5B92-61FF-0D73-EC56-353506CFBD1D}"/>
          </ac:graphicFrameMkLst>
        </pc:graphicFrameChg>
      </pc:sldChg>
    </pc:docChg>
  </pc:docChgLst>
  <pc:docChgLst>
    <pc:chgData name="ravi barath" userId="fcf6047b78ce0449" providerId="Windows Live" clId="Web-{C5F2252F-59B5-40D4-9B50-862454765271}"/>
    <pc:docChg chg="addSld delSld modSld sldOrd">
      <pc:chgData name="ravi barath" userId="fcf6047b78ce0449" providerId="Windows Live" clId="Web-{C5F2252F-59B5-40D4-9B50-862454765271}" dt="2022-06-16T05:31:42.515" v="419" actId="20577"/>
      <pc:docMkLst>
        <pc:docMk/>
      </pc:docMkLst>
      <pc:sldChg chg="modSp">
        <pc:chgData name="ravi barath" userId="fcf6047b78ce0449" providerId="Windows Live" clId="Web-{C5F2252F-59B5-40D4-9B50-862454765271}" dt="2022-06-16T05:14:11.898" v="155" actId="20577"/>
        <pc:sldMkLst>
          <pc:docMk/>
          <pc:sldMk cId="273954346" sldId="257"/>
        </pc:sldMkLst>
        <pc:spChg chg="mod">
          <ac:chgData name="ravi barath" userId="fcf6047b78ce0449" providerId="Windows Live" clId="Web-{C5F2252F-59B5-40D4-9B50-862454765271}" dt="2022-06-16T05:14:11.898" v="155" actId="20577"/>
          <ac:spMkLst>
            <pc:docMk/>
            <pc:sldMk cId="273954346" sldId="257"/>
            <ac:spMk id="3" creationId="{A8599EAA-8995-F12F-7124-340571E6BCD6}"/>
          </ac:spMkLst>
        </pc:spChg>
      </pc:sldChg>
      <pc:sldChg chg="modSp">
        <pc:chgData name="ravi barath" userId="fcf6047b78ce0449" providerId="Windows Live" clId="Web-{C5F2252F-59B5-40D4-9B50-862454765271}" dt="2022-06-16T05:30:16.982" v="413" actId="20577"/>
        <pc:sldMkLst>
          <pc:docMk/>
          <pc:sldMk cId="4245205397" sldId="258"/>
        </pc:sldMkLst>
        <pc:spChg chg="mod">
          <ac:chgData name="ravi barath" userId="fcf6047b78ce0449" providerId="Windows Live" clId="Web-{C5F2252F-59B5-40D4-9B50-862454765271}" dt="2022-06-16T05:30:16.982" v="413" actId="20577"/>
          <ac:spMkLst>
            <pc:docMk/>
            <pc:sldMk cId="4245205397" sldId="258"/>
            <ac:spMk id="3" creationId="{8324E3C0-D328-04A2-64AE-5B43594E43E0}"/>
          </ac:spMkLst>
        </pc:spChg>
      </pc:sldChg>
      <pc:sldChg chg="addSp delSp modSp ord">
        <pc:chgData name="ravi barath" userId="fcf6047b78ce0449" providerId="Windows Live" clId="Web-{C5F2252F-59B5-40D4-9B50-862454765271}" dt="2022-06-16T05:30:32.185" v="417" actId="20577"/>
        <pc:sldMkLst>
          <pc:docMk/>
          <pc:sldMk cId="991182487" sldId="262"/>
        </pc:sldMkLst>
        <pc:spChg chg="mod">
          <ac:chgData name="ravi barath" userId="fcf6047b78ce0449" providerId="Windows Live" clId="Web-{C5F2252F-59B5-40D4-9B50-862454765271}" dt="2022-06-16T05:30:32.185" v="417" actId="20577"/>
          <ac:spMkLst>
            <pc:docMk/>
            <pc:sldMk cId="991182487" sldId="262"/>
            <ac:spMk id="3" creationId="{4A7DAC2B-FAF5-0042-A46F-75D8484642F3}"/>
          </ac:spMkLst>
        </pc:spChg>
        <pc:picChg chg="add mod">
          <ac:chgData name="ravi barath" userId="fcf6047b78ce0449" providerId="Windows Live" clId="Web-{C5F2252F-59B5-40D4-9B50-862454765271}" dt="2022-06-16T05:26:55.337" v="340" actId="14100"/>
          <ac:picMkLst>
            <pc:docMk/>
            <pc:sldMk cId="991182487" sldId="262"/>
            <ac:picMk id="4" creationId="{74C37733-832A-79E9-34C4-946DDB2C9263}"/>
          </ac:picMkLst>
        </pc:picChg>
        <pc:picChg chg="del">
          <ac:chgData name="ravi barath" userId="fcf6047b78ce0449" providerId="Windows Live" clId="Web-{C5F2252F-59B5-40D4-9B50-862454765271}" dt="2022-06-16T05:26:26.648" v="333"/>
          <ac:picMkLst>
            <pc:docMk/>
            <pc:sldMk cId="991182487" sldId="262"/>
            <ac:picMk id="5" creationId="{3D5B03BA-B4B8-D708-B251-37B3F3BB89BD}"/>
          </ac:picMkLst>
        </pc:picChg>
      </pc:sldChg>
      <pc:sldChg chg="modSp">
        <pc:chgData name="ravi barath" userId="fcf6047b78ce0449" providerId="Windows Live" clId="Web-{C5F2252F-59B5-40D4-9B50-862454765271}" dt="2022-06-16T05:14:30.180" v="156" actId="14100"/>
        <pc:sldMkLst>
          <pc:docMk/>
          <pc:sldMk cId="2816399220" sldId="263"/>
        </pc:sldMkLst>
        <pc:picChg chg="mod">
          <ac:chgData name="ravi barath" userId="fcf6047b78ce0449" providerId="Windows Live" clId="Web-{C5F2252F-59B5-40D4-9B50-862454765271}" dt="2022-06-16T05:14:30.180" v="156" actId="14100"/>
          <ac:picMkLst>
            <pc:docMk/>
            <pc:sldMk cId="2816399220" sldId="263"/>
            <ac:picMk id="4" creationId="{6F77FA78-6938-00BF-5FD6-01DBB526C756}"/>
          </ac:picMkLst>
        </pc:picChg>
      </pc:sldChg>
      <pc:sldChg chg="addSp delSp modSp add del">
        <pc:chgData name="ravi barath" userId="fcf6047b78ce0449" providerId="Windows Live" clId="Web-{C5F2252F-59B5-40D4-9B50-862454765271}" dt="2022-06-16T05:29:44.637" v="409"/>
        <pc:sldMkLst>
          <pc:docMk/>
          <pc:sldMk cId="2305180811" sldId="266"/>
        </pc:sldMkLst>
        <pc:spChg chg="add mod">
          <ac:chgData name="ravi barath" userId="fcf6047b78ce0449" providerId="Windows Live" clId="Web-{C5F2252F-59B5-40D4-9B50-862454765271}" dt="2022-06-16T05:29:41.981" v="408"/>
          <ac:spMkLst>
            <pc:docMk/>
            <pc:sldMk cId="2305180811" sldId="266"/>
            <ac:spMk id="5" creationId="{4355C687-FF45-002B-4B6B-21DA88974B49}"/>
          </ac:spMkLst>
        </pc:spChg>
        <pc:picChg chg="del">
          <ac:chgData name="ravi barath" userId="fcf6047b78ce0449" providerId="Windows Live" clId="Web-{C5F2252F-59B5-40D4-9B50-862454765271}" dt="2022-06-16T05:29:41.981" v="408"/>
          <ac:picMkLst>
            <pc:docMk/>
            <pc:sldMk cId="2305180811" sldId="266"/>
            <ac:picMk id="4" creationId="{FBCFE3A5-F9EE-26AD-DC16-B04F6FC3F0B3}"/>
          </ac:picMkLst>
        </pc:picChg>
      </pc:sldChg>
      <pc:sldChg chg="addSp delSp modSp new">
        <pc:chgData name="ravi barath" userId="fcf6047b78ce0449" providerId="Windows Live" clId="Web-{C5F2252F-59B5-40D4-9B50-862454765271}" dt="2022-06-16T05:13:36.991" v="117" actId="20577"/>
        <pc:sldMkLst>
          <pc:docMk/>
          <pc:sldMk cId="2146830673" sldId="267"/>
        </pc:sldMkLst>
        <pc:spChg chg="mod">
          <ac:chgData name="ravi barath" userId="fcf6047b78ce0449" providerId="Windows Live" clId="Web-{C5F2252F-59B5-40D4-9B50-862454765271}" dt="2022-06-16T05:11:29.848" v="25" actId="20577"/>
          <ac:spMkLst>
            <pc:docMk/>
            <pc:sldMk cId="2146830673" sldId="267"/>
            <ac:spMk id="2" creationId="{3F639C83-F8F9-88D3-32EA-D57250F609B0}"/>
          </ac:spMkLst>
        </pc:spChg>
        <pc:spChg chg="del">
          <ac:chgData name="ravi barath" userId="fcf6047b78ce0449" providerId="Windows Live" clId="Web-{C5F2252F-59B5-40D4-9B50-862454765271}" dt="2022-06-16T05:10:24.221" v="1"/>
          <ac:spMkLst>
            <pc:docMk/>
            <pc:sldMk cId="2146830673" sldId="267"/>
            <ac:spMk id="3" creationId="{4B929AF8-B57E-BA94-0726-75148F63B85A}"/>
          </ac:spMkLst>
        </pc:spChg>
        <pc:spChg chg="add mod">
          <ac:chgData name="ravi barath" userId="fcf6047b78ce0449" providerId="Windows Live" clId="Web-{C5F2252F-59B5-40D4-9B50-862454765271}" dt="2022-06-16T05:13:36.991" v="117" actId="20577"/>
          <ac:spMkLst>
            <pc:docMk/>
            <pc:sldMk cId="2146830673" sldId="267"/>
            <ac:spMk id="5" creationId="{CD32DB61-115B-B80A-D868-5EEB025F61D0}"/>
          </ac:spMkLst>
        </pc:spChg>
        <pc:picChg chg="add mod ord">
          <ac:chgData name="ravi barath" userId="fcf6047b78ce0449" providerId="Windows Live" clId="Web-{C5F2252F-59B5-40D4-9B50-862454765271}" dt="2022-06-16T05:10:40.019" v="7" actId="14100"/>
          <ac:picMkLst>
            <pc:docMk/>
            <pc:sldMk cId="2146830673" sldId="267"/>
            <ac:picMk id="4" creationId="{09ADB67C-7893-FBCB-F305-8B874A0DF484}"/>
          </ac:picMkLst>
        </pc:picChg>
      </pc:sldChg>
      <pc:sldChg chg="modSp add replId">
        <pc:chgData name="ravi barath" userId="fcf6047b78ce0449" providerId="Windows Live" clId="Web-{C5F2252F-59B5-40D4-9B50-862454765271}" dt="2022-06-16T05:31:42.515" v="419" actId="20577"/>
        <pc:sldMkLst>
          <pc:docMk/>
          <pc:sldMk cId="4048223945" sldId="268"/>
        </pc:sldMkLst>
        <pc:spChg chg="mod">
          <ac:chgData name="ravi barath" userId="fcf6047b78ce0449" providerId="Windows Live" clId="Web-{C5F2252F-59B5-40D4-9B50-862454765271}" dt="2022-06-16T05:31:42.515" v="419" actId="20577"/>
          <ac:spMkLst>
            <pc:docMk/>
            <pc:sldMk cId="4048223945" sldId="268"/>
            <ac:spMk id="2" creationId="{BA81EEDD-C73C-E6D9-7A9A-AD743993D83A}"/>
          </ac:spMkLst>
        </pc:spChg>
        <pc:spChg chg="mod">
          <ac:chgData name="ravi barath" userId="fcf6047b78ce0449" providerId="Windows Live" clId="Web-{C5F2252F-59B5-40D4-9B50-862454765271}" dt="2022-06-16T05:30:25.966" v="415" actId="20577"/>
          <ac:spMkLst>
            <pc:docMk/>
            <pc:sldMk cId="4048223945" sldId="268"/>
            <ac:spMk id="3" creationId="{4A7DAC2B-FAF5-0042-A46F-75D8484642F3}"/>
          </ac:spMkLst>
        </pc:spChg>
      </pc:sldChg>
      <pc:sldChg chg="modSp new del">
        <pc:chgData name="ravi barath" userId="fcf6047b78ce0449" providerId="Windows Live" clId="Web-{C5F2252F-59B5-40D4-9B50-862454765271}" dt="2022-06-16T05:25:44.179" v="331"/>
        <pc:sldMkLst>
          <pc:docMk/>
          <pc:sldMk cId="4106850180" sldId="268"/>
        </pc:sldMkLst>
        <pc:spChg chg="mod">
          <ac:chgData name="ravi barath" userId="fcf6047b78ce0449" providerId="Windows Live" clId="Web-{C5F2252F-59B5-40D4-9B50-862454765271}" dt="2022-06-16T05:25:27.882" v="330" actId="20577"/>
          <ac:spMkLst>
            <pc:docMk/>
            <pc:sldMk cId="4106850180" sldId="268"/>
            <ac:spMk id="2" creationId="{587AB885-E8C2-B9BC-0CD6-4797F6470D86}"/>
          </ac:spMkLst>
        </pc:spChg>
      </pc:sldChg>
    </pc:docChg>
  </pc:docChgLst>
  <pc:docChgLst>
    <pc:chgData name="ravi barath" userId="fcf6047b78ce0449" providerId="Windows Live" clId="Web-{7D96D35A-0085-47B7-887F-266A6D6EAC2A}"/>
    <pc:docChg chg="addSld delSld modSld">
      <pc:chgData name="ravi barath" userId="fcf6047b78ce0449" providerId="Windows Live" clId="Web-{7D96D35A-0085-47B7-887F-266A6D6EAC2A}" dt="2022-06-16T13:46:36.114" v="124"/>
      <pc:docMkLst>
        <pc:docMk/>
      </pc:docMkLst>
      <pc:sldChg chg="modSp new add del">
        <pc:chgData name="ravi barath" userId="fcf6047b78ce0449" providerId="Windows Live" clId="Web-{7D96D35A-0085-47B7-887F-266A6D6EAC2A}" dt="2022-06-16T13:46:36.114" v="124"/>
        <pc:sldMkLst>
          <pc:docMk/>
          <pc:sldMk cId="1840836396" sldId="269"/>
        </pc:sldMkLst>
        <pc:spChg chg="mod">
          <ac:chgData name="ravi barath" userId="fcf6047b78ce0449" providerId="Windows Live" clId="Web-{7D96D35A-0085-47B7-887F-266A6D6EAC2A}" dt="2022-06-16T13:44:04.220" v="7" actId="20577"/>
          <ac:spMkLst>
            <pc:docMk/>
            <pc:sldMk cId="1840836396" sldId="269"/>
            <ac:spMk id="2" creationId="{E2A3D3B6-2A25-9A4F-9310-AE4C4A5A00A9}"/>
          </ac:spMkLst>
        </pc:spChg>
        <pc:spChg chg="mod">
          <ac:chgData name="ravi barath" userId="fcf6047b78ce0449" providerId="Windows Live" clId="Web-{7D96D35A-0085-47B7-887F-266A6D6EAC2A}" dt="2022-06-16T13:46:26.332" v="121" actId="20577"/>
          <ac:spMkLst>
            <pc:docMk/>
            <pc:sldMk cId="1840836396" sldId="269"/>
            <ac:spMk id="3" creationId="{E004EA46-18A4-2FEE-7E18-8BCF410AB8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99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2661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846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38529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5794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9183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4678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820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64242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795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104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cs typeface="Calibri Light"/>
              </a:rPr>
              <a:t>Data Analysis on Upfront Pricing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EEDD-C73C-E6D9-7A9A-AD743993D83A}"/>
              </a:ext>
            </a:extLst>
          </p:cNvPr>
          <p:cNvSpPr>
            <a:spLocks noGrp="1"/>
          </p:cNvSpPr>
          <p:nvPr>
            <p:ph type="title"/>
          </p:nvPr>
        </p:nvSpPr>
        <p:spPr>
          <a:xfrm>
            <a:off x="1097280" y="286603"/>
            <a:ext cx="10058400" cy="1450757"/>
          </a:xfrm>
        </p:spPr>
        <p:txBody>
          <a:bodyPr>
            <a:normAutofit/>
          </a:bodyPr>
          <a:lstStyle/>
          <a:p>
            <a:r>
              <a:rPr lang="en-US" sz="4000" b="1">
                <a:ea typeface="Calibri Light"/>
                <a:cs typeface="Calibri Light"/>
              </a:rPr>
              <a:t>PREDICTING THE MODEL WITH THE TEST DATA (Without Outlier Treatment)</a:t>
            </a:r>
            <a:endParaRPr lang="en-US" sz="4000" b="1">
              <a:cs typeface="Calibri Light"/>
            </a:endParaRPr>
          </a:p>
        </p:txBody>
      </p:sp>
      <p:pic>
        <p:nvPicPr>
          <p:cNvPr id="5" name="Picture 5" descr="A picture containing table&#10;&#10;Description automatically generated">
            <a:extLst>
              <a:ext uri="{FF2B5EF4-FFF2-40B4-BE49-F238E27FC236}">
                <a16:creationId xmlns:a16="http://schemas.microsoft.com/office/drawing/2014/main" id="{3D5B03BA-B4B8-D708-B251-37B3F3BB89BD}"/>
              </a:ext>
            </a:extLst>
          </p:cNvPr>
          <p:cNvPicPr>
            <a:picLocks noChangeAspect="1"/>
          </p:cNvPicPr>
          <p:nvPr/>
        </p:nvPicPr>
        <p:blipFill>
          <a:blip r:embed="rId2"/>
          <a:stretch>
            <a:fillRect/>
          </a:stretch>
        </p:blipFill>
        <p:spPr>
          <a:xfrm>
            <a:off x="638021" y="1803989"/>
            <a:ext cx="6508339" cy="4207151"/>
          </a:xfrm>
          <a:prstGeom prst="rect">
            <a:avLst/>
          </a:prstGeom>
        </p:spPr>
      </p:pic>
      <p:sp>
        <p:nvSpPr>
          <p:cNvPr id="3" name="Content Placeholder 2">
            <a:extLst>
              <a:ext uri="{FF2B5EF4-FFF2-40B4-BE49-F238E27FC236}">
                <a16:creationId xmlns:a16="http://schemas.microsoft.com/office/drawing/2014/main" id="{4A7DAC2B-FAF5-0042-A46F-75D8484642F3}"/>
              </a:ext>
            </a:extLst>
          </p:cNvPr>
          <p:cNvSpPr>
            <a:spLocks noGrp="1"/>
          </p:cNvSpPr>
          <p:nvPr>
            <p:ph idx="1"/>
          </p:nvPr>
        </p:nvSpPr>
        <p:spPr>
          <a:xfrm>
            <a:off x="7395460" y="1803981"/>
            <a:ext cx="4250824" cy="2520238"/>
          </a:xfrm>
        </p:spPr>
        <p:txBody>
          <a:bodyPr vert="horz" lIns="0" tIns="45720" rIns="0" bIns="45720" rtlCol="0" anchor="t">
            <a:normAutofit/>
          </a:bodyPr>
          <a:lstStyle/>
          <a:p>
            <a:r>
              <a:rPr lang="en-US">
                <a:ea typeface="Calibri"/>
                <a:cs typeface="Calibri"/>
              </a:rPr>
              <a:t>Predicted the model with the test data got the results close to the metered price as expected.</a:t>
            </a:r>
          </a:p>
          <a:p>
            <a:r>
              <a:rPr lang="en-US">
                <a:ea typeface="Calibri"/>
                <a:cs typeface="Calibri"/>
              </a:rPr>
              <a:t>Sample of the values which we got after predicting </a:t>
            </a:r>
            <a:r>
              <a:rPr lang="en-US" b="1">
                <a:highlight>
                  <a:srgbClr val="FFFF00"/>
                </a:highlight>
                <a:ea typeface="Calibri"/>
                <a:cs typeface="Calibri"/>
              </a:rPr>
              <a:t>without doing outlier treatment.</a:t>
            </a:r>
          </a:p>
        </p:txBody>
      </p:sp>
    </p:spTree>
    <p:extLst>
      <p:ext uri="{BB962C8B-B14F-4D97-AF65-F5344CB8AC3E}">
        <p14:creationId xmlns:p14="http://schemas.microsoft.com/office/powerpoint/2010/main" val="404822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F9FA-3BEA-A524-8E39-D557D4FB6A54}"/>
              </a:ext>
            </a:extLst>
          </p:cNvPr>
          <p:cNvSpPr>
            <a:spLocks noGrp="1"/>
          </p:cNvSpPr>
          <p:nvPr>
            <p:ph type="title"/>
          </p:nvPr>
        </p:nvSpPr>
        <p:spPr/>
        <p:txBody>
          <a:bodyPr>
            <a:normAutofit/>
          </a:bodyPr>
          <a:lstStyle/>
          <a:p>
            <a:r>
              <a:rPr lang="en-US" sz="4000" b="1">
                <a:ea typeface="Calibri Light"/>
                <a:cs typeface="Calibri Light"/>
              </a:rPr>
              <a:t>GRAPHICAL REPRESENTATION.</a:t>
            </a:r>
            <a:endParaRPr lang="en-US" sz="4000" b="1">
              <a:cs typeface="Calibri Light"/>
            </a:endParaRPr>
          </a:p>
        </p:txBody>
      </p:sp>
      <p:sp>
        <p:nvSpPr>
          <p:cNvPr id="3" name="Content Placeholder 2">
            <a:extLst>
              <a:ext uri="{FF2B5EF4-FFF2-40B4-BE49-F238E27FC236}">
                <a16:creationId xmlns:a16="http://schemas.microsoft.com/office/drawing/2014/main" id="{DA79B1CF-582F-6931-042B-6260D80F7BD7}"/>
              </a:ext>
            </a:extLst>
          </p:cNvPr>
          <p:cNvSpPr>
            <a:spLocks noGrp="1"/>
          </p:cNvSpPr>
          <p:nvPr>
            <p:ph idx="1"/>
          </p:nvPr>
        </p:nvSpPr>
        <p:spPr/>
        <p:txBody>
          <a:bodyPr vert="horz" lIns="0" tIns="45720" rIns="0" bIns="45720" rtlCol="0" anchor="t">
            <a:normAutofit/>
          </a:bodyPr>
          <a:lstStyle/>
          <a:p>
            <a:r>
              <a:rPr lang="en-US">
                <a:ea typeface="Calibri"/>
                <a:cs typeface="Calibri"/>
              </a:rPr>
              <a:t>The graph shows how well the data is aligned with the actual and the predicted value.</a:t>
            </a:r>
            <a:endParaRPr lang="en-US"/>
          </a:p>
        </p:txBody>
      </p:sp>
      <p:pic>
        <p:nvPicPr>
          <p:cNvPr id="4" name="Picture 4" descr="Chart, scatter chart&#10;&#10;Description automatically generated">
            <a:extLst>
              <a:ext uri="{FF2B5EF4-FFF2-40B4-BE49-F238E27FC236}">
                <a16:creationId xmlns:a16="http://schemas.microsoft.com/office/drawing/2014/main" id="{6F77FA78-6938-00BF-5FD6-01DBB526C756}"/>
              </a:ext>
            </a:extLst>
          </p:cNvPr>
          <p:cNvPicPr>
            <a:picLocks noChangeAspect="1"/>
          </p:cNvPicPr>
          <p:nvPr/>
        </p:nvPicPr>
        <p:blipFill>
          <a:blip r:embed="rId2"/>
          <a:stretch>
            <a:fillRect/>
          </a:stretch>
        </p:blipFill>
        <p:spPr>
          <a:xfrm>
            <a:off x="361167" y="2313566"/>
            <a:ext cx="4475967" cy="3859251"/>
          </a:xfrm>
          <a:prstGeom prst="rect">
            <a:avLst/>
          </a:prstGeom>
        </p:spPr>
      </p:pic>
      <p:pic>
        <p:nvPicPr>
          <p:cNvPr id="5" name="Picture 5" descr="Chart, histogram&#10;&#10;Description automatically generated">
            <a:extLst>
              <a:ext uri="{FF2B5EF4-FFF2-40B4-BE49-F238E27FC236}">
                <a16:creationId xmlns:a16="http://schemas.microsoft.com/office/drawing/2014/main" id="{5A60D585-D46C-45E2-436D-3F7D6844F343}"/>
              </a:ext>
            </a:extLst>
          </p:cNvPr>
          <p:cNvPicPr>
            <a:picLocks noChangeAspect="1"/>
          </p:cNvPicPr>
          <p:nvPr/>
        </p:nvPicPr>
        <p:blipFill>
          <a:blip r:embed="rId3"/>
          <a:stretch>
            <a:fillRect/>
          </a:stretch>
        </p:blipFill>
        <p:spPr>
          <a:xfrm>
            <a:off x="4943605" y="2446461"/>
            <a:ext cx="7221254" cy="3656091"/>
          </a:xfrm>
          <a:prstGeom prst="rect">
            <a:avLst/>
          </a:prstGeom>
        </p:spPr>
      </p:pic>
    </p:spTree>
    <p:extLst>
      <p:ext uri="{BB962C8B-B14F-4D97-AF65-F5344CB8AC3E}">
        <p14:creationId xmlns:p14="http://schemas.microsoft.com/office/powerpoint/2010/main" val="281639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DCBA-5D36-E9A8-D526-F966C7995DA6}"/>
              </a:ext>
            </a:extLst>
          </p:cNvPr>
          <p:cNvSpPr>
            <a:spLocks noGrp="1"/>
          </p:cNvSpPr>
          <p:nvPr>
            <p:ph type="title"/>
          </p:nvPr>
        </p:nvSpPr>
        <p:spPr>
          <a:xfrm>
            <a:off x="1128595" y="2708301"/>
            <a:ext cx="10058400" cy="1450757"/>
          </a:xfrm>
        </p:spPr>
        <p:txBody>
          <a:bodyPr/>
          <a:lstStyle/>
          <a:p>
            <a:r>
              <a:rPr lang="en-US" b="1">
                <a:ea typeface="Calibri Light"/>
                <a:cs typeface="Calibri Light"/>
              </a:rPr>
              <a:t>THANK YOU </a:t>
            </a:r>
            <a:endParaRPr lang="en-US" b="1">
              <a:cs typeface="Calibri Light"/>
            </a:endParaRPr>
          </a:p>
        </p:txBody>
      </p:sp>
    </p:spTree>
    <p:extLst>
      <p:ext uri="{BB962C8B-B14F-4D97-AF65-F5344CB8AC3E}">
        <p14:creationId xmlns:p14="http://schemas.microsoft.com/office/powerpoint/2010/main" val="117515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72B1-BA57-E205-9513-92693675E6C0}"/>
              </a:ext>
            </a:extLst>
          </p:cNvPr>
          <p:cNvSpPr>
            <a:spLocks noGrp="1"/>
          </p:cNvSpPr>
          <p:nvPr>
            <p:ph type="title"/>
          </p:nvPr>
        </p:nvSpPr>
        <p:spPr/>
        <p:txBody>
          <a:bodyPr>
            <a:normAutofit/>
          </a:bodyPr>
          <a:lstStyle/>
          <a:p>
            <a:r>
              <a:rPr lang="en-US" sz="4000" b="1">
                <a:cs typeface="Calibri Light"/>
              </a:rPr>
              <a:t>STEPS FOLLOWED</a:t>
            </a:r>
          </a:p>
        </p:txBody>
      </p:sp>
      <p:sp>
        <p:nvSpPr>
          <p:cNvPr id="3" name="Content Placeholder 2">
            <a:extLst>
              <a:ext uri="{FF2B5EF4-FFF2-40B4-BE49-F238E27FC236}">
                <a16:creationId xmlns:a16="http://schemas.microsoft.com/office/drawing/2014/main" id="{A8599EAA-8995-F12F-7124-340571E6BCD6}"/>
              </a:ext>
            </a:extLst>
          </p:cNvPr>
          <p:cNvSpPr>
            <a:spLocks noGrp="1"/>
          </p:cNvSpPr>
          <p:nvPr>
            <p:ph idx="1"/>
          </p:nvPr>
        </p:nvSpPr>
        <p:spPr/>
        <p:txBody>
          <a:bodyPr vert="horz" lIns="0" tIns="45720" rIns="0" bIns="45720" rtlCol="0" anchor="t">
            <a:normAutofit lnSpcReduction="10000"/>
          </a:bodyPr>
          <a:lstStyle/>
          <a:p>
            <a:pPr>
              <a:buFont typeface="Wingdings" panose="020F0502020204030204" pitchFamily="34" charset="0"/>
              <a:buChar char="§"/>
            </a:pPr>
            <a:r>
              <a:rPr lang="en-US">
                <a:cs typeface="Calibri"/>
              </a:rPr>
              <a:t>EXPLORING THE DATA</a:t>
            </a:r>
            <a:endParaRPr lang="en-US"/>
          </a:p>
          <a:p>
            <a:pPr>
              <a:buFont typeface="Wingdings" panose="020F0502020204030204" pitchFamily="34" charset="0"/>
              <a:buChar char="§"/>
            </a:pPr>
            <a:r>
              <a:rPr lang="en-US">
                <a:cs typeface="Calibri"/>
              </a:rPr>
              <a:t>CHECKING THE NA VALUES IN DATA</a:t>
            </a:r>
          </a:p>
          <a:p>
            <a:pPr>
              <a:buFont typeface="Wingdings" panose="020F0502020204030204" pitchFamily="34" charset="0"/>
              <a:buChar char="§"/>
            </a:pPr>
            <a:r>
              <a:rPr lang="en-US">
                <a:cs typeface="Calibri"/>
              </a:rPr>
              <a:t>REMOVING UNWANTED COLUMNS FROM THE DATA SET</a:t>
            </a:r>
          </a:p>
          <a:p>
            <a:pPr>
              <a:buFont typeface="Wingdings" panose="020F0502020204030204" pitchFamily="34" charset="0"/>
              <a:buChar char="§"/>
            </a:pPr>
            <a:r>
              <a:rPr lang="en-US">
                <a:cs typeface="Calibri"/>
              </a:rPr>
              <a:t>CHECKED THE CORRELATION BETWEEN THE VARIABLES</a:t>
            </a:r>
          </a:p>
          <a:p>
            <a:pPr>
              <a:buFont typeface="Wingdings" panose="020F0502020204030204" pitchFamily="34" charset="0"/>
              <a:buChar char="§"/>
            </a:pPr>
            <a:r>
              <a:rPr lang="en-US">
                <a:cs typeface="Calibri"/>
              </a:rPr>
              <a:t>CHECKING THE WHETHER THE OUTLIERS ARE PRESENT AND REMOVING THEM</a:t>
            </a:r>
          </a:p>
          <a:p>
            <a:pPr>
              <a:buFont typeface="Wingdings" panose="020F0502020204030204" pitchFamily="34" charset="0"/>
              <a:buChar char="§"/>
            </a:pPr>
            <a:r>
              <a:rPr lang="en-US">
                <a:cs typeface="Calibri"/>
              </a:rPr>
              <a:t>CREATING A TRAIN AND TEST DATASET</a:t>
            </a:r>
          </a:p>
          <a:p>
            <a:pPr>
              <a:buFont typeface="Wingdings" panose="020F0502020204030204" pitchFamily="34" charset="0"/>
              <a:buChar char="§"/>
            </a:pPr>
            <a:r>
              <a:rPr lang="en-US">
                <a:cs typeface="Calibri"/>
              </a:rPr>
              <a:t>CHECKING WHICH MODEL FITS WELL FOR THE DATA(DUE TO REGRESSION)</a:t>
            </a:r>
          </a:p>
          <a:p>
            <a:pPr>
              <a:buFont typeface="Wingdings" panose="020F0502020204030204" pitchFamily="34" charset="0"/>
              <a:buChar char="§"/>
            </a:pPr>
            <a:r>
              <a:rPr lang="en-US">
                <a:cs typeface="Calibri"/>
              </a:rPr>
              <a:t>CHECKING THE ACCURACY OF THE MODEL</a:t>
            </a:r>
          </a:p>
          <a:p>
            <a:pPr>
              <a:buFont typeface="Wingdings" panose="020F0502020204030204" pitchFamily="34" charset="0"/>
              <a:buChar char="§"/>
            </a:pPr>
            <a:r>
              <a:rPr lang="en-US">
                <a:cs typeface="Calibri"/>
              </a:rPr>
              <a:t>GRAPHICAL VIEW OF ACTUAL AND PREDICTED VALUES TO GET A BETTER VIEW OF THE ANALYSIS.</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2739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17CD-2D5F-0E19-0F48-27031FDEB047}"/>
              </a:ext>
            </a:extLst>
          </p:cNvPr>
          <p:cNvSpPr>
            <a:spLocks noGrp="1"/>
          </p:cNvSpPr>
          <p:nvPr>
            <p:ph type="title"/>
          </p:nvPr>
        </p:nvSpPr>
        <p:spPr/>
        <p:txBody>
          <a:bodyPr>
            <a:normAutofit/>
          </a:bodyPr>
          <a:lstStyle/>
          <a:p>
            <a:r>
              <a:rPr lang="en-US" sz="4000" b="1">
                <a:cs typeface="Calibri Light"/>
              </a:rPr>
              <a:t>DATA EXPLORATION </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8324E3C0-D328-04A2-64AE-5B43594E43E0}"/>
              </a:ext>
            </a:extLst>
          </p:cNvPr>
          <p:cNvSpPr>
            <a:spLocks noGrp="1"/>
          </p:cNvSpPr>
          <p:nvPr>
            <p:ph idx="1"/>
          </p:nvPr>
        </p:nvSpPr>
        <p:spPr>
          <a:xfrm>
            <a:off x="1097280" y="1842951"/>
            <a:ext cx="10058400" cy="4127743"/>
          </a:xfrm>
        </p:spPr>
        <p:txBody>
          <a:bodyPr vert="horz" lIns="0" tIns="45720" rIns="0" bIns="45720" rtlCol="0" anchor="t">
            <a:normAutofit/>
          </a:bodyPr>
          <a:lstStyle/>
          <a:p>
            <a:pPr>
              <a:buFont typeface="Arial" panose="020F0502020204030204" pitchFamily="34" charset="0"/>
              <a:buChar char="•"/>
            </a:pPr>
            <a:r>
              <a:rPr lang="en-US">
                <a:cs typeface="Calibri"/>
              </a:rPr>
              <a:t>The </a:t>
            </a:r>
            <a:r>
              <a:rPr lang="en-US" b="1">
                <a:cs typeface="Calibri"/>
              </a:rPr>
              <a:t>Data had 4943 rows and 26 columns. </a:t>
            </a:r>
            <a:endParaRPr lang="en-US" b="1">
              <a:ea typeface="Calibri"/>
              <a:cs typeface="Calibri"/>
            </a:endParaRPr>
          </a:p>
          <a:p>
            <a:pPr>
              <a:buFont typeface="Arial" panose="020F0502020204030204" pitchFamily="34" charset="0"/>
              <a:buChar char="•"/>
            </a:pPr>
            <a:r>
              <a:rPr lang="en-US">
                <a:ea typeface="Calibri"/>
                <a:cs typeface="Calibri"/>
              </a:rPr>
              <a:t>Checked which column can be taken as the dependent variable.</a:t>
            </a:r>
          </a:p>
          <a:p>
            <a:pPr>
              <a:buFont typeface="Arial" panose="020F0502020204030204" pitchFamily="34" charset="0"/>
              <a:buChar char="•"/>
            </a:pPr>
            <a:r>
              <a:rPr lang="en-US">
                <a:ea typeface="Calibri"/>
                <a:cs typeface="Calibri"/>
              </a:rPr>
              <a:t>Used the correlation plot to determine which variables are highly correlated.</a:t>
            </a:r>
          </a:p>
          <a:p>
            <a:pPr>
              <a:buFont typeface="Arial" panose="020F0502020204030204" pitchFamily="34" charset="0"/>
              <a:buChar char="•"/>
            </a:pPr>
            <a:r>
              <a:rPr lang="en-US">
                <a:ea typeface="Calibri"/>
                <a:cs typeface="Calibri"/>
              </a:rPr>
              <a:t>Removed the columns which were not required for the building the model </a:t>
            </a:r>
          </a:p>
          <a:p>
            <a:pPr>
              <a:buFont typeface="Arial" panose="020F0502020204030204" pitchFamily="34" charset="0"/>
              <a:buChar char="•"/>
            </a:pPr>
            <a:r>
              <a:rPr lang="en-US">
                <a:cs typeface="Calibri"/>
              </a:rPr>
              <a:t>The </a:t>
            </a:r>
            <a:r>
              <a:rPr lang="en-US" b="1">
                <a:highlight>
                  <a:srgbClr val="FFFF00"/>
                </a:highlight>
                <a:cs typeface="Calibri"/>
              </a:rPr>
              <a:t>NA values where present </a:t>
            </a:r>
            <a:r>
              <a:rPr lang="en-US">
                <a:cs typeface="Calibri"/>
              </a:rPr>
              <a:t>in the dataset so replaced them with the Mean Values.</a:t>
            </a:r>
            <a:endParaRPr lang="en-US">
              <a:ea typeface="Calibri"/>
              <a:cs typeface="Calibri"/>
            </a:endParaRPr>
          </a:p>
          <a:p>
            <a:pPr>
              <a:buFont typeface="Arial" panose="020F0502020204030204" pitchFamily="34" charset="0"/>
              <a:buChar char="•"/>
            </a:pPr>
            <a:r>
              <a:rPr lang="en-US">
                <a:ea typeface="Calibri"/>
                <a:cs typeface="Calibri"/>
              </a:rPr>
              <a:t>Checked if the </a:t>
            </a:r>
            <a:r>
              <a:rPr lang="en-US" b="1">
                <a:highlight>
                  <a:srgbClr val="FFFF00"/>
                </a:highlight>
                <a:ea typeface="Calibri"/>
                <a:cs typeface="Calibri"/>
              </a:rPr>
              <a:t>outliers are present in the data</a:t>
            </a:r>
            <a:r>
              <a:rPr lang="en-US">
                <a:ea typeface="Calibri"/>
                <a:cs typeface="Calibri"/>
              </a:rPr>
              <a:t> using the box plot and tried to remove them by using the Quartile Calculation and derived with the upper limit and the lower limit so that the values won't go beyond the detected value.</a:t>
            </a:r>
          </a:p>
          <a:p>
            <a:pPr marL="0" indent="0">
              <a:buNone/>
            </a:pPr>
            <a:endParaRPr lang="en-US">
              <a:ea typeface="Calibri"/>
              <a:cs typeface="Calibri"/>
            </a:endParaRPr>
          </a:p>
          <a:p>
            <a:pPr marL="0" indent="0">
              <a:buNone/>
            </a:pPr>
            <a:endParaRPr lang="en-US">
              <a:ea typeface="Calibri"/>
              <a:cs typeface="Calibri"/>
            </a:endParaRPr>
          </a:p>
          <a:p>
            <a:pPr>
              <a:buFont typeface="Arial" panose="020F0502020204030204" pitchFamily="34" charset="0"/>
              <a:buChar char="•"/>
            </a:pPr>
            <a:endParaRPr lang="en-US">
              <a:ea typeface="Calibri"/>
              <a:cs typeface="Calibri"/>
            </a:endParaRPr>
          </a:p>
          <a:p>
            <a:pPr marL="0" indent="0">
              <a:buNone/>
            </a:pPr>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24520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9C83-F8F9-88D3-32EA-D57250F609B0}"/>
              </a:ext>
            </a:extLst>
          </p:cNvPr>
          <p:cNvSpPr>
            <a:spLocks noGrp="1"/>
          </p:cNvSpPr>
          <p:nvPr>
            <p:ph type="title"/>
          </p:nvPr>
        </p:nvSpPr>
        <p:spPr/>
        <p:txBody>
          <a:bodyPr/>
          <a:lstStyle/>
          <a:p>
            <a:r>
              <a:rPr lang="en-US">
                <a:cs typeface="Calibri Light"/>
              </a:rPr>
              <a:t>BOX PLOT FOR DETECTING THE OUTLIERS</a:t>
            </a:r>
            <a:endParaRPr lang="en-US"/>
          </a:p>
        </p:txBody>
      </p:sp>
      <p:pic>
        <p:nvPicPr>
          <p:cNvPr id="4" name="Picture 4" descr="Chart&#10;&#10;Description automatically generated">
            <a:extLst>
              <a:ext uri="{FF2B5EF4-FFF2-40B4-BE49-F238E27FC236}">
                <a16:creationId xmlns:a16="http://schemas.microsoft.com/office/drawing/2014/main" id="{09ADB67C-7893-FBCB-F305-8B874A0DF484}"/>
              </a:ext>
            </a:extLst>
          </p:cNvPr>
          <p:cNvPicPr>
            <a:picLocks noGrp="1" noChangeAspect="1"/>
          </p:cNvPicPr>
          <p:nvPr>
            <p:ph idx="1"/>
          </p:nvPr>
        </p:nvPicPr>
        <p:blipFill>
          <a:blip r:embed="rId2"/>
          <a:stretch>
            <a:fillRect/>
          </a:stretch>
        </p:blipFill>
        <p:spPr>
          <a:xfrm>
            <a:off x="822125" y="1738010"/>
            <a:ext cx="4827113" cy="4607907"/>
          </a:xfrm>
        </p:spPr>
      </p:pic>
      <p:sp>
        <p:nvSpPr>
          <p:cNvPr id="5" name="TextBox 4">
            <a:extLst>
              <a:ext uri="{FF2B5EF4-FFF2-40B4-BE49-F238E27FC236}">
                <a16:creationId xmlns:a16="http://schemas.microsoft.com/office/drawing/2014/main" id="{CD32DB61-115B-B80A-D868-5EEB025F61D0}"/>
              </a:ext>
            </a:extLst>
          </p:cNvPr>
          <p:cNvSpPr txBox="1"/>
          <p:nvPr/>
        </p:nvSpPr>
        <p:spPr>
          <a:xfrm>
            <a:off x="5862181" y="2469715"/>
            <a:ext cx="51962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From the graph we can infer that the outliers are present in the third quartile and first quartile for the variables</a:t>
            </a:r>
          </a:p>
        </p:txBody>
      </p:sp>
    </p:spTree>
    <p:extLst>
      <p:ext uri="{BB962C8B-B14F-4D97-AF65-F5344CB8AC3E}">
        <p14:creationId xmlns:p14="http://schemas.microsoft.com/office/powerpoint/2010/main" val="214683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1E3-EFFB-98F1-8984-5E2856F3DD32}"/>
              </a:ext>
            </a:extLst>
          </p:cNvPr>
          <p:cNvSpPr>
            <a:spLocks noGrp="1"/>
          </p:cNvSpPr>
          <p:nvPr>
            <p:ph type="title"/>
          </p:nvPr>
        </p:nvSpPr>
        <p:spPr/>
        <p:txBody>
          <a:bodyPr/>
          <a:lstStyle/>
          <a:p>
            <a:r>
              <a:rPr lang="en-US">
                <a:cs typeface="Calibri Light"/>
              </a:rPr>
              <a:t>CORRELATION PLOT</a:t>
            </a:r>
            <a:endParaRPr lang="en-US"/>
          </a:p>
        </p:txBody>
      </p:sp>
      <p:pic>
        <p:nvPicPr>
          <p:cNvPr id="4" name="Picture 4" descr="Chart, bubble chart&#10;&#10;Description automatically generated">
            <a:extLst>
              <a:ext uri="{FF2B5EF4-FFF2-40B4-BE49-F238E27FC236}">
                <a16:creationId xmlns:a16="http://schemas.microsoft.com/office/drawing/2014/main" id="{51EDBB1C-BE19-70DE-F95F-C7F41781A746}"/>
              </a:ext>
            </a:extLst>
          </p:cNvPr>
          <p:cNvPicPr>
            <a:picLocks noGrp="1" noChangeAspect="1"/>
          </p:cNvPicPr>
          <p:nvPr>
            <p:ph idx="1"/>
          </p:nvPr>
        </p:nvPicPr>
        <p:blipFill>
          <a:blip r:embed="rId2"/>
          <a:stretch>
            <a:fillRect/>
          </a:stretch>
        </p:blipFill>
        <p:spPr>
          <a:xfrm>
            <a:off x="461376" y="1877048"/>
            <a:ext cx="4691415" cy="4493087"/>
          </a:xfrm>
        </p:spPr>
      </p:pic>
      <p:sp>
        <p:nvSpPr>
          <p:cNvPr id="5" name="TextBox 4">
            <a:extLst>
              <a:ext uri="{FF2B5EF4-FFF2-40B4-BE49-F238E27FC236}">
                <a16:creationId xmlns:a16="http://schemas.microsoft.com/office/drawing/2014/main" id="{EBB96045-4546-CF87-9BD0-88529384D67E}"/>
              </a:ext>
            </a:extLst>
          </p:cNvPr>
          <p:cNvSpPr txBox="1"/>
          <p:nvPr/>
        </p:nvSpPr>
        <p:spPr>
          <a:xfrm>
            <a:off x="5663852" y="3231715"/>
            <a:ext cx="67097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From the Graph we can infer that </a:t>
            </a:r>
          </a:p>
          <a:p>
            <a:r>
              <a:rPr lang="en-US"/>
              <a:t>Predicted _distance , Predicted Duration are having high correlation</a:t>
            </a:r>
          </a:p>
        </p:txBody>
      </p:sp>
    </p:spTree>
    <p:extLst>
      <p:ext uri="{BB962C8B-B14F-4D97-AF65-F5344CB8AC3E}">
        <p14:creationId xmlns:p14="http://schemas.microsoft.com/office/powerpoint/2010/main" val="31799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3410-CEE0-1DCE-3950-105F82EF2651}"/>
              </a:ext>
            </a:extLst>
          </p:cNvPr>
          <p:cNvSpPr>
            <a:spLocks noGrp="1"/>
          </p:cNvSpPr>
          <p:nvPr>
            <p:ph type="title"/>
          </p:nvPr>
        </p:nvSpPr>
        <p:spPr/>
        <p:txBody>
          <a:bodyPr>
            <a:normAutofit/>
          </a:bodyPr>
          <a:lstStyle/>
          <a:p>
            <a:r>
              <a:rPr lang="en-US" sz="4000" b="1">
                <a:ea typeface="Calibri Light"/>
                <a:cs typeface="Calibri Light"/>
              </a:rPr>
              <a:t>TRAIN &amp; TEST SPLIT DATA &amp; MODEL BUILDING</a:t>
            </a:r>
          </a:p>
        </p:txBody>
      </p:sp>
      <p:sp>
        <p:nvSpPr>
          <p:cNvPr id="3" name="Content Placeholder 2">
            <a:extLst>
              <a:ext uri="{FF2B5EF4-FFF2-40B4-BE49-F238E27FC236}">
                <a16:creationId xmlns:a16="http://schemas.microsoft.com/office/drawing/2014/main" id="{62440191-D271-A276-4093-D17FCDC4E279}"/>
              </a:ext>
            </a:extLst>
          </p:cNvPr>
          <p:cNvSpPr>
            <a:spLocks noGrp="1"/>
          </p:cNvSpPr>
          <p:nvPr>
            <p:ph idx="1"/>
          </p:nvPr>
        </p:nvSpPr>
        <p:spPr/>
        <p:txBody>
          <a:bodyPr vert="horz" lIns="0" tIns="45720" rIns="0" bIns="45720" rtlCol="0" anchor="t">
            <a:normAutofit/>
          </a:bodyPr>
          <a:lstStyle/>
          <a:p>
            <a:r>
              <a:rPr lang="en-US">
                <a:ea typeface="Calibri"/>
                <a:cs typeface="Calibri"/>
              </a:rPr>
              <a:t>Splitting the data into Train &amp; Test Data with the split ration of 70%</a:t>
            </a:r>
          </a:p>
          <a:p>
            <a:pPr>
              <a:buFont typeface="Arial" panose="020F0502020204030204" pitchFamily="34" charset="0"/>
              <a:buChar char="•"/>
            </a:pPr>
            <a:r>
              <a:rPr lang="en-US">
                <a:ea typeface="Calibri"/>
                <a:cs typeface="Calibri"/>
              </a:rPr>
              <a:t> </a:t>
            </a:r>
            <a:r>
              <a:rPr lang="en-US" b="1">
                <a:ea typeface="Calibri"/>
                <a:cs typeface="Calibri"/>
              </a:rPr>
              <a:t>Train Data volume is 70%.</a:t>
            </a:r>
          </a:p>
          <a:p>
            <a:pPr>
              <a:buFont typeface="Arial" panose="020F0502020204030204" pitchFamily="34" charset="0"/>
              <a:buChar char="•"/>
            </a:pPr>
            <a:r>
              <a:rPr lang="en-US" b="1">
                <a:ea typeface="Calibri"/>
                <a:cs typeface="Calibri"/>
              </a:rPr>
              <a:t> Test Data volume is 30%</a:t>
            </a:r>
            <a:r>
              <a:rPr lang="en-US">
                <a:ea typeface="Calibri"/>
                <a:cs typeface="Calibri"/>
              </a:rPr>
              <a:t>.</a:t>
            </a:r>
          </a:p>
          <a:p>
            <a:r>
              <a:rPr lang="en-US">
                <a:ea typeface="Calibri"/>
                <a:cs typeface="Calibri"/>
              </a:rPr>
              <a:t>Since it’s a regression analysis tried the model using the Linear regression. </a:t>
            </a:r>
          </a:p>
          <a:p>
            <a:r>
              <a:rPr lang="en-US">
                <a:ea typeface="Calibri"/>
                <a:cs typeface="Calibri"/>
              </a:rPr>
              <a:t>The Dependent Variable taken was </a:t>
            </a:r>
            <a:r>
              <a:rPr lang="en-US" b="1">
                <a:highlight>
                  <a:srgbClr val="FFFF00"/>
                </a:highlight>
                <a:ea typeface="Calibri"/>
                <a:cs typeface="Calibri"/>
              </a:rPr>
              <a:t>Metered Price</a:t>
            </a:r>
          </a:p>
          <a:p>
            <a:r>
              <a:rPr lang="en-US">
                <a:ea typeface="Calibri"/>
                <a:cs typeface="Calibri"/>
              </a:rPr>
              <a:t>The model did not perform well since the </a:t>
            </a:r>
            <a:r>
              <a:rPr lang="en-US" b="1">
                <a:highlight>
                  <a:srgbClr val="FFFF00"/>
                </a:highlight>
                <a:ea typeface="Calibri"/>
                <a:cs typeface="Calibri"/>
              </a:rPr>
              <a:t>Multiple R squared was not close to 1.</a:t>
            </a:r>
          </a:p>
          <a:p>
            <a:r>
              <a:rPr lang="en-US">
                <a:ea typeface="Calibri"/>
                <a:cs typeface="Calibri"/>
              </a:rPr>
              <a:t>So checked for the columns and there significance.</a:t>
            </a:r>
          </a:p>
          <a:p>
            <a:r>
              <a:rPr lang="en-US">
                <a:ea typeface="Calibri"/>
                <a:cs typeface="Calibri"/>
              </a:rPr>
              <a:t>Then tried using the </a:t>
            </a:r>
            <a:r>
              <a:rPr lang="en-US" b="1">
                <a:highlight>
                  <a:srgbClr val="FFFF00"/>
                </a:highlight>
                <a:ea typeface="Calibri"/>
                <a:cs typeface="Calibri"/>
              </a:rPr>
              <a:t>Random forest modelling.</a:t>
            </a:r>
            <a:endParaRPr lang="en-US">
              <a:highlight>
                <a:srgbClr val="FFFF00"/>
              </a:highlight>
              <a:ea typeface="Calibri"/>
              <a:cs typeface="Calibri"/>
            </a:endParaRPr>
          </a:p>
          <a:p>
            <a:endParaRPr lang="en-US" b="1">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05788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0F8D-08E7-598F-26B7-00DC1ABF87A0}"/>
              </a:ext>
            </a:extLst>
          </p:cNvPr>
          <p:cNvSpPr>
            <a:spLocks noGrp="1"/>
          </p:cNvSpPr>
          <p:nvPr>
            <p:ph type="title"/>
          </p:nvPr>
        </p:nvSpPr>
        <p:spPr/>
        <p:txBody>
          <a:bodyPr>
            <a:normAutofit/>
          </a:bodyPr>
          <a:lstStyle/>
          <a:p>
            <a:r>
              <a:rPr lang="en-US" sz="4000" b="1">
                <a:ea typeface="Calibri Light"/>
                <a:cs typeface="Calibri Light"/>
              </a:rPr>
              <a:t>RESULT AFTER MODELLING</a:t>
            </a:r>
          </a:p>
        </p:txBody>
      </p:sp>
      <p:sp>
        <p:nvSpPr>
          <p:cNvPr id="3" name="Content Placeholder 2">
            <a:extLst>
              <a:ext uri="{FF2B5EF4-FFF2-40B4-BE49-F238E27FC236}">
                <a16:creationId xmlns:a16="http://schemas.microsoft.com/office/drawing/2014/main" id="{CB0478BA-89CE-9A13-153C-E02AF3A4A49F}"/>
              </a:ext>
            </a:extLst>
          </p:cNvPr>
          <p:cNvSpPr>
            <a:spLocks noGrp="1"/>
          </p:cNvSpPr>
          <p:nvPr>
            <p:ph idx="1"/>
          </p:nvPr>
        </p:nvSpPr>
        <p:spPr/>
        <p:txBody>
          <a:bodyPr vert="horz" lIns="0" tIns="45720" rIns="0" bIns="45720" rtlCol="0" anchor="t">
            <a:normAutofit/>
          </a:bodyPr>
          <a:lstStyle/>
          <a:p>
            <a:r>
              <a:rPr lang="en-US" dirty="0">
                <a:ea typeface="Calibri"/>
                <a:cs typeface="Calibri"/>
              </a:rPr>
              <a:t>After removing the outliers and training the model with Random Forest was the following  result. </a:t>
            </a:r>
            <a:endParaRPr lang="en-US"/>
          </a:p>
          <a:p>
            <a:r>
              <a:rPr lang="en-US" b="1" dirty="0">
                <a:ea typeface="Calibri"/>
                <a:cs typeface="Calibri"/>
              </a:rPr>
              <a:t>By using all the Independent variables present in the Data &amp; below is the result</a:t>
            </a:r>
            <a:endParaRPr lang="en-US" b="1">
              <a:ea typeface="Calibri"/>
              <a:cs typeface="Calibri"/>
            </a:endParaRPr>
          </a:p>
          <a:p>
            <a:endParaRPr lang="en-US">
              <a:ea typeface="Calibri"/>
              <a:cs typeface="Calibri"/>
            </a:endParaRPr>
          </a:p>
          <a:p>
            <a:endParaRPr lang="en-US">
              <a:latin typeface="Calibri"/>
              <a:ea typeface="Calibri"/>
              <a:cs typeface="Calibri"/>
            </a:endParaRPr>
          </a:p>
          <a:p>
            <a:endParaRPr lang="en-US">
              <a:latin typeface="Calibri"/>
              <a:ea typeface="Calibri"/>
              <a:cs typeface="Calibri"/>
            </a:endParaRPr>
          </a:p>
          <a:p>
            <a:r>
              <a:rPr lang="en-US" dirty="0">
                <a:latin typeface="Consolas"/>
                <a:ea typeface="Calibri"/>
                <a:cs typeface="Calibri"/>
              </a:rPr>
              <a:t>        
  </a:t>
            </a:r>
            <a:endParaRPr lang="en-US" dirty="0">
              <a:ea typeface="Calibri"/>
              <a:cs typeface="Calibri"/>
            </a:endParaRPr>
          </a:p>
        </p:txBody>
      </p:sp>
      <p:graphicFrame>
        <p:nvGraphicFramePr>
          <p:cNvPr id="4" name="Table 4">
            <a:extLst>
              <a:ext uri="{FF2B5EF4-FFF2-40B4-BE49-F238E27FC236}">
                <a16:creationId xmlns:a16="http://schemas.microsoft.com/office/drawing/2014/main" id="{FA8A3825-5C23-1648-B1DF-E12E4F694997}"/>
              </a:ext>
            </a:extLst>
          </p:cNvPr>
          <p:cNvGraphicFramePr>
            <a:graphicFrameLocks noGrp="1"/>
          </p:cNvGraphicFramePr>
          <p:nvPr>
            <p:extLst>
              <p:ext uri="{D42A27DB-BD31-4B8C-83A1-F6EECF244321}">
                <p14:modId xmlns:p14="http://schemas.microsoft.com/office/powerpoint/2010/main" val="1533728174"/>
              </p:ext>
            </p:extLst>
          </p:nvPr>
        </p:nvGraphicFramePr>
        <p:xfrm>
          <a:off x="1198880" y="3444240"/>
          <a:ext cx="9552084" cy="1820676"/>
        </p:xfrm>
        <a:graphic>
          <a:graphicData uri="http://schemas.openxmlformats.org/drawingml/2006/table">
            <a:tbl>
              <a:tblPr firstRow="1" bandRow="1">
                <a:tableStyleId>{5C22544A-7EE6-4342-B048-85BDC9FD1C3A}</a:tableStyleId>
              </a:tblPr>
              <a:tblGrid>
                <a:gridCol w="3184028">
                  <a:extLst>
                    <a:ext uri="{9D8B030D-6E8A-4147-A177-3AD203B41FA5}">
                      <a16:colId xmlns:a16="http://schemas.microsoft.com/office/drawing/2014/main" val="1336689230"/>
                    </a:ext>
                  </a:extLst>
                </a:gridCol>
                <a:gridCol w="3184028">
                  <a:extLst>
                    <a:ext uri="{9D8B030D-6E8A-4147-A177-3AD203B41FA5}">
                      <a16:colId xmlns:a16="http://schemas.microsoft.com/office/drawing/2014/main" val="1721755926"/>
                    </a:ext>
                  </a:extLst>
                </a:gridCol>
                <a:gridCol w="3184028">
                  <a:extLst>
                    <a:ext uri="{9D8B030D-6E8A-4147-A177-3AD203B41FA5}">
                      <a16:colId xmlns:a16="http://schemas.microsoft.com/office/drawing/2014/main" val="3510141090"/>
                    </a:ext>
                  </a:extLst>
                </a:gridCol>
              </a:tblGrid>
              <a:tr h="563290">
                <a:tc>
                  <a:txBody>
                    <a:bodyPr/>
                    <a:lstStyle/>
                    <a:p>
                      <a:pPr lvl="0">
                        <a:buNone/>
                      </a:pPr>
                      <a:r>
                        <a:rPr lang="en-US" sz="1800" b="1" i="0" u="none" strike="noStrike" noProof="0" err="1">
                          <a:latin typeface="Consolas"/>
                        </a:rPr>
                        <a:t>mtry</a:t>
                      </a:r>
                      <a:r>
                        <a:rPr lang="en-US" sz="1800" b="1" i="0" u="none" strike="noStrike" noProof="0">
                          <a:latin typeface="Consolas"/>
                        </a:rPr>
                        <a:t>         </a:t>
                      </a:r>
                    </a:p>
                  </a:txBody>
                  <a:tcPr/>
                </a:tc>
                <a:tc>
                  <a:txBody>
                    <a:bodyPr/>
                    <a:lstStyle/>
                    <a:p>
                      <a:pPr lvl="0">
                        <a:buNone/>
                      </a:pPr>
                      <a:r>
                        <a:rPr lang="en-US" sz="1800" b="1" i="0" u="none" strike="noStrike" noProof="0">
                          <a:latin typeface="Consolas"/>
                        </a:rPr>
                        <a:t>RMSE</a:t>
                      </a:r>
                      <a:endParaRPr lang="en-US" b="1"/>
                    </a:p>
                  </a:txBody>
                  <a:tcPr/>
                </a:tc>
                <a:tc>
                  <a:txBody>
                    <a:bodyPr/>
                    <a:lstStyle/>
                    <a:p>
                      <a:pPr lvl="0" algn="l">
                        <a:lnSpc>
                          <a:spcPct val="100000"/>
                        </a:lnSpc>
                        <a:spcBef>
                          <a:spcPts val="0"/>
                        </a:spcBef>
                        <a:spcAft>
                          <a:spcPts val="0"/>
                        </a:spcAft>
                        <a:buNone/>
                      </a:pPr>
                      <a:r>
                        <a:rPr lang="en-US" sz="1800" b="1" i="0" u="none" strike="noStrike" noProof="0" err="1">
                          <a:latin typeface="Consolas"/>
                        </a:rPr>
                        <a:t>Rsquared</a:t>
                      </a:r>
                      <a:endParaRPr lang="en-US" sz="1800" b="1" i="0" u="none" strike="noStrike" noProof="0" err="1">
                        <a:latin typeface="Calibri"/>
                      </a:endParaRPr>
                    </a:p>
                    <a:p>
                      <a:pPr lvl="0">
                        <a:buNone/>
                      </a:pPr>
                      <a:endParaRPr lang="en-US" b="1"/>
                    </a:p>
                  </a:txBody>
                  <a:tcPr/>
                </a:tc>
                <a:extLst>
                  <a:ext uri="{0D108BD9-81ED-4DB2-BD59-A6C34878D82A}">
                    <a16:rowId xmlns:a16="http://schemas.microsoft.com/office/drawing/2014/main" val="1221279823"/>
                  </a:ext>
                </a:extLst>
              </a:tr>
              <a:tr h="393532">
                <a:tc>
                  <a:txBody>
                    <a:bodyPr/>
                    <a:lstStyle/>
                    <a:p>
                      <a:r>
                        <a:rPr lang="en-US"/>
                        <a:t>2</a:t>
                      </a:r>
                    </a:p>
                  </a:txBody>
                  <a:tcPr/>
                </a:tc>
                <a:tc>
                  <a:txBody>
                    <a:bodyPr/>
                    <a:lstStyle/>
                    <a:p>
                      <a:pPr lvl="0">
                        <a:buNone/>
                      </a:pPr>
                      <a:r>
                        <a:rPr lang="en-US"/>
                        <a:t>1539.8952</a:t>
                      </a:r>
                    </a:p>
                  </a:txBody>
                  <a:tcPr/>
                </a:tc>
                <a:tc>
                  <a:txBody>
                    <a:bodyPr/>
                    <a:lstStyle/>
                    <a:p>
                      <a:pPr lvl="0">
                        <a:buNone/>
                      </a:pPr>
                      <a:r>
                        <a:rPr lang="en-US"/>
                        <a:t>0.9215841</a:t>
                      </a:r>
                    </a:p>
                  </a:txBody>
                  <a:tcPr/>
                </a:tc>
                <a:extLst>
                  <a:ext uri="{0D108BD9-81ED-4DB2-BD59-A6C34878D82A}">
                    <a16:rowId xmlns:a16="http://schemas.microsoft.com/office/drawing/2014/main" val="2765411881"/>
                  </a:ext>
                </a:extLst>
              </a:tr>
              <a:tr h="393532">
                <a:tc>
                  <a:txBody>
                    <a:bodyPr/>
                    <a:lstStyle/>
                    <a:p>
                      <a:r>
                        <a:rPr lang="en-US"/>
                        <a:t>6</a:t>
                      </a:r>
                    </a:p>
                  </a:txBody>
                  <a:tcPr/>
                </a:tc>
                <a:tc>
                  <a:txBody>
                    <a:bodyPr/>
                    <a:lstStyle/>
                    <a:p>
                      <a:pPr lvl="0">
                        <a:buNone/>
                      </a:pPr>
                      <a:r>
                        <a:rPr lang="en-US"/>
                        <a:t>896.4808</a:t>
                      </a:r>
                    </a:p>
                  </a:txBody>
                  <a:tcPr/>
                </a:tc>
                <a:tc>
                  <a:txBody>
                    <a:bodyPr/>
                    <a:lstStyle/>
                    <a:p>
                      <a:pPr lvl="0">
                        <a:buNone/>
                      </a:pPr>
                      <a:r>
                        <a:rPr lang="en-US"/>
                        <a:t>0.9518155</a:t>
                      </a:r>
                    </a:p>
                  </a:txBody>
                  <a:tcPr/>
                </a:tc>
                <a:extLst>
                  <a:ext uri="{0D108BD9-81ED-4DB2-BD59-A6C34878D82A}">
                    <a16:rowId xmlns:a16="http://schemas.microsoft.com/office/drawing/2014/main" val="1557093794"/>
                  </a:ext>
                </a:extLst>
              </a:tr>
              <a:tr h="393532">
                <a:tc>
                  <a:txBody>
                    <a:bodyPr/>
                    <a:lstStyle/>
                    <a:p>
                      <a:pPr lvl="0">
                        <a:buNone/>
                      </a:pPr>
                      <a:r>
                        <a:rPr lang="en-US"/>
                        <a:t>11</a:t>
                      </a:r>
                    </a:p>
                  </a:txBody>
                  <a:tcPr/>
                </a:tc>
                <a:tc>
                  <a:txBody>
                    <a:bodyPr/>
                    <a:lstStyle/>
                    <a:p>
                      <a:pPr lvl="0">
                        <a:buNone/>
                      </a:pPr>
                      <a:r>
                        <a:rPr lang="en-US"/>
                        <a:t>938.0028</a:t>
                      </a:r>
                    </a:p>
                  </a:txBody>
                  <a:tcPr/>
                </a:tc>
                <a:tc>
                  <a:txBody>
                    <a:bodyPr/>
                    <a:lstStyle/>
                    <a:p>
                      <a:pPr lvl="0" algn="l">
                        <a:lnSpc>
                          <a:spcPct val="100000"/>
                        </a:lnSpc>
                        <a:spcBef>
                          <a:spcPts val="0"/>
                        </a:spcBef>
                        <a:spcAft>
                          <a:spcPts val="0"/>
                        </a:spcAft>
                        <a:buNone/>
                      </a:pPr>
                      <a:r>
                        <a:rPr lang="en-US" sz="1800" b="0" i="0" u="none" strike="noStrike" noProof="0">
                          <a:latin typeface="Consolas"/>
                        </a:rPr>
                        <a:t>0.947251</a:t>
                      </a:r>
                      <a:endParaRPr lang="en-US" sz="1800" b="0" i="0" u="none" strike="noStrike" noProof="0">
                        <a:latin typeface="Calibri"/>
                      </a:endParaRPr>
                    </a:p>
                  </a:txBody>
                  <a:tcPr/>
                </a:tc>
                <a:extLst>
                  <a:ext uri="{0D108BD9-81ED-4DB2-BD59-A6C34878D82A}">
                    <a16:rowId xmlns:a16="http://schemas.microsoft.com/office/drawing/2014/main" val="1144491798"/>
                  </a:ext>
                </a:extLst>
              </a:tr>
            </a:tbl>
          </a:graphicData>
        </a:graphic>
      </p:graphicFrame>
    </p:spTree>
    <p:extLst>
      <p:ext uri="{BB962C8B-B14F-4D97-AF65-F5344CB8AC3E}">
        <p14:creationId xmlns:p14="http://schemas.microsoft.com/office/powerpoint/2010/main" val="340407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2FC8-4982-69A0-18BD-9A2B99A8C145}"/>
              </a:ext>
            </a:extLst>
          </p:cNvPr>
          <p:cNvSpPr>
            <a:spLocks noGrp="1"/>
          </p:cNvSpPr>
          <p:nvPr>
            <p:ph type="title"/>
          </p:nvPr>
        </p:nvSpPr>
        <p:spPr/>
        <p:txBody>
          <a:bodyPr/>
          <a:lstStyle/>
          <a:p>
            <a:r>
              <a:rPr lang="en-US" sz="4000" b="1" dirty="0">
                <a:ea typeface="Calibri Light"/>
                <a:cs typeface="Calibri Light"/>
              </a:rPr>
              <a:t>RESULT AFTER REMOVING SOME DEPENDENT VARIABLES</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3A28717A-F545-38B3-8B1E-B15985922094}"/>
              </a:ext>
            </a:extLst>
          </p:cNvPr>
          <p:cNvSpPr>
            <a:spLocks noGrp="1"/>
          </p:cNvSpPr>
          <p:nvPr>
            <p:ph idx="1"/>
          </p:nvPr>
        </p:nvSpPr>
        <p:spPr/>
        <p:txBody>
          <a:bodyPr vert="horz" lIns="0" tIns="45720" rIns="0" bIns="45720" rtlCol="0" anchor="t">
            <a:normAutofit/>
          </a:bodyPr>
          <a:lstStyle/>
          <a:p>
            <a:r>
              <a:rPr lang="en-US" b="1" dirty="0">
                <a:highlight>
                  <a:srgbClr val="FFFF00"/>
                </a:highlight>
                <a:ea typeface="Calibri"/>
                <a:cs typeface="Calibri"/>
              </a:rPr>
              <a:t>Without removing the outliers and removing the dependent variables Upfront_price, Predicted distance, Predicted Duration. Below is the result</a:t>
            </a:r>
          </a:p>
          <a:p>
            <a:endParaRPr lang="en-US" dirty="0">
              <a:ea typeface="Calibri"/>
              <a:cs typeface="Calibri"/>
            </a:endParaRPr>
          </a:p>
          <a:p>
            <a:endParaRPr lang="en-US" dirty="0">
              <a:ea typeface="Calibri"/>
              <a:cs typeface="Calibri"/>
            </a:endParaRPr>
          </a:p>
        </p:txBody>
      </p:sp>
      <p:graphicFrame>
        <p:nvGraphicFramePr>
          <p:cNvPr id="5" name="Table 4">
            <a:extLst>
              <a:ext uri="{FF2B5EF4-FFF2-40B4-BE49-F238E27FC236}">
                <a16:creationId xmlns:a16="http://schemas.microsoft.com/office/drawing/2014/main" id="{A88B59AE-B38C-A3AF-B7A1-32EF94AD619A}"/>
              </a:ext>
            </a:extLst>
          </p:cNvPr>
          <p:cNvGraphicFramePr>
            <a:graphicFrameLocks noGrp="1"/>
          </p:cNvGraphicFramePr>
          <p:nvPr>
            <p:extLst>
              <p:ext uri="{D42A27DB-BD31-4B8C-83A1-F6EECF244321}">
                <p14:modId xmlns:p14="http://schemas.microsoft.com/office/powerpoint/2010/main" val="3852816991"/>
              </p:ext>
            </p:extLst>
          </p:nvPr>
        </p:nvGraphicFramePr>
        <p:xfrm>
          <a:off x="2346953" y="3030046"/>
          <a:ext cx="7164064" cy="1737360"/>
        </p:xfrm>
        <a:graphic>
          <a:graphicData uri="http://schemas.openxmlformats.org/drawingml/2006/table">
            <a:tbl>
              <a:tblPr firstRow="1" bandRow="1">
                <a:tableStyleId>{5C22544A-7EE6-4342-B048-85BDC9FD1C3A}</a:tableStyleId>
              </a:tblPr>
              <a:tblGrid>
                <a:gridCol w="2466061">
                  <a:extLst>
                    <a:ext uri="{9D8B030D-6E8A-4147-A177-3AD203B41FA5}">
                      <a16:colId xmlns:a16="http://schemas.microsoft.com/office/drawing/2014/main" val="3963394686"/>
                    </a:ext>
                  </a:extLst>
                </a:gridCol>
                <a:gridCol w="2309982">
                  <a:extLst>
                    <a:ext uri="{9D8B030D-6E8A-4147-A177-3AD203B41FA5}">
                      <a16:colId xmlns:a16="http://schemas.microsoft.com/office/drawing/2014/main" val="2575615548"/>
                    </a:ext>
                  </a:extLst>
                </a:gridCol>
                <a:gridCol w="2388021">
                  <a:extLst>
                    <a:ext uri="{9D8B030D-6E8A-4147-A177-3AD203B41FA5}">
                      <a16:colId xmlns:a16="http://schemas.microsoft.com/office/drawing/2014/main" val="1079437524"/>
                    </a:ext>
                  </a:extLst>
                </a:gridCol>
              </a:tblGrid>
              <a:tr h="422462">
                <a:tc>
                  <a:txBody>
                    <a:bodyPr/>
                    <a:lstStyle/>
                    <a:p>
                      <a:pPr algn="l" rtl="0" fontAlgn="base"/>
                      <a:r>
                        <a:rPr lang="en-US" u="none" strike="noStrike" dirty="0" err="1">
                          <a:effectLst/>
                        </a:rPr>
                        <a:t>mtry</a:t>
                      </a:r>
                      <a:r>
                        <a:rPr lang="en-US" u="none" strike="noStrike" dirty="0">
                          <a:effectLst/>
                        </a:rPr>
                        <a:t>         </a:t>
                      </a:r>
                      <a:r>
                        <a:rPr lang="en-US" dirty="0">
                          <a:effectLst/>
                        </a:rPr>
                        <a:t>​</a:t>
                      </a:r>
                      <a:endParaRPr lang="en-US" b="1" i="0" dirty="0">
                        <a:solidFill>
                          <a:srgbClr val="FFFFFF"/>
                        </a:solidFill>
                        <a:effectLst/>
                      </a:endParaRPr>
                    </a:p>
                  </a:txBody>
                  <a:tcPr/>
                </a:tc>
                <a:tc>
                  <a:txBody>
                    <a:bodyPr/>
                    <a:lstStyle/>
                    <a:p>
                      <a:pPr algn="l" rtl="0" fontAlgn="base"/>
                      <a:r>
                        <a:rPr lang="en-US" u="none" strike="noStrike" dirty="0">
                          <a:effectLst/>
                        </a:rPr>
                        <a:t>RMSE</a:t>
                      </a:r>
                      <a:r>
                        <a:rPr lang="en-US" dirty="0">
                          <a:effectLst/>
                        </a:rPr>
                        <a:t>​</a:t>
                      </a:r>
                      <a:endParaRPr lang="en-US" b="1" i="0" dirty="0">
                        <a:solidFill>
                          <a:srgbClr val="FFFFFF"/>
                        </a:solidFill>
                        <a:effectLst/>
                      </a:endParaRPr>
                    </a:p>
                  </a:txBody>
                  <a:tcPr/>
                </a:tc>
                <a:tc>
                  <a:txBody>
                    <a:bodyPr/>
                    <a:lstStyle/>
                    <a:p>
                      <a:pPr algn="l" rtl="0" fontAlgn="base"/>
                      <a:r>
                        <a:rPr lang="en-US" u="none" strike="noStrike" dirty="0" err="1">
                          <a:effectLst/>
                        </a:rPr>
                        <a:t>Rsquared</a:t>
                      </a:r>
                      <a:r>
                        <a:rPr lang="en-US" dirty="0">
                          <a:effectLst/>
                        </a:rPr>
                        <a:t>​</a:t>
                      </a:r>
                    </a:p>
                    <a:p>
                      <a:pPr algn="l" rtl="0" fontAlgn="base"/>
                      <a:r>
                        <a:rPr lang="en-US" dirty="0">
                          <a:effectLst/>
                        </a:rPr>
                        <a:t>​</a:t>
                      </a:r>
                      <a:endParaRPr lang="en-US" b="1" i="0" dirty="0">
                        <a:solidFill>
                          <a:srgbClr val="FFFFFF"/>
                        </a:solidFill>
                        <a:effectLst/>
                      </a:endParaRPr>
                    </a:p>
                  </a:txBody>
                  <a:tcPr/>
                </a:tc>
                <a:extLst>
                  <a:ext uri="{0D108BD9-81ED-4DB2-BD59-A6C34878D82A}">
                    <a16:rowId xmlns:a16="http://schemas.microsoft.com/office/drawing/2014/main" val="781696575"/>
                  </a:ext>
                </a:extLst>
              </a:tr>
              <a:tr h="295142">
                <a:tc>
                  <a:txBody>
                    <a:bodyPr/>
                    <a:lstStyle/>
                    <a:p>
                      <a:pPr algn="l" rtl="0" fontAlgn="base"/>
                      <a:r>
                        <a:rPr lang="en-US" dirty="0">
                          <a:effectLst/>
                        </a:rPr>
                        <a:t>2​</a:t>
                      </a:r>
                      <a:endParaRPr lang="en-US" b="0" i="0" dirty="0">
                        <a:solidFill>
                          <a:srgbClr val="000000"/>
                        </a:solidFill>
                        <a:effectLst/>
                      </a:endParaRPr>
                    </a:p>
                  </a:txBody>
                  <a:tcPr/>
                </a:tc>
                <a:tc>
                  <a:txBody>
                    <a:bodyPr/>
                    <a:lstStyle/>
                    <a:p>
                      <a:pPr lvl="0" algn="l">
                        <a:buNone/>
                      </a:pPr>
                      <a:r>
                        <a:rPr lang="en-US" sz="1800" b="0" i="0" u="none" strike="noStrike" noProof="0" dirty="0">
                          <a:effectLst/>
                          <a:latin typeface="Calibri"/>
                        </a:rPr>
                        <a:t>5485.001</a:t>
                      </a:r>
                      <a:endParaRPr lang="en-US" dirty="0"/>
                    </a:p>
                  </a:txBody>
                  <a:tcPr/>
                </a:tc>
                <a:tc>
                  <a:txBody>
                    <a:bodyPr/>
                    <a:lstStyle/>
                    <a:p>
                      <a:pPr lvl="0" algn="l">
                        <a:buNone/>
                      </a:pPr>
                      <a:r>
                        <a:rPr lang="en-US" sz="1800" b="0" i="0" u="none" strike="noStrike" noProof="0" dirty="0">
                          <a:effectLst/>
                          <a:latin typeface="Calibri"/>
                        </a:rPr>
                        <a:t>0.9048657</a:t>
                      </a:r>
                      <a:endParaRPr lang="en-US" dirty="0"/>
                    </a:p>
                  </a:txBody>
                  <a:tcPr/>
                </a:tc>
                <a:extLst>
                  <a:ext uri="{0D108BD9-81ED-4DB2-BD59-A6C34878D82A}">
                    <a16:rowId xmlns:a16="http://schemas.microsoft.com/office/drawing/2014/main" val="518207632"/>
                  </a:ext>
                </a:extLst>
              </a:tr>
              <a:tr h="295142">
                <a:tc>
                  <a:txBody>
                    <a:bodyPr/>
                    <a:lstStyle/>
                    <a:p>
                      <a:pPr algn="l" rtl="0" fontAlgn="base"/>
                      <a:r>
                        <a:rPr lang="en-US" dirty="0">
                          <a:effectLst/>
                        </a:rPr>
                        <a:t>6​</a:t>
                      </a:r>
                      <a:endParaRPr lang="en-US" b="0" i="0" dirty="0">
                        <a:solidFill>
                          <a:srgbClr val="000000"/>
                        </a:solidFill>
                        <a:effectLst/>
                      </a:endParaRPr>
                    </a:p>
                  </a:txBody>
                  <a:tcPr/>
                </a:tc>
                <a:tc>
                  <a:txBody>
                    <a:bodyPr/>
                    <a:lstStyle/>
                    <a:p>
                      <a:pPr lvl="0" algn="l">
                        <a:buNone/>
                      </a:pPr>
                      <a:r>
                        <a:rPr lang="en-US" sz="1800" b="0" i="0" u="none" strike="noStrike" noProof="0" dirty="0">
                          <a:effectLst/>
                          <a:latin typeface="Calibri"/>
                        </a:rPr>
                        <a:t>4489.749</a:t>
                      </a:r>
                      <a:endParaRPr lang="en-US" dirty="0"/>
                    </a:p>
                  </a:txBody>
                  <a:tcPr/>
                </a:tc>
                <a:tc>
                  <a:txBody>
                    <a:bodyPr/>
                    <a:lstStyle/>
                    <a:p>
                      <a:pPr lvl="0" algn="l">
                        <a:buNone/>
                      </a:pPr>
                      <a:r>
                        <a:rPr lang="en-US" sz="1800" b="0" i="0" u="none" strike="noStrike" noProof="0" dirty="0">
                          <a:effectLst/>
                          <a:latin typeface="Calibri"/>
                        </a:rPr>
                        <a:t>0.9259880</a:t>
                      </a:r>
                      <a:endParaRPr lang="en-US" dirty="0"/>
                    </a:p>
                  </a:txBody>
                  <a:tcPr/>
                </a:tc>
                <a:extLst>
                  <a:ext uri="{0D108BD9-81ED-4DB2-BD59-A6C34878D82A}">
                    <a16:rowId xmlns:a16="http://schemas.microsoft.com/office/drawing/2014/main" val="2697914105"/>
                  </a:ext>
                </a:extLst>
              </a:tr>
              <a:tr h="295142">
                <a:tc>
                  <a:txBody>
                    <a:bodyPr/>
                    <a:lstStyle/>
                    <a:p>
                      <a:pPr algn="l" rtl="0" fontAlgn="base"/>
                      <a:r>
                        <a:rPr lang="en-US" dirty="0">
                          <a:effectLst/>
                        </a:rPr>
                        <a:t>11​</a:t>
                      </a:r>
                      <a:endParaRPr lang="en-US" b="0" i="0" dirty="0">
                        <a:solidFill>
                          <a:srgbClr val="000000"/>
                        </a:solidFill>
                        <a:effectLst/>
                      </a:endParaRPr>
                    </a:p>
                  </a:txBody>
                  <a:tcPr/>
                </a:tc>
                <a:tc>
                  <a:txBody>
                    <a:bodyPr/>
                    <a:lstStyle/>
                    <a:p>
                      <a:pPr lvl="0" algn="l">
                        <a:buNone/>
                      </a:pPr>
                      <a:r>
                        <a:rPr lang="en-US" sz="1800" b="0" i="0" u="none" strike="noStrike" noProof="0" dirty="0">
                          <a:effectLst/>
                          <a:latin typeface="Calibri"/>
                        </a:rPr>
                        <a:t>4587.619</a:t>
                      </a:r>
                      <a:endParaRPr lang="en-US" dirty="0"/>
                    </a:p>
                  </a:txBody>
                  <a:tcPr/>
                </a:tc>
                <a:tc>
                  <a:txBody>
                    <a:bodyPr/>
                    <a:lstStyle/>
                    <a:p>
                      <a:pPr lvl="0" algn="l">
                        <a:buNone/>
                      </a:pPr>
                      <a:r>
                        <a:rPr lang="en-US" sz="1800" b="0" i="0" u="none" strike="noStrike" noProof="0" dirty="0">
                          <a:effectLst/>
                          <a:latin typeface="Calibri"/>
                        </a:rPr>
                        <a:t>0.9208330 </a:t>
                      </a:r>
                      <a:endParaRPr lang="en-US" dirty="0"/>
                    </a:p>
                  </a:txBody>
                  <a:tcPr/>
                </a:tc>
                <a:extLst>
                  <a:ext uri="{0D108BD9-81ED-4DB2-BD59-A6C34878D82A}">
                    <a16:rowId xmlns:a16="http://schemas.microsoft.com/office/drawing/2014/main" val="1348200514"/>
                  </a:ext>
                </a:extLst>
              </a:tr>
            </a:tbl>
          </a:graphicData>
        </a:graphic>
      </p:graphicFrame>
    </p:spTree>
    <p:extLst>
      <p:ext uri="{BB962C8B-B14F-4D97-AF65-F5344CB8AC3E}">
        <p14:creationId xmlns:p14="http://schemas.microsoft.com/office/powerpoint/2010/main" val="15565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EEDD-C73C-E6D9-7A9A-AD743993D83A}"/>
              </a:ext>
            </a:extLst>
          </p:cNvPr>
          <p:cNvSpPr>
            <a:spLocks noGrp="1"/>
          </p:cNvSpPr>
          <p:nvPr>
            <p:ph type="title"/>
          </p:nvPr>
        </p:nvSpPr>
        <p:spPr>
          <a:xfrm>
            <a:off x="1097280" y="286603"/>
            <a:ext cx="10058400" cy="1450757"/>
          </a:xfrm>
        </p:spPr>
        <p:txBody>
          <a:bodyPr>
            <a:normAutofit/>
          </a:bodyPr>
          <a:lstStyle/>
          <a:p>
            <a:r>
              <a:rPr lang="en-US" sz="4000" b="1">
                <a:ea typeface="Calibri Light"/>
                <a:cs typeface="Calibri Light"/>
              </a:rPr>
              <a:t>PREDICTING THE MODEL WITH THE TEST DATA</a:t>
            </a:r>
            <a:endParaRPr lang="en-US" sz="4000" b="1">
              <a:cs typeface="Calibri Light"/>
            </a:endParaRPr>
          </a:p>
        </p:txBody>
      </p:sp>
      <p:sp>
        <p:nvSpPr>
          <p:cNvPr id="3" name="Content Placeholder 2">
            <a:extLst>
              <a:ext uri="{FF2B5EF4-FFF2-40B4-BE49-F238E27FC236}">
                <a16:creationId xmlns:a16="http://schemas.microsoft.com/office/drawing/2014/main" id="{4A7DAC2B-FAF5-0042-A46F-75D8484642F3}"/>
              </a:ext>
            </a:extLst>
          </p:cNvPr>
          <p:cNvSpPr>
            <a:spLocks noGrp="1"/>
          </p:cNvSpPr>
          <p:nvPr>
            <p:ph idx="1"/>
          </p:nvPr>
        </p:nvSpPr>
        <p:spPr>
          <a:xfrm>
            <a:off x="7395460" y="1803981"/>
            <a:ext cx="4250824" cy="2520238"/>
          </a:xfrm>
        </p:spPr>
        <p:txBody>
          <a:bodyPr vert="horz" lIns="0" tIns="45720" rIns="0" bIns="45720" rtlCol="0" anchor="t">
            <a:normAutofit/>
          </a:bodyPr>
          <a:lstStyle/>
          <a:p>
            <a:r>
              <a:rPr lang="en-US">
                <a:ea typeface="Calibri"/>
                <a:cs typeface="Calibri"/>
              </a:rPr>
              <a:t>Predicted the model with the test data got the results close to thew</a:t>
            </a:r>
          </a:p>
          <a:p>
            <a:r>
              <a:rPr lang="en-US">
                <a:ea typeface="Calibri"/>
                <a:cs typeface="Calibri"/>
              </a:rPr>
              <a:t>Sample of the values which we got after predicting </a:t>
            </a:r>
            <a:r>
              <a:rPr lang="en-US" b="1">
                <a:highlight>
                  <a:srgbClr val="FFFF00"/>
                </a:highlight>
                <a:ea typeface="Calibri"/>
                <a:cs typeface="Calibri"/>
              </a:rPr>
              <a:t>doing outlier treatment</a:t>
            </a:r>
            <a:r>
              <a:rPr lang="en-US">
                <a:ea typeface="Calibri"/>
                <a:cs typeface="Calibri"/>
              </a:rPr>
              <a:t>. </a:t>
            </a:r>
            <a:endParaRPr lang="en-US">
              <a:cs typeface="Calibri"/>
            </a:endParaRPr>
          </a:p>
        </p:txBody>
      </p:sp>
      <p:pic>
        <p:nvPicPr>
          <p:cNvPr id="4" name="Picture 5" descr="Chart&#10;&#10;Description automatically generated">
            <a:extLst>
              <a:ext uri="{FF2B5EF4-FFF2-40B4-BE49-F238E27FC236}">
                <a16:creationId xmlns:a16="http://schemas.microsoft.com/office/drawing/2014/main" id="{74C37733-832A-79E9-34C4-946DDB2C9263}"/>
              </a:ext>
            </a:extLst>
          </p:cNvPr>
          <p:cNvPicPr>
            <a:picLocks noChangeAspect="1"/>
          </p:cNvPicPr>
          <p:nvPr/>
        </p:nvPicPr>
        <p:blipFill>
          <a:blip r:embed="rId2"/>
          <a:stretch>
            <a:fillRect/>
          </a:stretch>
        </p:blipFill>
        <p:spPr>
          <a:xfrm>
            <a:off x="246763" y="1806324"/>
            <a:ext cx="7064679" cy="4173253"/>
          </a:xfrm>
          <a:prstGeom prst="rect">
            <a:avLst/>
          </a:prstGeom>
        </p:spPr>
      </p:pic>
    </p:spTree>
    <p:extLst>
      <p:ext uri="{BB962C8B-B14F-4D97-AF65-F5344CB8AC3E}">
        <p14:creationId xmlns:p14="http://schemas.microsoft.com/office/powerpoint/2010/main" val="9911824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Data Analysis on Upfront Pricing</vt:lpstr>
      <vt:lpstr>STEPS FOLLOWED</vt:lpstr>
      <vt:lpstr>DATA EXPLORATION </vt:lpstr>
      <vt:lpstr>BOX PLOT FOR DETECTING THE OUTLIERS</vt:lpstr>
      <vt:lpstr>CORRELATION PLOT</vt:lpstr>
      <vt:lpstr>TRAIN &amp; TEST SPLIT DATA &amp; MODEL BUILDING</vt:lpstr>
      <vt:lpstr>RESULT AFTER MODELLING</vt:lpstr>
      <vt:lpstr>RESULT AFTER REMOVING SOME DEPENDENT VARIABLES</vt:lpstr>
      <vt:lpstr>PREDICTING THE MODEL WITH THE TEST DATA</vt:lpstr>
      <vt:lpstr>PREDICTING THE MODEL WITH THE TEST DATA (Without Outlier Treatment)</vt:lpstr>
      <vt:lpstr>GRAPHICAL REPRESENTATION.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73</cp:revision>
  <dcterms:created xsi:type="dcterms:W3CDTF">2022-06-15T14:30:24Z</dcterms:created>
  <dcterms:modified xsi:type="dcterms:W3CDTF">2022-06-16T16:12:17Z</dcterms:modified>
</cp:coreProperties>
</file>