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5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5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5.xml"/><Relationship Id="rId3" Type="http://schemas.openxmlformats.org/officeDocument/2006/relationships/presProps" Target="presProps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73" name="Google Shape;7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Barath 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312202951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2632F68F2CB521DB647423C432426832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