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athvaraj.m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athvaraj.m.lv\Downloads\Excel%20Final%20Assessment%20Data%20File%201%20-%20Youtub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barathvaraj.m.lv\Downloads\Excel%20Final%20Assessment%20Data%20File%201%20-%20Youtube%20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barathvaraj.m.lv\Downloads\Excel%20Final%20Assessment%20Data%20File%201%20-%20Youtube%20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barathvaraj.m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Sheet27!$B$1</c:f>
              <c:strCache>
                <c:ptCount val="1"/>
                <c:pt idx="0">
                  <c:v>Rate of engagement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Sheet27!$A$2:$A$37</c:f>
              <c:numCache>
                <c:formatCode>m/d/yyyy</c:formatCode>
                <c:ptCount val="36"/>
                <c:pt idx="0">
                  <c:v>4532133</c:v>
                </c:pt>
                <c:pt idx="1">
                  <c:v>7607</c:v>
                </c:pt>
                <c:pt idx="2">
                  <c:v>86470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cat>
          <c:val>
            <c:numRef>
              <c:f>Sheet27!$B$2:$B$37</c:f>
              <c:numCache>
                <c:formatCode>General</c:formatCode>
                <c:ptCount val="36"/>
                <c:pt idx="0">
                  <c:v>44159738</c:v>
                </c:pt>
                <c:pt idx="1">
                  <c:v>95080</c:v>
                </c:pt>
                <c:pt idx="2">
                  <c:v>1848306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C6-4562-B590-863DD9051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960943"/>
        <c:axId val="196038287"/>
      </c:lineChart>
      <c:dateAx>
        <c:axId val="32796094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38287"/>
        <c:crosses val="autoZero"/>
        <c:auto val="0"/>
        <c:lblOffset val="100"/>
        <c:baseTimeUnit val="days"/>
        <c:majorUnit val="1"/>
        <c:majorTimeUnit val="months"/>
      </c:dateAx>
      <c:valAx>
        <c:axId val="19603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96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data.xlsx]Dashboard!PivotTable14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Dashboard!$A$2:$A$220</c:f>
              <c:strCache>
                <c:ptCount val="219"/>
                <c:pt idx="0">
                  <c:v>27-05-2017</c:v>
                </c:pt>
                <c:pt idx="1">
                  <c:v>07-11-2017</c:v>
                </c:pt>
                <c:pt idx="2">
                  <c:v>08-11-2017</c:v>
                </c:pt>
                <c:pt idx="3">
                  <c:v>09-11-2017</c:v>
                </c:pt>
                <c:pt idx="4">
                  <c:v>10-11-2017</c:v>
                </c:pt>
                <c:pt idx="5">
                  <c:v>11-11-2017</c:v>
                </c:pt>
                <c:pt idx="6">
                  <c:v>12-11-2017</c:v>
                </c:pt>
                <c:pt idx="7">
                  <c:v>13-11-2017</c:v>
                </c:pt>
                <c:pt idx="8">
                  <c:v>14-11-2017</c:v>
                </c:pt>
                <c:pt idx="9">
                  <c:v>15-11-2017</c:v>
                </c:pt>
                <c:pt idx="10">
                  <c:v>16-11-2017</c:v>
                </c:pt>
                <c:pt idx="11">
                  <c:v>17-11-2017</c:v>
                </c:pt>
                <c:pt idx="12">
                  <c:v>18-11-2017</c:v>
                </c:pt>
                <c:pt idx="13">
                  <c:v>19-11-2017</c:v>
                </c:pt>
                <c:pt idx="14">
                  <c:v>20-11-2017</c:v>
                </c:pt>
                <c:pt idx="15">
                  <c:v>21-11-2017</c:v>
                </c:pt>
                <c:pt idx="16">
                  <c:v>22-11-2017</c:v>
                </c:pt>
                <c:pt idx="17">
                  <c:v>23-11-2017</c:v>
                </c:pt>
                <c:pt idx="18">
                  <c:v>24-11-2017</c:v>
                </c:pt>
                <c:pt idx="19">
                  <c:v>25-11-2017</c:v>
                </c:pt>
                <c:pt idx="20">
                  <c:v>26-11-2017</c:v>
                </c:pt>
                <c:pt idx="21">
                  <c:v>27-11-2017</c:v>
                </c:pt>
                <c:pt idx="22">
                  <c:v>28-11-2017</c:v>
                </c:pt>
                <c:pt idx="23">
                  <c:v>29-11-2017</c:v>
                </c:pt>
                <c:pt idx="24">
                  <c:v>30-11-2017</c:v>
                </c:pt>
                <c:pt idx="25">
                  <c:v>01-12-2017</c:v>
                </c:pt>
                <c:pt idx="26">
                  <c:v>02-12-2017</c:v>
                </c:pt>
                <c:pt idx="27">
                  <c:v>03-12-2017</c:v>
                </c:pt>
                <c:pt idx="28">
                  <c:v>04-12-2017</c:v>
                </c:pt>
                <c:pt idx="29">
                  <c:v>05-12-2017</c:v>
                </c:pt>
                <c:pt idx="30">
                  <c:v>06-12-2017</c:v>
                </c:pt>
                <c:pt idx="31">
                  <c:v>07-12-2017</c:v>
                </c:pt>
                <c:pt idx="32">
                  <c:v>08-12-2017</c:v>
                </c:pt>
                <c:pt idx="33">
                  <c:v>09-12-2017</c:v>
                </c:pt>
                <c:pt idx="34">
                  <c:v>10-12-2017</c:v>
                </c:pt>
                <c:pt idx="35">
                  <c:v>11-12-2017</c:v>
                </c:pt>
                <c:pt idx="36">
                  <c:v>12-12-2017</c:v>
                </c:pt>
                <c:pt idx="37">
                  <c:v>13-12-2017</c:v>
                </c:pt>
                <c:pt idx="38">
                  <c:v>14-12-2017</c:v>
                </c:pt>
                <c:pt idx="39">
                  <c:v>15-12-2017</c:v>
                </c:pt>
                <c:pt idx="40">
                  <c:v>16-12-2017</c:v>
                </c:pt>
                <c:pt idx="41">
                  <c:v>17-12-2017</c:v>
                </c:pt>
                <c:pt idx="42">
                  <c:v>18-12-2017</c:v>
                </c:pt>
                <c:pt idx="43">
                  <c:v>19-12-2017</c:v>
                </c:pt>
                <c:pt idx="44">
                  <c:v>20-12-2017</c:v>
                </c:pt>
                <c:pt idx="45">
                  <c:v>21-12-2017</c:v>
                </c:pt>
                <c:pt idx="46">
                  <c:v>22-12-2017</c:v>
                </c:pt>
                <c:pt idx="47">
                  <c:v>23-12-2017</c:v>
                </c:pt>
                <c:pt idx="48">
                  <c:v>24-12-2017</c:v>
                </c:pt>
                <c:pt idx="49">
                  <c:v>25-12-2017</c:v>
                </c:pt>
                <c:pt idx="50">
                  <c:v>26-12-2017</c:v>
                </c:pt>
                <c:pt idx="51">
                  <c:v>27-12-2017</c:v>
                </c:pt>
                <c:pt idx="52">
                  <c:v>28-12-2017</c:v>
                </c:pt>
                <c:pt idx="53">
                  <c:v>29-12-2017</c:v>
                </c:pt>
                <c:pt idx="54">
                  <c:v>30-12-2017</c:v>
                </c:pt>
                <c:pt idx="55">
                  <c:v>31-12-2017</c:v>
                </c:pt>
                <c:pt idx="56">
                  <c:v>01-01-2018</c:v>
                </c:pt>
                <c:pt idx="57">
                  <c:v>02-01-2018</c:v>
                </c:pt>
                <c:pt idx="58">
                  <c:v>03-01-2018</c:v>
                </c:pt>
                <c:pt idx="59">
                  <c:v>04-01-2018</c:v>
                </c:pt>
                <c:pt idx="60">
                  <c:v>05-01-2018</c:v>
                </c:pt>
                <c:pt idx="61">
                  <c:v>06-01-2018</c:v>
                </c:pt>
                <c:pt idx="62">
                  <c:v>07-01-2018</c:v>
                </c:pt>
                <c:pt idx="63">
                  <c:v>08-01-2018</c:v>
                </c:pt>
                <c:pt idx="64">
                  <c:v>09-01-2018</c:v>
                </c:pt>
                <c:pt idx="65">
                  <c:v>10-01-2018</c:v>
                </c:pt>
                <c:pt idx="66">
                  <c:v>11-01-2018</c:v>
                </c:pt>
                <c:pt idx="67">
                  <c:v>12-01-2018</c:v>
                </c:pt>
                <c:pt idx="68">
                  <c:v>13-01-2018</c:v>
                </c:pt>
                <c:pt idx="69">
                  <c:v>14-01-2018</c:v>
                </c:pt>
                <c:pt idx="70">
                  <c:v>15-01-2018</c:v>
                </c:pt>
                <c:pt idx="71">
                  <c:v>16-01-2018</c:v>
                </c:pt>
                <c:pt idx="72">
                  <c:v>17-01-2018</c:v>
                </c:pt>
                <c:pt idx="73">
                  <c:v>18-01-2018</c:v>
                </c:pt>
                <c:pt idx="74">
                  <c:v>19-01-2018</c:v>
                </c:pt>
                <c:pt idx="75">
                  <c:v>20-01-2018</c:v>
                </c:pt>
                <c:pt idx="76">
                  <c:v>21-01-2018</c:v>
                </c:pt>
                <c:pt idx="77">
                  <c:v>22-01-2018</c:v>
                </c:pt>
                <c:pt idx="78">
                  <c:v>23-01-2018</c:v>
                </c:pt>
                <c:pt idx="79">
                  <c:v>24-01-2018</c:v>
                </c:pt>
                <c:pt idx="80">
                  <c:v>25-01-2018</c:v>
                </c:pt>
                <c:pt idx="81">
                  <c:v>26-01-2018</c:v>
                </c:pt>
                <c:pt idx="82">
                  <c:v>27-01-2018</c:v>
                </c:pt>
                <c:pt idx="83">
                  <c:v>28-01-2018</c:v>
                </c:pt>
                <c:pt idx="84">
                  <c:v>29-01-2018</c:v>
                </c:pt>
                <c:pt idx="85">
                  <c:v>30-01-2018</c:v>
                </c:pt>
                <c:pt idx="86">
                  <c:v>31-01-2018</c:v>
                </c:pt>
                <c:pt idx="87">
                  <c:v>01-02-2018</c:v>
                </c:pt>
                <c:pt idx="88">
                  <c:v>02-02-2018</c:v>
                </c:pt>
                <c:pt idx="89">
                  <c:v>03-02-2018</c:v>
                </c:pt>
                <c:pt idx="90">
                  <c:v>04-02-2018</c:v>
                </c:pt>
                <c:pt idx="91">
                  <c:v>05-02-2018</c:v>
                </c:pt>
                <c:pt idx="92">
                  <c:v>06-02-2018</c:v>
                </c:pt>
                <c:pt idx="93">
                  <c:v>07-02-2018</c:v>
                </c:pt>
                <c:pt idx="94">
                  <c:v>08-02-2018</c:v>
                </c:pt>
                <c:pt idx="95">
                  <c:v>09-02-2018</c:v>
                </c:pt>
                <c:pt idx="96">
                  <c:v>10-02-2018</c:v>
                </c:pt>
                <c:pt idx="97">
                  <c:v>11-02-2018</c:v>
                </c:pt>
                <c:pt idx="98">
                  <c:v>12-02-2018</c:v>
                </c:pt>
                <c:pt idx="99">
                  <c:v>13-02-2018</c:v>
                </c:pt>
                <c:pt idx="100">
                  <c:v>14-02-2018</c:v>
                </c:pt>
                <c:pt idx="101">
                  <c:v>15-02-2018</c:v>
                </c:pt>
                <c:pt idx="102">
                  <c:v>16-02-2018</c:v>
                </c:pt>
                <c:pt idx="103">
                  <c:v>17-02-2018</c:v>
                </c:pt>
                <c:pt idx="104">
                  <c:v>18-02-2018</c:v>
                </c:pt>
                <c:pt idx="105">
                  <c:v>19-02-2018</c:v>
                </c:pt>
                <c:pt idx="106">
                  <c:v>20-02-2018</c:v>
                </c:pt>
                <c:pt idx="107">
                  <c:v>21-02-2018</c:v>
                </c:pt>
                <c:pt idx="108">
                  <c:v>22-02-2018</c:v>
                </c:pt>
                <c:pt idx="109">
                  <c:v>23-02-2018</c:v>
                </c:pt>
                <c:pt idx="110">
                  <c:v>24-02-2018</c:v>
                </c:pt>
                <c:pt idx="111">
                  <c:v>25-02-2018</c:v>
                </c:pt>
                <c:pt idx="112">
                  <c:v>26-02-2018</c:v>
                </c:pt>
                <c:pt idx="113">
                  <c:v>27-02-2018</c:v>
                </c:pt>
                <c:pt idx="114">
                  <c:v>28-02-2018</c:v>
                </c:pt>
                <c:pt idx="115">
                  <c:v>01-03-2018</c:v>
                </c:pt>
                <c:pt idx="116">
                  <c:v>02-03-2018</c:v>
                </c:pt>
                <c:pt idx="117">
                  <c:v>03-03-2018</c:v>
                </c:pt>
                <c:pt idx="118">
                  <c:v>04-03-2018</c:v>
                </c:pt>
                <c:pt idx="119">
                  <c:v>05-03-2018</c:v>
                </c:pt>
                <c:pt idx="120">
                  <c:v>06-03-2018</c:v>
                </c:pt>
                <c:pt idx="121">
                  <c:v>07-03-2018</c:v>
                </c:pt>
                <c:pt idx="122">
                  <c:v>08-03-2018</c:v>
                </c:pt>
                <c:pt idx="123">
                  <c:v>09-03-2018</c:v>
                </c:pt>
                <c:pt idx="124">
                  <c:v>10-03-2018</c:v>
                </c:pt>
                <c:pt idx="125">
                  <c:v>11-03-2018</c:v>
                </c:pt>
                <c:pt idx="126">
                  <c:v>12-03-2018</c:v>
                </c:pt>
                <c:pt idx="127">
                  <c:v>13-03-2018</c:v>
                </c:pt>
                <c:pt idx="128">
                  <c:v>14-03-2018</c:v>
                </c:pt>
                <c:pt idx="129">
                  <c:v>15-03-2018</c:v>
                </c:pt>
                <c:pt idx="130">
                  <c:v>16-03-2018</c:v>
                </c:pt>
                <c:pt idx="131">
                  <c:v>17-03-2018</c:v>
                </c:pt>
                <c:pt idx="132">
                  <c:v>18-03-2018</c:v>
                </c:pt>
                <c:pt idx="133">
                  <c:v>19-03-2018</c:v>
                </c:pt>
                <c:pt idx="134">
                  <c:v>20-03-2018</c:v>
                </c:pt>
                <c:pt idx="135">
                  <c:v>21-03-2018</c:v>
                </c:pt>
                <c:pt idx="136">
                  <c:v>22-03-2018</c:v>
                </c:pt>
                <c:pt idx="137">
                  <c:v>23-03-2018</c:v>
                </c:pt>
                <c:pt idx="138">
                  <c:v>24-03-2018</c:v>
                </c:pt>
                <c:pt idx="139">
                  <c:v>25-03-2018</c:v>
                </c:pt>
                <c:pt idx="140">
                  <c:v>26-03-2018</c:v>
                </c:pt>
                <c:pt idx="141">
                  <c:v>27-03-2018</c:v>
                </c:pt>
                <c:pt idx="142">
                  <c:v>28-03-2018</c:v>
                </c:pt>
                <c:pt idx="143">
                  <c:v>29-03-2018</c:v>
                </c:pt>
                <c:pt idx="144">
                  <c:v>30-03-2018</c:v>
                </c:pt>
                <c:pt idx="145">
                  <c:v>31-03-2018</c:v>
                </c:pt>
                <c:pt idx="146">
                  <c:v>01-04-2018</c:v>
                </c:pt>
                <c:pt idx="147">
                  <c:v>02-04-2018</c:v>
                </c:pt>
                <c:pt idx="148">
                  <c:v>03-04-2018</c:v>
                </c:pt>
                <c:pt idx="149">
                  <c:v>04-04-2018</c:v>
                </c:pt>
                <c:pt idx="150">
                  <c:v>05-04-2018</c:v>
                </c:pt>
                <c:pt idx="151">
                  <c:v>06-04-2018</c:v>
                </c:pt>
                <c:pt idx="152">
                  <c:v>07-04-2018</c:v>
                </c:pt>
                <c:pt idx="153">
                  <c:v>09-04-2018</c:v>
                </c:pt>
                <c:pt idx="154">
                  <c:v>10-04-2018</c:v>
                </c:pt>
                <c:pt idx="155">
                  <c:v>11-04-2018</c:v>
                </c:pt>
                <c:pt idx="156">
                  <c:v>12-04-2018</c:v>
                </c:pt>
                <c:pt idx="157">
                  <c:v>13-04-2018</c:v>
                </c:pt>
                <c:pt idx="158">
                  <c:v>14-04-2018</c:v>
                </c:pt>
                <c:pt idx="159">
                  <c:v>15-04-2018</c:v>
                </c:pt>
                <c:pt idx="160">
                  <c:v>16-04-2018</c:v>
                </c:pt>
                <c:pt idx="161">
                  <c:v>17-04-2018</c:v>
                </c:pt>
                <c:pt idx="162">
                  <c:v>18-04-2018</c:v>
                </c:pt>
                <c:pt idx="163">
                  <c:v>19-04-2018</c:v>
                </c:pt>
                <c:pt idx="164">
                  <c:v>20-04-2018</c:v>
                </c:pt>
                <c:pt idx="165">
                  <c:v>21-04-2018</c:v>
                </c:pt>
                <c:pt idx="166">
                  <c:v>22-04-2018</c:v>
                </c:pt>
                <c:pt idx="167">
                  <c:v>23-04-2018</c:v>
                </c:pt>
                <c:pt idx="168">
                  <c:v>24-04-2018</c:v>
                </c:pt>
                <c:pt idx="169">
                  <c:v>25-04-2018</c:v>
                </c:pt>
                <c:pt idx="170">
                  <c:v>26-04-2018</c:v>
                </c:pt>
                <c:pt idx="171">
                  <c:v>27-04-2018</c:v>
                </c:pt>
                <c:pt idx="172">
                  <c:v>28-04-2018</c:v>
                </c:pt>
                <c:pt idx="173">
                  <c:v>29-04-2018</c:v>
                </c:pt>
                <c:pt idx="174">
                  <c:v>30-04-2018</c:v>
                </c:pt>
                <c:pt idx="175">
                  <c:v>01-05-2018</c:v>
                </c:pt>
                <c:pt idx="176">
                  <c:v>02-05-2018</c:v>
                </c:pt>
                <c:pt idx="177">
                  <c:v>03-05-2018</c:v>
                </c:pt>
                <c:pt idx="178">
                  <c:v>04-05-2018</c:v>
                </c:pt>
                <c:pt idx="179">
                  <c:v>05-05-2018</c:v>
                </c:pt>
                <c:pt idx="180">
                  <c:v>06-05-2018</c:v>
                </c:pt>
                <c:pt idx="181">
                  <c:v>07-05-2018</c:v>
                </c:pt>
                <c:pt idx="182">
                  <c:v>08-05-2018</c:v>
                </c:pt>
                <c:pt idx="183">
                  <c:v>09-05-2018</c:v>
                </c:pt>
                <c:pt idx="184">
                  <c:v>10-05-2018</c:v>
                </c:pt>
                <c:pt idx="185">
                  <c:v>11-05-2018</c:v>
                </c:pt>
                <c:pt idx="186">
                  <c:v>12-05-2018</c:v>
                </c:pt>
                <c:pt idx="187">
                  <c:v>13-05-2018</c:v>
                </c:pt>
                <c:pt idx="188">
                  <c:v>14-05-2018</c:v>
                </c:pt>
                <c:pt idx="189">
                  <c:v>15-05-2018</c:v>
                </c:pt>
                <c:pt idx="190">
                  <c:v>16-05-2018</c:v>
                </c:pt>
                <c:pt idx="191">
                  <c:v>17-05-2018</c:v>
                </c:pt>
                <c:pt idx="192">
                  <c:v>18-05-2018</c:v>
                </c:pt>
                <c:pt idx="193">
                  <c:v>19-05-2018</c:v>
                </c:pt>
                <c:pt idx="194">
                  <c:v>20-05-2018</c:v>
                </c:pt>
                <c:pt idx="195">
                  <c:v>21-05-2018</c:v>
                </c:pt>
                <c:pt idx="196">
                  <c:v>22-05-2018</c:v>
                </c:pt>
                <c:pt idx="197">
                  <c:v>23-05-2018</c:v>
                </c:pt>
                <c:pt idx="198">
                  <c:v>24-05-2018</c:v>
                </c:pt>
                <c:pt idx="199">
                  <c:v>25-05-2018</c:v>
                </c:pt>
                <c:pt idx="200">
                  <c:v>26-05-2018</c:v>
                </c:pt>
                <c:pt idx="201">
                  <c:v>27-05-2018</c:v>
                </c:pt>
                <c:pt idx="202">
                  <c:v>28-05-2018</c:v>
                </c:pt>
                <c:pt idx="203">
                  <c:v>29-05-2018</c:v>
                </c:pt>
                <c:pt idx="204">
                  <c:v>30-05-2018</c:v>
                </c:pt>
                <c:pt idx="205">
                  <c:v>31-05-2018</c:v>
                </c:pt>
                <c:pt idx="206">
                  <c:v>01-06-2018</c:v>
                </c:pt>
                <c:pt idx="207">
                  <c:v>02-06-2018</c:v>
                </c:pt>
                <c:pt idx="208">
                  <c:v>03-06-2018</c:v>
                </c:pt>
                <c:pt idx="209">
                  <c:v>04-06-2018</c:v>
                </c:pt>
                <c:pt idx="210">
                  <c:v>05-06-2018</c:v>
                </c:pt>
                <c:pt idx="211">
                  <c:v>06-06-2018</c:v>
                </c:pt>
                <c:pt idx="212">
                  <c:v>07-06-2018</c:v>
                </c:pt>
                <c:pt idx="213">
                  <c:v>08-06-2018</c:v>
                </c:pt>
                <c:pt idx="214">
                  <c:v>09-06-2018</c:v>
                </c:pt>
                <c:pt idx="215">
                  <c:v>10-06-2018</c:v>
                </c:pt>
                <c:pt idx="216">
                  <c:v>11-06-2018</c:v>
                </c:pt>
                <c:pt idx="217">
                  <c:v>12-06-2018</c:v>
                </c:pt>
                <c:pt idx="218">
                  <c:v>13-06-2018</c:v>
                </c:pt>
              </c:strCache>
            </c:strRef>
          </c:cat>
          <c:val>
            <c:numRef>
              <c:f>Dashboard!$B$2:$B$220</c:f>
              <c:numCache>
                <c:formatCode>General</c:formatCode>
                <c:ptCount val="219"/>
                <c:pt idx="0">
                  <c:v>58175</c:v>
                </c:pt>
                <c:pt idx="1">
                  <c:v>38664360</c:v>
                </c:pt>
                <c:pt idx="2">
                  <c:v>4532133</c:v>
                </c:pt>
                <c:pt idx="3">
                  <c:v>44159738</c:v>
                </c:pt>
                <c:pt idx="4">
                  <c:v>20663088</c:v>
                </c:pt>
                <c:pt idx="5">
                  <c:v>45324439</c:v>
                </c:pt>
                <c:pt idx="6">
                  <c:v>19323540</c:v>
                </c:pt>
                <c:pt idx="7">
                  <c:v>36921230</c:v>
                </c:pt>
                <c:pt idx="8">
                  <c:v>34325307</c:v>
                </c:pt>
                <c:pt idx="9">
                  <c:v>39670966</c:v>
                </c:pt>
                <c:pt idx="10">
                  <c:v>67293673</c:v>
                </c:pt>
                <c:pt idx="11">
                  <c:v>43985617</c:v>
                </c:pt>
                <c:pt idx="12">
                  <c:v>67098321</c:v>
                </c:pt>
                <c:pt idx="13">
                  <c:v>48686908</c:v>
                </c:pt>
                <c:pt idx="14">
                  <c:v>45589733</c:v>
                </c:pt>
                <c:pt idx="15">
                  <c:v>67052868</c:v>
                </c:pt>
                <c:pt idx="16">
                  <c:v>25192046</c:v>
                </c:pt>
                <c:pt idx="17">
                  <c:v>25415603</c:v>
                </c:pt>
                <c:pt idx="18">
                  <c:v>30688799</c:v>
                </c:pt>
                <c:pt idx="19">
                  <c:v>46169991</c:v>
                </c:pt>
                <c:pt idx="20">
                  <c:v>38244158</c:v>
                </c:pt>
                <c:pt idx="21">
                  <c:v>22561497</c:v>
                </c:pt>
                <c:pt idx="22">
                  <c:v>32771061</c:v>
                </c:pt>
                <c:pt idx="23">
                  <c:v>121994267</c:v>
                </c:pt>
                <c:pt idx="24">
                  <c:v>33158874</c:v>
                </c:pt>
                <c:pt idx="25">
                  <c:v>47988693</c:v>
                </c:pt>
                <c:pt idx="26">
                  <c:v>51134672</c:v>
                </c:pt>
                <c:pt idx="27">
                  <c:v>22916124</c:v>
                </c:pt>
                <c:pt idx="28">
                  <c:v>28893350</c:v>
                </c:pt>
                <c:pt idx="29">
                  <c:v>33887398</c:v>
                </c:pt>
                <c:pt idx="30">
                  <c:v>158629550</c:v>
                </c:pt>
                <c:pt idx="31">
                  <c:v>55867518</c:v>
                </c:pt>
                <c:pt idx="32">
                  <c:v>80948142</c:v>
                </c:pt>
                <c:pt idx="33">
                  <c:v>36374513</c:v>
                </c:pt>
                <c:pt idx="34">
                  <c:v>55538850</c:v>
                </c:pt>
                <c:pt idx="35">
                  <c:v>47423103</c:v>
                </c:pt>
                <c:pt idx="36">
                  <c:v>63188416</c:v>
                </c:pt>
                <c:pt idx="37">
                  <c:v>48617034</c:v>
                </c:pt>
                <c:pt idx="38">
                  <c:v>73237290</c:v>
                </c:pt>
                <c:pt idx="39">
                  <c:v>59004984</c:v>
                </c:pt>
                <c:pt idx="40">
                  <c:v>62825896</c:v>
                </c:pt>
                <c:pt idx="41">
                  <c:v>27697352</c:v>
                </c:pt>
                <c:pt idx="42">
                  <c:v>24239392</c:v>
                </c:pt>
                <c:pt idx="43">
                  <c:v>88061065</c:v>
                </c:pt>
                <c:pt idx="44">
                  <c:v>81056954</c:v>
                </c:pt>
                <c:pt idx="45">
                  <c:v>46391174</c:v>
                </c:pt>
                <c:pt idx="46">
                  <c:v>38649109</c:v>
                </c:pt>
                <c:pt idx="47">
                  <c:v>66733028</c:v>
                </c:pt>
                <c:pt idx="48">
                  <c:v>34268549</c:v>
                </c:pt>
                <c:pt idx="49">
                  <c:v>57056056</c:v>
                </c:pt>
                <c:pt idx="50">
                  <c:v>79654433</c:v>
                </c:pt>
                <c:pt idx="51">
                  <c:v>37264138</c:v>
                </c:pt>
                <c:pt idx="52">
                  <c:v>46273412</c:v>
                </c:pt>
                <c:pt idx="53">
                  <c:v>60390880</c:v>
                </c:pt>
                <c:pt idx="54">
                  <c:v>46683270</c:v>
                </c:pt>
                <c:pt idx="55">
                  <c:v>39967260</c:v>
                </c:pt>
                <c:pt idx="56">
                  <c:v>56103405</c:v>
                </c:pt>
                <c:pt idx="57">
                  <c:v>52188620</c:v>
                </c:pt>
                <c:pt idx="58">
                  <c:v>45513441</c:v>
                </c:pt>
                <c:pt idx="59">
                  <c:v>32784603</c:v>
                </c:pt>
                <c:pt idx="60">
                  <c:v>44134163</c:v>
                </c:pt>
                <c:pt idx="61">
                  <c:v>45949223</c:v>
                </c:pt>
                <c:pt idx="62">
                  <c:v>23465076</c:v>
                </c:pt>
                <c:pt idx="63">
                  <c:v>55835571</c:v>
                </c:pt>
                <c:pt idx="64">
                  <c:v>18378786</c:v>
                </c:pt>
                <c:pt idx="65">
                  <c:v>63431903</c:v>
                </c:pt>
                <c:pt idx="66">
                  <c:v>42580225</c:v>
                </c:pt>
                <c:pt idx="67">
                  <c:v>92000127</c:v>
                </c:pt>
                <c:pt idx="68">
                  <c:v>46441682</c:v>
                </c:pt>
                <c:pt idx="69">
                  <c:v>28714708</c:v>
                </c:pt>
                <c:pt idx="70">
                  <c:v>36304382</c:v>
                </c:pt>
                <c:pt idx="71">
                  <c:v>44992665</c:v>
                </c:pt>
                <c:pt idx="72">
                  <c:v>48614663</c:v>
                </c:pt>
                <c:pt idx="73">
                  <c:v>78360874</c:v>
                </c:pt>
                <c:pt idx="74">
                  <c:v>55782901</c:v>
                </c:pt>
                <c:pt idx="75">
                  <c:v>39306127</c:v>
                </c:pt>
                <c:pt idx="76">
                  <c:v>23399575</c:v>
                </c:pt>
                <c:pt idx="77">
                  <c:v>83864198</c:v>
                </c:pt>
                <c:pt idx="78">
                  <c:v>48074702</c:v>
                </c:pt>
                <c:pt idx="79">
                  <c:v>50697120</c:v>
                </c:pt>
                <c:pt idx="80">
                  <c:v>41283806</c:v>
                </c:pt>
                <c:pt idx="81">
                  <c:v>65711724</c:v>
                </c:pt>
                <c:pt idx="82">
                  <c:v>68336078</c:v>
                </c:pt>
                <c:pt idx="83">
                  <c:v>26456756</c:v>
                </c:pt>
                <c:pt idx="84">
                  <c:v>78615144</c:v>
                </c:pt>
                <c:pt idx="85">
                  <c:v>29586559</c:v>
                </c:pt>
                <c:pt idx="86">
                  <c:v>10504261</c:v>
                </c:pt>
                <c:pt idx="87">
                  <c:v>28105800</c:v>
                </c:pt>
                <c:pt idx="88">
                  <c:v>48860607</c:v>
                </c:pt>
                <c:pt idx="89">
                  <c:v>76605949</c:v>
                </c:pt>
                <c:pt idx="90">
                  <c:v>37039512</c:v>
                </c:pt>
                <c:pt idx="91">
                  <c:v>81241601</c:v>
                </c:pt>
                <c:pt idx="92">
                  <c:v>66350301</c:v>
                </c:pt>
                <c:pt idx="93">
                  <c:v>84104166</c:v>
                </c:pt>
                <c:pt idx="94">
                  <c:v>51506124</c:v>
                </c:pt>
                <c:pt idx="95">
                  <c:v>64004003</c:v>
                </c:pt>
                <c:pt idx="96">
                  <c:v>42688456</c:v>
                </c:pt>
                <c:pt idx="97">
                  <c:v>24465167</c:v>
                </c:pt>
                <c:pt idx="98">
                  <c:v>78701114</c:v>
                </c:pt>
                <c:pt idx="99">
                  <c:v>63077089</c:v>
                </c:pt>
                <c:pt idx="100">
                  <c:v>53974930</c:v>
                </c:pt>
                <c:pt idx="101">
                  <c:v>65693242</c:v>
                </c:pt>
                <c:pt idx="102">
                  <c:v>67921173</c:v>
                </c:pt>
                <c:pt idx="103">
                  <c:v>33402860</c:v>
                </c:pt>
                <c:pt idx="104">
                  <c:v>25202396</c:v>
                </c:pt>
                <c:pt idx="105">
                  <c:v>71623994</c:v>
                </c:pt>
                <c:pt idx="106">
                  <c:v>53001273</c:v>
                </c:pt>
                <c:pt idx="107">
                  <c:v>93817031</c:v>
                </c:pt>
                <c:pt idx="108">
                  <c:v>36548512</c:v>
                </c:pt>
                <c:pt idx="109">
                  <c:v>34193178</c:v>
                </c:pt>
                <c:pt idx="110">
                  <c:v>38781585</c:v>
                </c:pt>
                <c:pt idx="111">
                  <c:v>76662504</c:v>
                </c:pt>
                <c:pt idx="112">
                  <c:v>59657794</c:v>
                </c:pt>
                <c:pt idx="113">
                  <c:v>39133492</c:v>
                </c:pt>
                <c:pt idx="114">
                  <c:v>43660209</c:v>
                </c:pt>
                <c:pt idx="115">
                  <c:v>92162936</c:v>
                </c:pt>
                <c:pt idx="116">
                  <c:v>47417689</c:v>
                </c:pt>
                <c:pt idx="117">
                  <c:v>50647765</c:v>
                </c:pt>
                <c:pt idx="118">
                  <c:v>30038087</c:v>
                </c:pt>
                <c:pt idx="119">
                  <c:v>84783520</c:v>
                </c:pt>
                <c:pt idx="120">
                  <c:v>54825214</c:v>
                </c:pt>
                <c:pt idx="121">
                  <c:v>99780148</c:v>
                </c:pt>
                <c:pt idx="122">
                  <c:v>50964248</c:v>
                </c:pt>
                <c:pt idx="123">
                  <c:v>77184816</c:v>
                </c:pt>
                <c:pt idx="124">
                  <c:v>43093891</c:v>
                </c:pt>
                <c:pt idx="125">
                  <c:v>28487355</c:v>
                </c:pt>
                <c:pt idx="126">
                  <c:v>85056669</c:v>
                </c:pt>
                <c:pt idx="127">
                  <c:v>52747838</c:v>
                </c:pt>
                <c:pt idx="128">
                  <c:v>38210488</c:v>
                </c:pt>
                <c:pt idx="129">
                  <c:v>48617091</c:v>
                </c:pt>
                <c:pt idx="130">
                  <c:v>86746991</c:v>
                </c:pt>
                <c:pt idx="131">
                  <c:v>46084778</c:v>
                </c:pt>
                <c:pt idx="132">
                  <c:v>49019008</c:v>
                </c:pt>
                <c:pt idx="133">
                  <c:v>58547679</c:v>
                </c:pt>
                <c:pt idx="134">
                  <c:v>52619446</c:v>
                </c:pt>
                <c:pt idx="135">
                  <c:v>48379465</c:v>
                </c:pt>
                <c:pt idx="136">
                  <c:v>61564504</c:v>
                </c:pt>
                <c:pt idx="137">
                  <c:v>38691136</c:v>
                </c:pt>
                <c:pt idx="138">
                  <c:v>39975156</c:v>
                </c:pt>
                <c:pt idx="139">
                  <c:v>49079094</c:v>
                </c:pt>
                <c:pt idx="140">
                  <c:v>66640911</c:v>
                </c:pt>
                <c:pt idx="141">
                  <c:v>55627044</c:v>
                </c:pt>
                <c:pt idx="142">
                  <c:v>42126131</c:v>
                </c:pt>
                <c:pt idx="143">
                  <c:v>41377245</c:v>
                </c:pt>
                <c:pt idx="144">
                  <c:v>38805934</c:v>
                </c:pt>
                <c:pt idx="145">
                  <c:v>53040327</c:v>
                </c:pt>
                <c:pt idx="146">
                  <c:v>40092728</c:v>
                </c:pt>
                <c:pt idx="147">
                  <c:v>44617612</c:v>
                </c:pt>
                <c:pt idx="148">
                  <c:v>40335505</c:v>
                </c:pt>
                <c:pt idx="149">
                  <c:v>40064387</c:v>
                </c:pt>
                <c:pt idx="150">
                  <c:v>63461307</c:v>
                </c:pt>
                <c:pt idx="151">
                  <c:v>12454528</c:v>
                </c:pt>
                <c:pt idx="152">
                  <c:v>578965</c:v>
                </c:pt>
                <c:pt idx="153">
                  <c:v>23601736</c:v>
                </c:pt>
                <c:pt idx="154">
                  <c:v>30594772</c:v>
                </c:pt>
                <c:pt idx="155">
                  <c:v>15172327</c:v>
                </c:pt>
                <c:pt idx="156">
                  <c:v>94955607</c:v>
                </c:pt>
                <c:pt idx="157">
                  <c:v>60718609</c:v>
                </c:pt>
                <c:pt idx="158">
                  <c:v>54589389</c:v>
                </c:pt>
                <c:pt idx="159">
                  <c:v>19344946</c:v>
                </c:pt>
                <c:pt idx="160">
                  <c:v>30852444</c:v>
                </c:pt>
                <c:pt idx="161">
                  <c:v>67444783</c:v>
                </c:pt>
                <c:pt idx="162">
                  <c:v>70520875</c:v>
                </c:pt>
                <c:pt idx="163">
                  <c:v>57476559</c:v>
                </c:pt>
                <c:pt idx="164">
                  <c:v>50519726</c:v>
                </c:pt>
                <c:pt idx="165">
                  <c:v>43785645</c:v>
                </c:pt>
                <c:pt idx="166">
                  <c:v>20230048</c:v>
                </c:pt>
                <c:pt idx="167">
                  <c:v>58632452</c:v>
                </c:pt>
                <c:pt idx="168">
                  <c:v>139320979</c:v>
                </c:pt>
                <c:pt idx="169">
                  <c:v>41814952</c:v>
                </c:pt>
                <c:pt idx="170">
                  <c:v>73709950</c:v>
                </c:pt>
                <c:pt idx="171">
                  <c:v>68399213</c:v>
                </c:pt>
                <c:pt idx="172">
                  <c:v>42280976</c:v>
                </c:pt>
                <c:pt idx="173">
                  <c:v>26665477</c:v>
                </c:pt>
                <c:pt idx="174">
                  <c:v>44521951</c:v>
                </c:pt>
                <c:pt idx="175">
                  <c:v>71581049</c:v>
                </c:pt>
                <c:pt idx="176">
                  <c:v>70690498</c:v>
                </c:pt>
                <c:pt idx="177">
                  <c:v>59986286</c:v>
                </c:pt>
                <c:pt idx="178">
                  <c:v>55032462</c:v>
                </c:pt>
                <c:pt idx="179">
                  <c:v>39990486</c:v>
                </c:pt>
                <c:pt idx="180">
                  <c:v>26853025</c:v>
                </c:pt>
                <c:pt idx="181">
                  <c:v>66177498</c:v>
                </c:pt>
                <c:pt idx="182">
                  <c:v>39939357</c:v>
                </c:pt>
                <c:pt idx="183">
                  <c:v>41880030</c:v>
                </c:pt>
                <c:pt idx="184">
                  <c:v>80578266</c:v>
                </c:pt>
                <c:pt idx="185">
                  <c:v>51986700</c:v>
                </c:pt>
                <c:pt idx="186">
                  <c:v>30397686</c:v>
                </c:pt>
                <c:pt idx="187">
                  <c:v>40503662</c:v>
                </c:pt>
                <c:pt idx="188">
                  <c:v>27398312</c:v>
                </c:pt>
                <c:pt idx="189">
                  <c:v>79921400</c:v>
                </c:pt>
                <c:pt idx="190">
                  <c:v>68550597</c:v>
                </c:pt>
                <c:pt idx="191">
                  <c:v>85364334</c:v>
                </c:pt>
                <c:pt idx="192">
                  <c:v>53868561</c:v>
                </c:pt>
                <c:pt idx="193">
                  <c:v>33155331</c:v>
                </c:pt>
                <c:pt idx="194">
                  <c:v>22241093</c:v>
                </c:pt>
                <c:pt idx="195">
                  <c:v>78540485</c:v>
                </c:pt>
                <c:pt idx="196">
                  <c:v>44500232</c:v>
                </c:pt>
                <c:pt idx="197">
                  <c:v>51041219</c:v>
                </c:pt>
                <c:pt idx="198">
                  <c:v>48857165</c:v>
                </c:pt>
                <c:pt idx="199">
                  <c:v>54654894</c:v>
                </c:pt>
                <c:pt idx="200">
                  <c:v>26179614</c:v>
                </c:pt>
                <c:pt idx="201">
                  <c:v>23086740</c:v>
                </c:pt>
                <c:pt idx="202">
                  <c:v>45134873</c:v>
                </c:pt>
                <c:pt idx="203">
                  <c:v>32853151</c:v>
                </c:pt>
                <c:pt idx="204">
                  <c:v>90287682</c:v>
                </c:pt>
                <c:pt idx="205">
                  <c:v>35930742</c:v>
                </c:pt>
                <c:pt idx="206">
                  <c:v>62518237</c:v>
                </c:pt>
                <c:pt idx="207">
                  <c:v>35770383</c:v>
                </c:pt>
                <c:pt idx="208">
                  <c:v>45910837</c:v>
                </c:pt>
                <c:pt idx="209">
                  <c:v>56713028</c:v>
                </c:pt>
                <c:pt idx="210">
                  <c:v>85511548</c:v>
                </c:pt>
                <c:pt idx="211">
                  <c:v>112406460</c:v>
                </c:pt>
                <c:pt idx="212">
                  <c:v>80159688</c:v>
                </c:pt>
                <c:pt idx="213">
                  <c:v>65064282</c:v>
                </c:pt>
                <c:pt idx="214">
                  <c:v>27444622</c:v>
                </c:pt>
                <c:pt idx="215">
                  <c:v>38225385</c:v>
                </c:pt>
                <c:pt idx="216">
                  <c:v>87703002</c:v>
                </c:pt>
                <c:pt idx="217">
                  <c:v>27381095</c:v>
                </c:pt>
                <c:pt idx="218">
                  <c:v>37399048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9-4A2D-AF93-03EE71354D37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Dashboard!$A$2:$A$220</c:f>
              <c:strCache>
                <c:ptCount val="219"/>
                <c:pt idx="0">
                  <c:v>27-05-2017</c:v>
                </c:pt>
                <c:pt idx="1">
                  <c:v>07-11-2017</c:v>
                </c:pt>
                <c:pt idx="2">
                  <c:v>08-11-2017</c:v>
                </c:pt>
                <c:pt idx="3">
                  <c:v>09-11-2017</c:v>
                </c:pt>
                <c:pt idx="4">
                  <c:v>10-11-2017</c:v>
                </c:pt>
                <c:pt idx="5">
                  <c:v>11-11-2017</c:v>
                </c:pt>
                <c:pt idx="6">
                  <c:v>12-11-2017</c:v>
                </c:pt>
                <c:pt idx="7">
                  <c:v>13-11-2017</c:v>
                </c:pt>
                <c:pt idx="8">
                  <c:v>14-11-2017</c:v>
                </c:pt>
                <c:pt idx="9">
                  <c:v>15-11-2017</c:v>
                </c:pt>
                <c:pt idx="10">
                  <c:v>16-11-2017</c:v>
                </c:pt>
                <c:pt idx="11">
                  <c:v>17-11-2017</c:v>
                </c:pt>
                <c:pt idx="12">
                  <c:v>18-11-2017</c:v>
                </c:pt>
                <c:pt idx="13">
                  <c:v>19-11-2017</c:v>
                </c:pt>
                <c:pt idx="14">
                  <c:v>20-11-2017</c:v>
                </c:pt>
                <c:pt idx="15">
                  <c:v>21-11-2017</c:v>
                </c:pt>
                <c:pt idx="16">
                  <c:v>22-11-2017</c:v>
                </c:pt>
                <c:pt idx="17">
                  <c:v>23-11-2017</c:v>
                </c:pt>
                <c:pt idx="18">
                  <c:v>24-11-2017</c:v>
                </c:pt>
                <c:pt idx="19">
                  <c:v>25-11-2017</c:v>
                </c:pt>
                <c:pt idx="20">
                  <c:v>26-11-2017</c:v>
                </c:pt>
                <c:pt idx="21">
                  <c:v>27-11-2017</c:v>
                </c:pt>
                <c:pt idx="22">
                  <c:v>28-11-2017</c:v>
                </c:pt>
                <c:pt idx="23">
                  <c:v>29-11-2017</c:v>
                </c:pt>
                <c:pt idx="24">
                  <c:v>30-11-2017</c:v>
                </c:pt>
                <c:pt idx="25">
                  <c:v>01-12-2017</c:v>
                </c:pt>
                <c:pt idx="26">
                  <c:v>02-12-2017</c:v>
                </c:pt>
                <c:pt idx="27">
                  <c:v>03-12-2017</c:v>
                </c:pt>
                <c:pt idx="28">
                  <c:v>04-12-2017</c:v>
                </c:pt>
                <c:pt idx="29">
                  <c:v>05-12-2017</c:v>
                </c:pt>
                <c:pt idx="30">
                  <c:v>06-12-2017</c:v>
                </c:pt>
                <c:pt idx="31">
                  <c:v>07-12-2017</c:v>
                </c:pt>
                <c:pt idx="32">
                  <c:v>08-12-2017</c:v>
                </c:pt>
                <c:pt idx="33">
                  <c:v>09-12-2017</c:v>
                </c:pt>
                <c:pt idx="34">
                  <c:v>10-12-2017</c:v>
                </c:pt>
                <c:pt idx="35">
                  <c:v>11-12-2017</c:v>
                </c:pt>
                <c:pt idx="36">
                  <c:v>12-12-2017</c:v>
                </c:pt>
                <c:pt idx="37">
                  <c:v>13-12-2017</c:v>
                </c:pt>
                <c:pt idx="38">
                  <c:v>14-12-2017</c:v>
                </c:pt>
                <c:pt idx="39">
                  <c:v>15-12-2017</c:v>
                </c:pt>
                <c:pt idx="40">
                  <c:v>16-12-2017</c:v>
                </c:pt>
                <c:pt idx="41">
                  <c:v>17-12-2017</c:v>
                </c:pt>
                <c:pt idx="42">
                  <c:v>18-12-2017</c:v>
                </c:pt>
                <c:pt idx="43">
                  <c:v>19-12-2017</c:v>
                </c:pt>
                <c:pt idx="44">
                  <c:v>20-12-2017</c:v>
                </c:pt>
                <c:pt idx="45">
                  <c:v>21-12-2017</c:v>
                </c:pt>
                <c:pt idx="46">
                  <c:v>22-12-2017</c:v>
                </c:pt>
                <c:pt idx="47">
                  <c:v>23-12-2017</c:v>
                </c:pt>
                <c:pt idx="48">
                  <c:v>24-12-2017</c:v>
                </c:pt>
                <c:pt idx="49">
                  <c:v>25-12-2017</c:v>
                </c:pt>
                <c:pt idx="50">
                  <c:v>26-12-2017</c:v>
                </c:pt>
                <c:pt idx="51">
                  <c:v>27-12-2017</c:v>
                </c:pt>
                <c:pt idx="52">
                  <c:v>28-12-2017</c:v>
                </c:pt>
                <c:pt idx="53">
                  <c:v>29-12-2017</c:v>
                </c:pt>
                <c:pt idx="54">
                  <c:v>30-12-2017</c:v>
                </c:pt>
                <c:pt idx="55">
                  <c:v>31-12-2017</c:v>
                </c:pt>
                <c:pt idx="56">
                  <c:v>01-01-2018</c:v>
                </c:pt>
                <c:pt idx="57">
                  <c:v>02-01-2018</c:v>
                </c:pt>
                <c:pt idx="58">
                  <c:v>03-01-2018</c:v>
                </c:pt>
                <c:pt idx="59">
                  <c:v>04-01-2018</c:v>
                </c:pt>
                <c:pt idx="60">
                  <c:v>05-01-2018</c:v>
                </c:pt>
                <c:pt idx="61">
                  <c:v>06-01-2018</c:v>
                </c:pt>
                <c:pt idx="62">
                  <c:v>07-01-2018</c:v>
                </c:pt>
                <c:pt idx="63">
                  <c:v>08-01-2018</c:v>
                </c:pt>
                <c:pt idx="64">
                  <c:v>09-01-2018</c:v>
                </c:pt>
                <c:pt idx="65">
                  <c:v>10-01-2018</c:v>
                </c:pt>
                <c:pt idx="66">
                  <c:v>11-01-2018</c:v>
                </c:pt>
                <c:pt idx="67">
                  <c:v>12-01-2018</c:v>
                </c:pt>
                <c:pt idx="68">
                  <c:v>13-01-2018</c:v>
                </c:pt>
                <c:pt idx="69">
                  <c:v>14-01-2018</c:v>
                </c:pt>
                <c:pt idx="70">
                  <c:v>15-01-2018</c:v>
                </c:pt>
                <c:pt idx="71">
                  <c:v>16-01-2018</c:v>
                </c:pt>
                <c:pt idx="72">
                  <c:v>17-01-2018</c:v>
                </c:pt>
                <c:pt idx="73">
                  <c:v>18-01-2018</c:v>
                </c:pt>
                <c:pt idx="74">
                  <c:v>19-01-2018</c:v>
                </c:pt>
                <c:pt idx="75">
                  <c:v>20-01-2018</c:v>
                </c:pt>
                <c:pt idx="76">
                  <c:v>21-01-2018</c:v>
                </c:pt>
                <c:pt idx="77">
                  <c:v>22-01-2018</c:v>
                </c:pt>
                <c:pt idx="78">
                  <c:v>23-01-2018</c:v>
                </c:pt>
                <c:pt idx="79">
                  <c:v>24-01-2018</c:v>
                </c:pt>
                <c:pt idx="80">
                  <c:v>25-01-2018</c:v>
                </c:pt>
                <c:pt idx="81">
                  <c:v>26-01-2018</c:v>
                </c:pt>
                <c:pt idx="82">
                  <c:v>27-01-2018</c:v>
                </c:pt>
                <c:pt idx="83">
                  <c:v>28-01-2018</c:v>
                </c:pt>
                <c:pt idx="84">
                  <c:v>29-01-2018</c:v>
                </c:pt>
                <c:pt idx="85">
                  <c:v>30-01-2018</c:v>
                </c:pt>
                <c:pt idx="86">
                  <c:v>31-01-2018</c:v>
                </c:pt>
                <c:pt idx="87">
                  <c:v>01-02-2018</c:v>
                </c:pt>
                <c:pt idx="88">
                  <c:v>02-02-2018</c:v>
                </c:pt>
                <c:pt idx="89">
                  <c:v>03-02-2018</c:v>
                </c:pt>
                <c:pt idx="90">
                  <c:v>04-02-2018</c:v>
                </c:pt>
                <c:pt idx="91">
                  <c:v>05-02-2018</c:v>
                </c:pt>
                <c:pt idx="92">
                  <c:v>06-02-2018</c:v>
                </c:pt>
                <c:pt idx="93">
                  <c:v>07-02-2018</c:v>
                </c:pt>
                <c:pt idx="94">
                  <c:v>08-02-2018</c:v>
                </c:pt>
                <c:pt idx="95">
                  <c:v>09-02-2018</c:v>
                </c:pt>
                <c:pt idx="96">
                  <c:v>10-02-2018</c:v>
                </c:pt>
                <c:pt idx="97">
                  <c:v>11-02-2018</c:v>
                </c:pt>
                <c:pt idx="98">
                  <c:v>12-02-2018</c:v>
                </c:pt>
                <c:pt idx="99">
                  <c:v>13-02-2018</c:v>
                </c:pt>
                <c:pt idx="100">
                  <c:v>14-02-2018</c:v>
                </c:pt>
                <c:pt idx="101">
                  <c:v>15-02-2018</c:v>
                </c:pt>
                <c:pt idx="102">
                  <c:v>16-02-2018</c:v>
                </c:pt>
                <c:pt idx="103">
                  <c:v>17-02-2018</c:v>
                </c:pt>
                <c:pt idx="104">
                  <c:v>18-02-2018</c:v>
                </c:pt>
                <c:pt idx="105">
                  <c:v>19-02-2018</c:v>
                </c:pt>
                <c:pt idx="106">
                  <c:v>20-02-2018</c:v>
                </c:pt>
                <c:pt idx="107">
                  <c:v>21-02-2018</c:v>
                </c:pt>
                <c:pt idx="108">
                  <c:v>22-02-2018</c:v>
                </c:pt>
                <c:pt idx="109">
                  <c:v>23-02-2018</c:v>
                </c:pt>
                <c:pt idx="110">
                  <c:v>24-02-2018</c:v>
                </c:pt>
                <c:pt idx="111">
                  <c:v>25-02-2018</c:v>
                </c:pt>
                <c:pt idx="112">
                  <c:v>26-02-2018</c:v>
                </c:pt>
                <c:pt idx="113">
                  <c:v>27-02-2018</c:v>
                </c:pt>
                <c:pt idx="114">
                  <c:v>28-02-2018</c:v>
                </c:pt>
                <c:pt idx="115">
                  <c:v>01-03-2018</c:v>
                </c:pt>
                <c:pt idx="116">
                  <c:v>02-03-2018</c:v>
                </c:pt>
                <c:pt idx="117">
                  <c:v>03-03-2018</c:v>
                </c:pt>
                <c:pt idx="118">
                  <c:v>04-03-2018</c:v>
                </c:pt>
                <c:pt idx="119">
                  <c:v>05-03-2018</c:v>
                </c:pt>
                <c:pt idx="120">
                  <c:v>06-03-2018</c:v>
                </c:pt>
                <c:pt idx="121">
                  <c:v>07-03-2018</c:v>
                </c:pt>
                <c:pt idx="122">
                  <c:v>08-03-2018</c:v>
                </c:pt>
                <c:pt idx="123">
                  <c:v>09-03-2018</c:v>
                </c:pt>
                <c:pt idx="124">
                  <c:v>10-03-2018</c:v>
                </c:pt>
                <c:pt idx="125">
                  <c:v>11-03-2018</c:v>
                </c:pt>
                <c:pt idx="126">
                  <c:v>12-03-2018</c:v>
                </c:pt>
                <c:pt idx="127">
                  <c:v>13-03-2018</c:v>
                </c:pt>
                <c:pt idx="128">
                  <c:v>14-03-2018</c:v>
                </c:pt>
                <c:pt idx="129">
                  <c:v>15-03-2018</c:v>
                </c:pt>
                <c:pt idx="130">
                  <c:v>16-03-2018</c:v>
                </c:pt>
                <c:pt idx="131">
                  <c:v>17-03-2018</c:v>
                </c:pt>
                <c:pt idx="132">
                  <c:v>18-03-2018</c:v>
                </c:pt>
                <c:pt idx="133">
                  <c:v>19-03-2018</c:v>
                </c:pt>
                <c:pt idx="134">
                  <c:v>20-03-2018</c:v>
                </c:pt>
                <c:pt idx="135">
                  <c:v>21-03-2018</c:v>
                </c:pt>
                <c:pt idx="136">
                  <c:v>22-03-2018</c:v>
                </c:pt>
                <c:pt idx="137">
                  <c:v>23-03-2018</c:v>
                </c:pt>
                <c:pt idx="138">
                  <c:v>24-03-2018</c:v>
                </c:pt>
                <c:pt idx="139">
                  <c:v>25-03-2018</c:v>
                </c:pt>
                <c:pt idx="140">
                  <c:v>26-03-2018</c:v>
                </c:pt>
                <c:pt idx="141">
                  <c:v>27-03-2018</c:v>
                </c:pt>
                <c:pt idx="142">
                  <c:v>28-03-2018</c:v>
                </c:pt>
                <c:pt idx="143">
                  <c:v>29-03-2018</c:v>
                </c:pt>
                <c:pt idx="144">
                  <c:v>30-03-2018</c:v>
                </c:pt>
                <c:pt idx="145">
                  <c:v>31-03-2018</c:v>
                </c:pt>
                <c:pt idx="146">
                  <c:v>01-04-2018</c:v>
                </c:pt>
                <c:pt idx="147">
                  <c:v>02-04-2018</c:v>
                </c:pt>
                <c:pt idx="148">
                  <c:v>03-04-2018</c:v>
                </c:pt>
                <c:pt idx="149">
                  <c:v>04-04-2018</c:v>
                </c:pt>
                <c:pt idx="150">
                  <c:v>05-04-2018</c:v>
                </c:pt>
                <c:pt idx="151">
                  <c:v>06-04-2018</c:v>
                </c:pt>
                <c:pt idx="152">
                  <c:v>07-04-2018</c:v>
                </c:pt>
                <c:pt idx="153">
                  <c:v>09-04-2018</c:v>
                </c:pt>
                <c:pt idx="154">
                  <c:v>10-04-2018</c:v>
                </c:pt>
                <c:pt idx="155">
                  <c:v>11-04-2018</c:v>
                </c:pt>
                <c:pt idx="156">
                  <c:v>12-04-2018</c:v>
                </c:pt>
                <c:pt idx="157">
                  <c:v>13-04-2018</c:v>
                </c:pt>
                <c:pt idx="158">
                  <c:v>14-04-2018</c:v>
                </c:pt>
                <c:pt idx="159">
                  <c:v>15-04-2018</c:v>
                </c:pt>
                <c:pt idx="160">
                  <c:v>16-04-2018</c:v>
                </c:pt>
                <c:pt idx="161">
                  <c:v>17-04-2018</c:v>
                </c:pt>
                <c:pt idx="162">
                  <c:v>18-04-2018</c:v>
                </c:pt>
                <c:pt idx="163">
                  <c:v>19-04-2018</c:v>
                </c:pt>
                <c:pt idx="164">
                  <c:v>20-04-2018</c:v>
                </c:pt>
                <c:pt idx="165">
                  <c:v>21-04-2018</c:v>
                </c:pt>
                <c:pt idx="166">
                  <c:v>22-04-2018</c:v>
                </c:pt>
                <c:pt idx="167">
                  <c:v>23-04-2018</c:v>
                </c:pt>
                <c:pt idx="168">
                  <c:v>24-04-2018</c:v>
                </c:pt>
                <c:pt idx="169">
                  <c:v>25-04-2018</c:v>
                </c:pt>
                <c:pt idx="170">
                  <c:v>26-04-2018</c:v>
                </c:pt>
                <c:pt idx="171">
                  <c:v>27-04-2018</c:v>
                </c:pt>
                <c:pt idx="172">
                  <c:v>28-04-2018</c:v>
                </c:pt>
                <c:pt idx="173">
                  <c:v>29-04-2018</c:v>
                </c:pt>
                <c:pt idx="174">
                  <c:v>30-04-2018</c:v>
                </c:pt>
                <c:pt idx="175">
                  <c:v>01-05-2018</c:v>
                </c:pt>
                <c:pt idx="176">
                  <c:v>02-05-2018</c:v>
                </c:pt>
                <c:pt idx="177">
                  <c:v>03-05-2018</c:v>
                </c:pt>
                <c:pt idx="178">
                  <c:v>04-05-2018</c:v>
                </c:pt>
                <c:pt idx="179">
                  <c:v>05-05-2018</c:v>
                </c:pt>
                <c:pt idx="180">
                  <c:v>06-05-2018</c:v>
                </c:pt>
                <c:pt idx="181">
                  <c:v>07-05-2018</c:v>
                </c:pt>
                <c:pt idx="182">
                  <c:v>08-05-2018</c:v>
                </c:pt>
                <c:pt idx="183">
                  <c:v>09-05-2018</c:v>
                </c:pt>
                <c:pt idx="184">
                  <c:v>10-05-2018</c:v>
                </c:pt>
                <c:pt idx="185">
                  <c:v>11-05-2018</c:v>
                </c:pt>
                <c:pt idx="186">
                  <c:v>12-05-2018</c:v>
                </c:pt>
                <c:pt idx="187">
                  <c:v>13-05-2018</c:v>
                </c:pt>
                <c:pt idx="188">
                  <c:v>14-05-2018</c:v>
                </c:pt>
                <c:pt idx="189">
                  <c:v>15-05-2018</c:v>
                </c:pt>
                <c:pt idx="190">
                  <c:v>16-05-2018</c:v>
                </c:pt>
                <c:pt idx="191">
                  <c:v>17-05-2018</c:v>
                </c:pt>
                <c:pt idx="192">
                  <c:v>18-05-2018</c:v>
                </c:pt>
                <c:pt idx="193">
                  <c:v>19-05-2018</c:v>
                </c:pt>
                <c:pt idx="194">
                  <c:v>20-05-2018</c:v>
                </c:pt>
                <c:pt idx="195">
                  <c:v>21-05-2018</c:v>
                </c:pt>
                <c:pt idx="196">
                  <c:v>22-05-2018</c:v>
                </c:pt>
                <c:pt idx="197">
                  <c:v>23-05-2018</c:v>
                </c:pt>
                <c:pt idx="198">
                  <c:v>24-05-2018</c:v>
                </c:pt>
                <c:pt idx="199">
                  <c:v>25-05-2018</c:v>
                </c:pt>
                <c:pt idx="200">
                  <c:v>26-05-2018</c:v>
                </c:pt>
                <c:pt idx="201">
                  <c:v>27-05-2018</c:v>
                </c:pt>
                <c:pt idx="202">
                  <c:v>28-05-2018</c:v>
                </c:pt>
                <c:pt idx="203">
                  <c:v>29-05-2018</c:v>
                </c:pt>
                <c:pt idx="204">
                  <c:v>30-05-2018</c:v>
                </c:pt>
                <c:pt idx="205">
                  <c:v>31-05-2018</c:v>
                </c:pt>
                <c:pt idx="206">
                  <c:v>01-06-2018</c:v>
                </c:pt>
                <c:pt idx="207">
                  <c:v>02-06-2018</c:v>
                </c:pt>
                <c:pt idx="208">
                  <c:v>03-06-2018</c:v>
                </c:pt>
                <c:pt idx="209">
                  <c:v>04-06-2018</c:v>
                </c:pt>
                <c:pt idx="210">
                  <c:v>05-06-2018</c:v>
                </c:pt>
                <c:pt idx="211">
                  <c:v>06-06-2018</c:v>
                </c:pt>
                <c:pt idx="212">
                  <c:v>07-06-2018</c:v>
                </c:pt>
                <c:pt idx="213">
                  <c:v>08-06-2018</c:v>
                </c:pt>
                <c:pt idx="214">
                  <c:v>09-06-2018</c:v>
                </c:pt>
                <c:pt idx="215">
                  <c:v>10-06-2018</c:v>
                </c:pt>
                <c:pt idx="216">
                  <c:v>11-06-2018</c:v>
                </c:pt>
                <c:pt idx="217">
                  <c:v>12-06-2018</c:v>
                </c:pt>
                <c:pt idx="218">
                  <c:v>13-06-2018</c:v>
                </c:pt>
              </c:strCache>
            </c:strRef>
          </c:cat>
          <c:val>
            <c:numRef>
              <c:f>Dashboard!$C$2:$C$220</c:f>
              <c:numCache>
                <c:formatCode>General</c:formatCode>
                <c:ptCount val="219"/>
                <c:pt idx="0">
                  <c:v>5</c:v>
                </c:pt>
                <c:pt idx="1">
                  <c:v>103907</c:v>
                </c:pt>
                <c:pt idx="2">
                  <c:v>7607</c:v>
                </c:pt>
                <c:pt idx="3">
                  <c:v>95080</c:v>
                </c:pt>
                <c:pt idx="4">
                  <c:v>47288</c:v>
                </c:pt>
                <c:pt idx="5">
                  <c:v>49490</c:v>
                </c:pt>
                <c:pt idx="6">
                  <c:v>48192</c:v>
                </c:pt>
                <c:pt idx="7">
                  <c:v>69095</c:v>
                </c:pt>
                <c:pt idx="8">
                  <c:v>139862</c:v>
                </c:pt>
                <c:pt idx="9">
                  <c:v>94841</c:v>
                </c:pt>
                <c:pt idx="10">
                  <c:v>125113</c:v>
                </c:pt>
                <c:pt idx="11">
                  <c:v>236127</c:v>
                </c:pt>
                <c:pt idx="12">
                  <c:v>99512</c:v>
                </c:pt>
                <c:pt idx="13">
                  <c:v>17598</c:v>
                </c:pt>
                <c:pt idx="14">
                  <c:v>79255</c:v>
                </c:pt>
                <c:pt idx="15">
                  <c:v>132498</c:v>
                </c:pt>
                <c:pt idx="16">
                  <c:v>47939</c:v>
                </c:pt>
                <c:pt idx="17">
                  <c:v>56447</c:v>
                </c:pt>
                <c:pt idx="18">
                  <c:v>59200</c:v>
                </c:pt>
                <c:pt idx="19">
                  <c:v>51984</c:v>
                </c:pt>
                <c:pt idx="20">
                  <c:v>133454</c:v>
                </c:pt>
                <c:pt idx="21">
                  <c:v>51877</c:v>
                </c:pt>
                <c:pt idx="22">
                  <c:v>58048</c:v>
                </c:pt>
                <c:pt idx="23">
                  <c:v>394853</c:v>
                </c:pt>
                <c:pt idx="24">
                  <c:v>79353</c:v>
                </c:pt>
                <c:pt idx="25">
                  <c:v>63132</c:v>
                </c:pt>
                <c:pt idx="26">
                  <c:v>144054</c:v>
                </c:pt>
                <c:pt idx="27">
                  <c:v>79731</c:v>
                </c:pt>
                <c:pt idx="28">
                  <c:v>49602</c:v>
                </c:pt>
                <c:pt idx="29">
                  <c:v>45519</c:v>
                </c:pt>
                <c:pt idx="30">
                  <c:v>868893</c:v>
                </c:pt>
                <c:pt idx="31">
                  <c:v>190708</c:v>
                </c:pt>
                <c:pt idx="32">
                  <c:v>206676</c:v>
                </c:pt>
                <c:pt idx="33">
                  <c:v>58493</c:v>
                </c:pt>
                <c:pt idx="34">
                  <c:v>234023</c:v>
                </c:pt>
                <c:pt idx="35">
                  <c:v>79461</c:v>
                </c:pt>
                <c:pt idx="36">
                  <c:v>66479</c:v>
                </c:pt>
                <c:pt idx="37">
                  <c:v>73512</c:v>
                </c:pt>
                <c:pt idx="38">
                  <c:v>103897</c:v>
                </c:pt>
                <c:pt idx="39">
                  <c:v>241070</c:v>
                </c:pt>
                <c:pt idx="40">
                  <c:v>140996</c:v>
                </c:pt>
                <c:pt idx="41">
                  <c:v>39214</c:v>
                </c:pt>
                <c:pt idx="42">
                  <c:v>65067</c:v>
                </c:pt>
                <c:pt idx="43">
                  <c:v>160958</c:v>
                </c:pt>
                <c:pt idx="44">
                  <c:v>147285</c:v>
                </c:pt>
                <c:pt idx="45">
                  <c:v>105633</c:v>
                </c:pt>
                <c:pt idx="46">
                  <c:v>85324</c:v>
                </c:pt>
                <c:pt idx="47">
                  <c:v>148374</c:v>
                </c:pt>
                <c:pt idx="48">
                  <c:v>46821</c:v>
                </c:pt>
                <c:pt idx="49">
                  <c:v>76505</c:v>
                </c:pt>
                <c:pt idx="50">
                  <c:v>134522</c:v>
                </c:pt>
                <c:pt idx="51">
                  <c:v>77613</c:v>
                </c:pt>
                <c:pt idx="52">
                  <c:v>103788</c:v>
                </c:pt>
                <c:pt idx="53">
                  <c:v>106024</c:v>
                </c:pt>
                <c:pt idx="54">
                  <c:v>114722</c:v>
                </c:pt>
                <c:pt idx="55">
                  <c:v>85657</c:v>
                </c:pt>
                <c:pt idx="56">
                  <c:v>84446</c:v>
                </c:pt>
                <c:pt idx="57">
                  <c:v>131143</c:v>
                </c:pt>
                <c:pt idx="58">
                  <c:v>65702</c:v>
                </c:pt>
                <c:pt idx="59">
                  <c:v>50379</c:v>
                </c:pt>
                <c:pt idx="60">
                  <c:v>144472</c:v>
                </c:pt>
                <c:pt idx="61">
                  <c:v>77535</c:v>
                </c:pt>
                <c:pt idx="62">
                  <c:v>50286</c:v>
                </c:pt>
                <c:pt idx="63">
                  <c:v>152773</c:v>
                </c:pt>
                <c:pt idx="64">
                  <c:v>27962</c:v>
                </c:pt>
                <c:pt idx="65">
                  <c:v>72978</c:v>
                </c:pt>
                <c:pt idx="66">
                  <c:v>108792</c:v>
                </c:pt>
                <c:pt idx="67">
                  <c:v>290828</c:v>
                </c:pt>
                <c:pt idx="68">
                  <c:v>160116</c:v>
                </c:pt>
                <c:pt idx="69">
                  <c:v>58108</c:v>
                </c:pt>
                <c:pt idx="70">
                  <c:v>43982</c:v>
                </c:pt>
                <c:pt idx="71">
                  <c:v>77520</c:v>
                </c:pt>
                <c:pt idx="72">
                  <c:v>111143</c:v>
                </c:pt>
                <c:pt idx="73">
                  <c:v>109539</c:v>
                </c:pt>
                <c:pt idx="74">
                  <c:v>97253</c:v>
                </c:pt>
                <c:pt idx="75">
                  <c:v>53504</c:v>
                </c:pt>
                <c:pt idx="76">
                  <c:v>35528</c:v>
                </c:pt>
                <c:pt idx="77">
                  <c:v>179280</c:v>
                </c:pt>
                <c:pt idx="78">
                  <c:v>156158</c:v>
                </c:pt>
                <c:pt idx="79">
                  <c:v>96030</c:v>
                </c:pt>
                <c:pt idx="80">
                  <c:v>92375</c:v>
                </c:pt>
                <c:pt idx="81">
                  <c:v>161804</c:v>
                </c:pt>
                <c:pt idx="82">
                  <c:v>134403</c:v>
                </c:pt>
                <c:pt idx="83">
                  <c:v>112512</c:v>
                </c:pt>
                <c:pt idx="84">
                  <c:v>111075</c:v>
                </c:pt>
                <c:pt idx="85">
                  <c:v>98603</c:v>
                </c:pt>
                <c:pt idx="86">
                  <c:v>18031</c:v>
                </c:pt>
                <c:pt idx="87">
                  <c:v>37916</c:v>
                </c:pt>
                <c:pt idx="88">
                  <c:v>51247</c:v>
                </c:pt>
                <c:pt idx="89">
                  <c:v>142736</c:v>
                </c:pt>
                <c:pt idx="90">
                  <c:v>41922</c:v>
                </c:pt>
                <c:pt idx="91">
                  <c:v>121839</c:v>
                </c:pt>
                <c:pt idx="92">
                  <c:v>71534</c:v>
                </c:pt>
                <c:pt idx="93">
                  <c:v>84752</c:v>
                </c:pt>
                <c:pt idx="94">
                  <c:v>135595</c:v>
                </c:pt>
                <c:pt idx="95">
                  <c:v>106057</c:v>
                </c:pt>
                <c:pt idx="96">
                  <c:v>52120</c:v>
                </c:pt>
                <c:pt idx="97">
                  <c:v>68525</c:v>
                </c:pt>
                <c:pt idx="98">
                  <c:v>230158</c:v>
                </c:pt>
                <c:pt idx="99">
                  <c:v>109927</c:v>
                </c:pt>
                <c:pt idx="100">
                  <c:v>322633</c:v>
                </c:pt>
                <c:pt idx="101">
                  <c:v>90501</c:v>
                </c:pt>
                <c:pt idx="102">
                  <c:v>105301</c:v>
                </c:pt>
                <c:pt idx="103">
                  <c:v>86161</c:v>
                </c:pt>
                <c:pt idx="104">
                  <c:v>21032</c:v>
                </c:pt>
                <c:pt idx="105">
                  <c:v>166145</c:v>
                </c:pt>
                <c:pt idx="106">
                  <c:v>90032</c:v>
                </c:pt>
                <c:pt idx="107">
                  <c:v>138788</c:v>
                </c:pt>
                <c:pt idx="108">
                  <c:v>75144</c:v>
                </c:pt>
                <c:pt idx="109">
                  <c:v>54466</c:v>
                </c:pt>
                <c:pt idx="110">
                  <c:v>57015</c:v>
                </c:pt>
                <c:pt idx="111">
                  <c:v>87381</c:v>
                </c:pt>
                <c:pt idx="112">
                  <c:v>63207</c:v>
                </c:pt>
                <c:pt idx="113">
                  <c:v>69273</c:v>
                </c:pt>
                <c:pt idx="114">
                  <c:v>67953</c:v>
                </c:pt>
                <c:pt idx="115">
                  <c:v>126868</c:v>
                </c:pt>
                <c:pt idx="116">
                  <c:v>77083</c:v>
                </c:pt>
                <c:pt idx="117">
                  <c:v>73219</c:v>
                </c:pt>
                <c:pt idx="118">
                  <c:v>38712</c:v>
                </c:pt>
                <c:pt idx="119">
                  <c:v>201178</c:v>
                </c:pt>
                <c:pt idx="120">
                  <c:v>153775</c:v>
                </c:pt>
                <c:pt idx="121">
                  <c:v>85266</c:v>
                </c:pt>
                <c:pt idx="122">
                  <c:v>80003</c:v>
                </c:pt>
                <c:pt idx="123">
                  <c:v>72847</c:v>
                </c:pt>
                <c:pt idx="124">
                  <c:v>65925</c:v>
                </c:pt>
                <c:pt idx="125">
                  <c:v>38975</c:v>
                </c:pt>
                <c:pt idx="126">
                  <c:v>214078</c:v>
                </c:pt>
                <c:pt idx="127">
                  <c:v>97246</c:v>
                </c:pt>
                <c:pt idx="128">
                  <c:v>92041</c:v>
                </c:pt>
                <c:pt idx="129">
                  <c:v>57997</c:v>
                </c:pt>
                <c:pt idx="130">
                  <c:v>282514</c:v>
                </c:pt>
                <c:pt idx="131">
                  <c:v>94361</c:v>
                </c:pt>
                <c:pt idx="132">
                  <c:v>88719</c:v>
                </c:pt>
                <c:pt idx="133">
                  <c:v>176503</c:v>
                </c:pt>
                <c:pt idx="134">
                  <c:v>90065</c:v>
                </c:pt>
                <c:pt idx="135">
                  <c:v>62941</c:v>
                </c:pt>
                <c:pt idx="136">
                  <c:v>104401</c:v>
                </c:pt>
                <c:pt idx="137">
                  <c:v>56796</c:v>
                </c:pt>
                <c:pt idx="138">
                  <c:v>64979</c:v>
                </c:pt>
                <c:pt idx="139">
                  <c:v>158707</c:v>
                </c:pt>
                <c:pt idx="140">
                  <c:v>75176</c:v>
                </c:pt>
                <c:pt idx="141">
                  <c:v>141297</c:v>
                </c:pt>
                <c:pt idx="142">
                  <c:v>59885</c:v>
                </c:pt>
                <c:pt idx="143">
                  <c:v>66821</c:v>
                </c:pt>
                <c:pt idx="144">
                  <c:v>56034</c:v>
                </c:pt>
                <c:pt idx="145">
                  <c:v>155160</c:v>
                </c:pt>
                <c:pt idx="146">
                  <c:v>104434</c:v>
                </c:pt>
                <c:pt idx="147">
                  <c:v>82396</c:v>
                </c:pt>
                <c:pt idx="148">
                  <c:v>79664</c:v>
                </c:pt>
                <c:pt idx="149">
                  <c:v>45862</c:v>
                </c:pt>
                <c:pt idx="150">
                  <c:v>91009</c:v>
                </c:pt>
                <c:pt idx="151">
                  <c:v>46982</c:v>
                </c:pt>
                <c:pt idx="152">
                  <c:v>869</c:v>
                </c:pt>
                <c:pt idx="153">
                  <c:v>140582</c:v>
                </c:pt>
                <c:pt idx="154">
                  <c:v>36710</c:v>
                </c:pt>
                <c:pt idx="155">
                  <c:v>23283</c:v>
                </c:pt>
                <c:pt idx="156">
                  <c:v>516555</c:v>
                </c:pt>
                <c:pt idx="157">
                  <c:v>126176</c:v>
                </c:pt>
                <c:pt idx="158">
                  <c:v>100750</c:v>
                </c:pt>
                <c:pt idx="159">
                  <c:v>28180</c:v>
                </c:pt>
                <c:pt idx="160">
                  <c:v>93761</c:v>
                </c:pt>
                <c:pt idx="161">
                  <c:v>98522</c:v>
                </c:pt>
                <c:pt idx="162">
                  <c:v>110994</c:v>
                </c:pt>
                <c:pt idx="163">
                  <c:v>90465</c:v>
                </c:pt>
                <c:pt idx="164">
                  <c:v>75035</c:v>
                </c:pt>
                <c:pt idx="165">
                  <c:v>125781</c:v>
                </c:pt>
                <c:pt idx="166">
                  <c:v>44570</c:v>
                </c:pt>
                <c:pt idx="167">
                  <c:v>224661</c:v>
                </c:pt>
                <c:pt idx="168">
                  <c:v>248236</c:v>
                </c:pt>
                <c:pt idx="169">
                  <c:v>56399</c:v>
                </c:pt>
                <c:pt idx="170">
                  <c:v>96256</c:v>
                </c:pt>
                <c:pt idx="171">
                  <c:v>137368</c:v>
                </c:pt>
                <c:pt idx="172">
                  <c:v>57491</c:v>
                </c:pt>
                <c:pt idx="173">
                  <c:v>50501</c:v>
                </c:pt>
                <c:pt idx="174">
                  <c:v>95007</c:v>
                </c:pt>
                <c:pt idx="175">
                  <c:v>124626</c:v>
                </c:pt>
                <c:pt idx="176">
                  <c:v>102972</c:v>
                </c:pt>
                <c:pt idx="177">
                  <c:v>94775</c:v>
                </c:pt>
                <c:pt idx="178">
                  <c:v>69622</c:v>
                </c:pt>
                <c:pt idx="179">
                  <c:v>51879</c:v>
                </c:pt>
                <c:pt idx="180">
                  <c:v>90479</c:v>
                </c:pt>
                <c:pt idx="181">
                  <c:v>160866</c:v>
                </c:pt>
                <c:pt idx="182">
                  <c:v>65172</c:v>
                </c:pt>
                <c:pt idx="183">
                  <c:v>87470</c:v>
                </c:pt>
                <c:pt idx="184">
                  <c:v>105526</c:v>
                </c:pt>
                <c:pt idx="185">
                  <c:v>132581</c:v>
                </c:pt>
                <c:pt idx="186">
                  <c:v>46236</c:v>
                </c:pt>
                <c:pt idx="187">
                  <c:v>68519</c:v>
                </c:pt>
                <c:pt idx="188">
                  <c:v>32344</c:v>
                </c:pt>
                <c:pt idx="189">
                  <c:v>197671</c:v>
                </c:pt>
                <c:pt idx="190">
                  <c:v>78249</c:v>
                </c:pt>
                <c:pt idx="191">
                  <c:v>152568</c:v>
                </c:pt>
                <c:pt idx="192">
                  <c:v>85152</c:v>
                </c:pt>
                <c:pt idx="193">
                  <c:v>45846</c:v>
                </c:pt>
                <c:pt idx="194">
                  <c:v>52166</c:v>
                </c:pt>
                <c:pt idx="195">
                  <c:v>544736</c:v>
                </c:pt>
                <c:pt idx="196">
                  <c:v>81979</c:v>
                </c:pt>
                <c:pt idx="197">
                  <c:v>90346</c:v>
                </c:pt>
                <c:pt idx="198">
                  <c:v>87311</c:v>
                </c:pt>
                <c:pt idx="199">
                  <c:v>96720</c:v>
                </c:pt>
                <c:pt idx="200">
                  <c:v>68264</c:v>
                </c:pt>
                <c:pt idx="201">
                  <c:v>69450</c:v>
                </c:pt>
                <c:pt idx="202">
                  <c:v>73497</c:v>
                </c:pt>
                <c:pt idx="203">
                  <c:v>75637</c:v>
                </c:pt>
                <c:pt idx="204">
                  <c:v>181818</c:v>
                </c:pt>
                <c:pt idx="205">
                  <c:v>54275</c:v>
                </c:pt>
                <c:pt idx="206">
                  <c:v>486030</c:v>
                </c:pt>
                <c:pt idx="207">
                  <c:v>116097</c:v>
                </c:pt>
                <c:pt idx="208">
                  <c:v>64243</c:v>
                </c:pt>
                <c:pt idx="209">
                  <c:v>181201</c:v>
                </c:pt>
                <c:pt idx="210">
                  <c:v>271974</c:v>
                </c:pt>
                <c:pt idx="211">
                  <c:v>296134</c:v>
                </c:pt>
                <c:pt idx="212">
                  <c:v>157309</c:v>
                </c:pt>
                <c:pt idx="213">
                  <c:v>117988</c:v>
                </c:pt>
                <c:pt idx="214">
                  <c:v>97708</c:v>
                </c:pt>
                <c:pt idx="215">
                  <c:v>73094</c:v>
                </c:pt>
                <c:pt idx="216">
                  <c:v>190674</c:v>
                </c:pt>
                <c:pt idx="217">
                  <c:v>111139</c:v>
                </c:pt>
                <c:pt idx="218">
                  <c:v>157261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9-4A2D-AF93-03EE71354D37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Dashboard!$A$2:$A$220</c:f>
              <c:strCache>
                <c:ptCount val="219"/>
                <c:pt idx="0">
                  <c:v>27-05-2017</c:v>
                </c:pt>
                <c:pt idx="1">
                  <c:v>07-11-2017</c:v>
                </c:pt>
                <c:pt idx="2">
                  <c:v>08-11-2017</c:v>
                </c:pt>
                <c:pt idx="3">
                  <c:v>09-11-2017</c:v>
                </c:pt>
                <c:pt idx="4">
                  <c:v>10-11-2017</c:v>
                </c:pt>
                <c:pt idx="5">
                  <c:v>11-11-2017</c:v>
                </c:pt>
                <c:pt idx="6">
                  <c:v>12-11-2017</c:v>
                </c:pt>
                <c:pt idx="7">
                  <c:v>13-11-2017</c:v>
                </c:pt>
                <c:pt idx="8">
                  <c:v>14-11-2017</c:v>
                </c:pt>
                <c:pt idx="9">
                  <c:v>15-11-2017</c:v>
                </c:pt>
                <c:pt idx="10">
                  <c:v>16-11-2017</c:v>
                </c:pt>
                <c:pt idx="11">
                  <c:v>17-11-2017</c:v>
                </c:pt>
                <c:pt idx="12">
                  <c:v>18-11-2017</c:v>
                </c:pt>
                <c:pt idx="13">
                  <c:v>19-11-2017</c:v>
                </c:pt>
                <c:pt idx="14">
                  <c:v>20-11-2017</c:v>
                </c:pt>
                <c:pt idx="15">
                  <c:v>21-11-2017</c:v>
                </c:pt>
                <c:pt idx="16">
                  <c:v>22-11-2017</c:v>
                </c:pt>
                <c:pt idx="17">
                  <c:v>23-11-2017</c:v>
                </c:pt>
                <c:pt idx="18">
                  <c:v>24-11-2017</c:v>
                </c:pt>
                <c:pt idx="19">
                  <c:v>25-11-2017</c:v>
                </c:pt>
                <c:pt idx="20">
                  <c:v>26-11-2017</c:v>
                </c:pt>
                <c:pt idx="21">
                  <c:v>27-11-2017</c:v>
                </c:pt>
                <c:pt idx="22">
                  <c:v>28-11-2017</c:v>
                </c:pt>
                <c:pt idx="23">
                  <c:v>29-11-2017</c:v>
                </c:pt>
                <c:pt idx="24">
                  <c:v>30-11-2017</c:v>
                </c:pt>
                <c:pt idx="25">
                  <c:v>01-12-2017</c:v>
                </c:pt>
                <c:pt idx="26">
                  <c:v>02-12-2017</c:v>
                </c:pt>
                <c:pt idx="27">
                  <c:v>03-12-2017</c:v>
                </c:pt>
                <c:pt idx="28">
                  <c:v>04-12-2017</c:v>
                </c:pt>
                <c:pt idx="29">
                  <c:v>05-12-2017</c:v>
                </c:pt>
                <c:pt idx="30">
                  <c:v>06-12-2017</c:v>
                </c:pt>
                <c:pt idx="31">
                  <c:v>07-12-2017</c:v>
                </c:pt>
                <c:pt idx="32">
                  <c:v>08-12-2017</c:v>
                </c:pt>
                <c:pt idx="33">
                  <c:v>09-12-2017</c:v>
                </c:pt>
                <c:pt idx="34">
                  <c:v>10-12-2017</c:v>
                </c:pt>
                <c:pt idx="35">
                  <c:v>11-12-2017</c:v>
                </c:pt>
                <c:pt idx="36">
                  <c:v>12-12-2017</c:v>
                </c:pt>
                <c:pt idx="37">
                  <c:v>13-12-2017</c:v>
                </c:pt>
                <c:pt idx="38">
                  <c:v>14-12-2017</c:v>
                </c:pt>
                <c:pt idx="39">
                  <c:v>15-12-2017</c:v>
                </c:pt>
                <c:pt idx="40">
                  <c:v>16-12-2017</c:v>
                </c:pt>
                <c:pt idx="41">
                  <c:v>17-12-2017</c:v>
                </c:pt>
                <c:pt idx="42">
                  <c:v>18-12-2017</c:v>
                </c:pt>
                <c:pt idx="43">
                  <c:v>19-12-2017</c:v>
                </c:pt>
                <c:pt idx="44">
                  <c:v>20-12-2017</c:v>
                </c:pt>
                <c:pt idx="45">
                  <c:v>21-12-2017</c:v>
                </c:pt>
                <c:pt idx="46">
                  <c:v>22-12-2017</c:v>
                </c:pt>
                <c:pt idx="47">
                  <c:v>23-12-2017</c:v>
                </c:pt>
                <c:pt idx="48">
                  <c:v>24-12-2017</c:v>
                </c:pt>
                <c:pt idx="49">
                  <c:v>25-12-2017</c:v>
                </c:pt>
                <c:pt idx="50">
                  <c:v>26-12-2017</c:v>
                </c:pt>
                <c:pt idx="51">
                  <c:v>27-12-2017</c:v>
                </c:pt>
                <c:pt idx="52">
                  <c:v>28-12-2017</c:v>
                </c:pt>
                <c:pt idx="53">
                  <c:v>29-12-2017</c:v>
                </c:pt>
                <c:pt idx="54">
                  <c:v>30-12-2017</c:v>
                </c:pt>
                <c:pt idx="55">
                  <c:v>31-12-2017</c:v>
                </c:pt>
                <c:pt idx="56">
                  <c:v>01-01-2018</c:v>
                </c:pt>
                <c:pt idx="57">
                  <c:v>02-01-2018</c:v>
                </c:pt>
                <c:pt idx="58">
                  <c:v>03-01-2018</c:v>
                </c:pt>
                <c:pt idx="59">
                  <c:v>04-01-2018</c:v>
                </c:pt>
                <c:pt idx="60">
                  <c:v>05-01-2018</c:v>
                </c:pt>
                <c:pt idx="61">
                  <c:v>06-01-2018</c:v>
                </c:pt>
                <c:pt idx="62">
                  <c:v>07-01-2018</c:v>
                </c:pt>
                <c:pt idx="63">
                  <c:v>08-01-2018</c:v>
                </c:pt>
                <c:pt idx="64">
                  <c:v>09-01-2018</c:v>
                </c:pt>
                <c:pt idx="65">
                  <c:v>10-01-2018</c:v>
                </c:pt>
                <c:pt idx="66">
                  <c:v>11-01-2018</c:v>
                </c:pt>
                <c:pt idx="67">
                  <c:v>12-01-2018</c:v>
                </c:pt>
                <c:pt idx="68">
                  <c:v>13-01-2018</c:v>
                </c:pt>
                <c:pt idx="69">
                  <c:v>14-01-2018</c:v>
                </c:pt>
                <c:pt idx="70">
                  <c:v>15-01-2018</c:v>
                </c:pt>
                <c:pt idx="71">
                  <c:v>16-01-2018</c:v>
                </c:pt>
                <c:pt idx="72">
                  <c:v>17-01-2018</c:v>
                </c:pt>
                <c:pt idx="73">
                  <c:v>18-01-2018</c:v>
                </c:pt>
                <c:pt idx="74">
                  <c:v>19-01-2018</c:v>
                </c:pt>
                <c:pt idx="75">
                  <c:v>20-01-2018</c:v>
                </c:pt>
                <c:pt idx="76">
                  <c:v>21-01-2018</c:v>
                </c:pt>
                <c:pt idx="77">
                  <c:v>22-01-2018</c:v>
                </c:pt>
                <c:pt idx="78">
                  <c:v>23-01-2018</c:v>
                </c:pt>
                <c:pt idx="79">
                  <c:v>24-01-2018</c:v>
                </c:pt>
                <c:pt idx="80">
                  <c:v>25-01-2018</c:v>
                </c:pt>
                <c:pt idx="81">
                  <c:v>26-01-2018</c:v>
                </c:pt>
                <c:pt idx="82">
                  <c:v>27-01-2018</c:v>
                </c:pt>
                <c:pt idx="83">
                  <c:v>28-01-2018</c:v>
                </c:pt>
                <c:pt idx="84">
                  <c:v>29-01-2018</c:v>
                </c:pt>
                <c:pt idx="85">
                  <c:v>30-01-2018</c:v>
                </c:pt>
                <c:pt idx="86">
                  <c:v>31-01-2018</c:v>
                </c:pt>
                <c:pt idx="87">
                  <c:v>01-02-2018</c:v>
                </c:pt>
                <c:pt idx="88">
                  <c:v>02-02-2018</c:v>
                </c:pt>
                <c:pt idx="89">
                  <c:v>03-02-2018</c:v>
                </c:pt>
                <c:pt idx="90">
                  <c:v>04-02-2018</c:v>
                </c:pt>
                <c:pt idx="91">
                  <c:v>05-02-2018</c:v>
                </c:pt>
                <c:pt idx="92">
                  <c:v>06-02-2018</c:v>
                </c:pt>
                <c:pt idx="93">
                  <c:v>07-02-2018</c:v>
                </c:pt>
                <c:pt idx="94">
                  <c:v>08-02-2018</c:v>
                </c:pt>
                <c:pt idx="95">
                  <c:v>09-02-2018</c:v>
                </c:pt>
                <c:pt idx="96">
                  <c:v>10-02-2018</c:v>
                </c:pt>
                <c:pt idx="97">
                  <c:v>11-02-2018</c:v>
                </c:pt>
                <c:pt idx="98">
                  <c:v>12-02-2018</c:v>
                </c:pt>
                <c:pt idx="99">
                  <c:v>13-02-2018</c:v>
                </c:pt>
                <c:pt idx="100">
                  <c:v>14-02-2018</c:v>
                </c:pt>
                <c:pt idx="101">
                  <c:v>15-02-2018</c:v>
                </c:pt>
                <c:pt idx="102">
                  <c:v>16-02-2018</c:v>
                </c:pt>
                <c:pt idx="103">
                  <c:v>17-02-2018</c:v>
                </c:pt>
                <c:pt idx="104">
                  <c:v>18-02-2018</c:v>
                </c:pt>
                <c:pt idx="105">
                  <c:v>19-02-2018</c:v>
                </c:pt>
                <c:pt idx="106">
                  <c:v>20-02-2018</c:v>
                </c:pt>
                <c:pt idx="107">
                  <c:v>21-02-2018</c:v>
                </c:pt>
                <c:pt idx="108">
                  <c:v>22-02-2018</c:v>
                </c:pt>
                <c:pt idx="109">
                  <c:v>23-02-2018</c:v>
                </c:pt>
                <c:pt idx="110">
                  <c:v>24-02-2018</c:v>
                </c:pt>
                <c:pt idx="111">
                  <c:v>25-02-2018</c:v>
                </c:pt>
                <c:pt idx="112">
                  <c:v>26-02-2018</c:v>
                </c:pt>
                <c:pt idx="113">
                  <c:v>27-02-2018</c:v>
                </c:pt>
                <c:pt idx="114">
                  <c:v>28-02-2018</c:v>
                </c:pt>
                <c:pt idx="115">
                  <c:v>01-03-2018</c:v>
                </c:pt>
                <c:pt idx="116">
                  <c:v>02-03-2018</c:v>
                </c:pt>
                <c:pt idx="117">
                  <c:v>03-03-2018</c:v>
                </c:pt>
                <c:pt idx="118">
                  <c:v>04-03-2018</c:v>
                </c:pt>
                <c:pt idx="119">
                  <c:v>05-03-2018</c:v>
                </c:pt>
                <c:pt idx="120">
                  <c:v>06-03-2018</c:v>
                </c:pt>
                <c:pt idx="121">
                  <c:v>07-03-2018</c:v>
                </c:pt>
                <c:pt idx="122">
                  <c:v>08-03-2018</c:v>
                </c:pt>
                <c:pt idx="123">
                  <c:v>09-03-2018</c:v>
                </c:pt>
                <c:pt idx="124">
                  <c:v>10-03-2018</c:v>
                </c:pt>
                <c:pt idx="125">
                  <c:v>11-03-2018</c:v>
                </c:pt>
                <c:pt idx="126">
                  <c:v>12-03-2018</c:v>
                </c:pt>
                <c:pt idx="127">
                  <c:v>13-03-2018</c:v>
                </c:pt>
                <c:pt idx="128">
                  <c:v>14-03-2018</c:v>
                </c:pt>
                <c:pt idx="129">
                  <c:v>15-03-2018</c:v>
                </c:pt>
                <c:pt idx="130">
                  <c:v>16-03-2018</c:v>
                </c:pt>
                <c:pt idx="131">
                  <c:v>17-03-2018</c:v>
                </c:pt>
                <c:pt idx="132">
                  <c:v>18-03-2018</c:v>
                </c:pt>
                <c:pt idx="133">
                  <c:v>19-03-2018</c:v>
                </c:pt>
                <c:pt idx="134">
                  <c:v>20-03-2018</c:v>
                </c:pt>
                <c:pt idx="135">
                  <c:v>21-03-2018</c:v>
                </c:pt>
                <c:pt idx="136">
                  <c:v>22-03-2018</c:v>
                </c:pt>
                <c:pt idx="137">
                  <c:v>23-03-2018</c:v>
                </c:pt>
                <c:pt idx="138">
                  <c:v>24-03-2018</c:v>
                </c:pt>
                <c:pt idx="139">
                  <c:v>25-03-2018</c:v>
                </c:pt>
                <c:pt idx="140">
                  <c:v>26-03-2018</c:v>
                </c:pt>
                <c:pt idx="141">
                  <c:v>27-03-2018</c:v>
                </c:pt>
                <c:pt idx="142">
                  <c:v>28-03-2018</c:v>
                </c:pt>
                <c:pt idx="143">
                  <c:v>29-03-2018</c:v>
                </c:pt>
                <c:pt idx="144">
                  <c:v>30-03-2018</c:v>
                </c:pt>
                <c:pt idx="145">
                  <c:v>31-03-2018</c:v>
                </c:pt>
                <c:pt idx="146">
                  <c:v>01-04-2018</c:v>
                </c:pt>
                <c:pt idx="147">
                  <c:v>02-04-2018</c:v>
                </c:pt>
                <c:pt idx="148">
                  <c:v>03-04-2018</c:v>
                </c:pt>
                <c:pt idx="149">
                  <c:v>04-04-2018</c:v>
                </c:pt>
                <c:pt idx="150">
                  <c:v>05-04-2018</c:v>
                </c:pt>
                <c:pt idx="151">
                  <c:v>06-04-2018</c:v>
                </c:pt>
                <c:pt idx="152">
                  <c:v>07-04-2018</c:v>
                </c:pt>
                <c:pt idx="153">
                  <c:v>09-04-2018</c:v>
                </c:pt>
                <c:pt idx="154">
                  <c:v>10-04-2018</c:v>
                </c:pt>
                <c:pt idx="155">
                  <c:v>11-04-2018</c:v>
                </c:pt>
                <c:pt idx="156">
                  <c:v>12-04-2018</c:v>
                </c:pt>
                <c:pt idx="157">
                  <c:v>13-04-2018</c:v>
                </c:pt>
                <c:pt idx="158">
                  <c:v>14-04-2018</c:v>
                </c:pt>
                <c:pt idx="159">
                  <c:v>15-04-2018</c:v>
                </c:pt>
                <c:pt idx="160">
                  <c:v>16-04-2018</c:v>
                </c:pt>
                <c:pt idx="161">
                  <c:v>17-04-2018</c:v>
                </c:pt>
                <c:pt idx="162">
                  <c:v>18-04-2018</c:v>
                </c:pt>
                <c:pt idx="163">
                  <c:v>19-04-2018</c:v>
                </c:pt>
                <c:pt idx="164">
                  <c:v>20-04-2018</c:v>
                </c:pt>
                <c:pt idx="165">
                  <c:v>21-04-2018</c:v>
                </c:pt>
                <c:pt idx="166">
                  <c:v>22-04-2018</c:v>
                </c:pt>
                <c:pt idx="167">
                  <c:v>23-04-2018</c:v>
                </c:pt>
                <c:pt idx="168">
                  <c:v>24-04-2018</c:v>
                </c:pt>
                <c:pt idx="169">
                  <c:v>25-04-2018</c:v>
                </c:pt>
                <c:pt idx="170">
                  <c:v>26-04-2018</c:v>
                </c:pt>
                <c:pt idx="171">
                  <c:v>27-04-2018</c:v>
                </c:pt>
                <c:pt idx="172">
                  <c:v>28-04-2018</c:v>
                </c:pt>
                <c:pt idx="173">
                  <c:v>29-04-2018</c:v>
                </c:pt>
                <c:pt idx="174">
                  <c:v>30-04-2018</c:v>
                </c:pt>
                <c:pt idx="175">
                  <c:v>01-05-2018</c:v>
                </c:pt>
                <c:pt idx="176">
                  <c:v>02-05-2018</c:v>
                </c:pt>
                <c:pt idx="177">
                  <c:v>03-05-2018</c:v>
                </c:pt>
                <c:pt idx="178">
                  <c:v>04-05-2018</c:v>
                </c:pt>
                <c:pt idx="179">
                  <c:v>05-05-2018</c:v>
                </c:pt>
                <c:pt idx="180">
                  <c:v>06-05-2018</c:v>
                </c:pt>
                <c:pt idx="181">
                  <c:v>07-05-2018</c:v>
                </c:pt>
                <c:pt idx="182">
                  <c:v>08-05-2018</c:v>
                </c:pt>
                <c:pt idx="183">
                  <c:v>09-05-2018</c:v>
                </c:pt>
                <c:pt idx="184">
                  <c:v>10-05-2018</c:v>
                </c:pt>
                <c:pt idx="185">
                  <c:v>11-05-2018</c:v>
                </c:pt>
                <c:pt idx="186">
                  <c:v>12-05-2018</c:v>
                </c:pt>
                <c:pt idx="187">
                  <c:v>13-05-2018</c:v>
                </c:pt>
                <c:pt idx="188">
                  <c:v>14-05-2018</c:v>
                </c:pt>
                <c:pt idx="189">
                  <c:v>15-05-2018</c:v>
                </c:pt>
                <c:pt idx="190">
                  <c:v>16-05-2018</c:v>
                </c:pt>
                <c:pt idx="191">
                  <c:v>17-05-2018</c:v>
                </c:pt>
                <c:pt idx="192">
                  <c:v>18-05-2018</c:v>
                </c:pt>
                <c:pt idx="193">
                  <c:v>19-05-2018</c:v>
                </c:pt>
                <c:pt idx="194">
                  <c:v>20-05-2018</c:v>
                </c:pt>
                <c:pt idx="195">
                  <c:v>21-05-2018</c:v>
                </c:pt>
                <c:pt idx="196">
                  <c:v>22-05-2018</c:v>
                </c:pt>
                <c:pt idx="197">
                  <c:v>23-05-2018</c:v>
                </c:pt>
                <c:pt idx="198">
                  <c:v>24-05-2018</c:v>
                </c:pt>
                <c:pt idx="199">
                  <c:v>25-05-2018</c:v>
                </c:pt>
                <c:pt idx="200">
                  <c:v>26-05-2018</c:v>
                </c:pt>
                <c:pt idx="201">
                  <c:v>27-05-2018</c:v>
                </c:pt>
                <c:pt idx="202">
                  <c:v>28-05-2018</c:v>
                </c:pt>
                <c:pt idx="203">
                  <c:v>29-05-2018</c:v>
                </c:pt>
                <c:pt idx="204">
                  <c:v>30-05-2018</c:v>
                </c:pt>
                <c:pt idx="205">
                  <c:v>31-05-2018</c:v>
                </c:pt>
                <c:pt idx="206">
                  <c:v>01-06-2018</c:v>
                </c:pt>
                <c:pt idx="207">
                  <c:v>02-06-2018</c:v>
                </c:pt>
                <c:pt idx="208">
                  <c:v>03-06-2018</c:v>
                </c:pt>
                <c:pt idx="209">
                  <c:v>04-06-2018</c:v>
                </c:pt>
                <c:pt idx="210">
                  <c:v>05-06-2018</c:v>
                </c:pt>
                <c:pt idx="211">
                  <c:v>06-06-2018</c:v>
                </c:pt>
                <c:pt idx="212">
                  <c:v>07-06-2018</c:v>
                </c:pt>
                <c:pt idx="213">
                  <c:v>08-06-2018</c:v>
                </c:pt>
                <c:pt idx="214">
                  <c:v>09-06-2018</c:v>
                </c:pt>
                <c:pt idx="215">
                  <c:v>10-06-2018</c:v>
                </c:pt>
                <c:pt idx="216">
                  <c:v>11-06-2018</c:v>
                </c:pt>
                <c:pt idx="217">
                  <c:v>12-06-2018</c:v>
                </c:pt>
                <c:pt idx="218">
                  <c:v>13-06-2018</c:v>
                </c:pt>
              </c:strCache>
            </c:strRef>
          </c:cat>
          <c:val>
            <c:numRef>
              <c:f>Dashboard!$D$2:$D$220</c:f>
              <c:numCache>
                <c:formatCode>General</c:formatCode>
                <c:ptCount val="219"/>
                <c:pt idx="0">
                  <c:v>57</c:v>
                </c:pt>
                <c:pt idx="1">
                  <c:v>865914</c:v>
                </c:pt>
                <c:pt idx="2">
                  <c:v>86470</c:v>
                </c:pt>
                <c:pt idx="3">
                  <c:v>1848306</c:v>
                </c:pt>
                <c:pt idx="4">
                  <c:v>477033</c:v>
                </c:pt>
                <c:pt idx="5">
                  <c:v>600666</c:v>
                </c:pt>
                <c:pt idx="6">
                  <c:v>497972</c:v>
                </c:pt>
                <c:pt idx="7">
                  <c:v>494618</c:v>
                </c:pt>
                <c:pt idx="8">
                  <c:v>740833</c:v>
                </c:pt>
                <c:pt idx="9">
                  <c:v>829109</c:v>
                </c:pt>
                <c:pt idx="10">
                  <c:v>1246400</c:v>
                </c:pt>
                <c:pt idx="11">
                  <c:v>1121174</c:v>
                </c:pt>
                <c:pt idx="12">
                  <c:v>1049598</c:v>
                </c:pt>
                <c:pt idx="13">
                  <c:v>345588</c:v>
                </c:pt>
                <c:pt idx="14">
                  <c:v>942511</c:v>
                </c:pt>
                <c:pt idx="15">
                  <c:v>1334504</c:v>
                </c:pt>
                <c:pt idx="16">
                  <c:v>405774</c:v>
                </c:pt>
                <c:pt idx="17">
                  <c:v>654477</c:v>
                </c:pt>
                <c:pt idx="18">
                  <c:v>648911</c:v>
                </c:pt>
                <c:pt idx="19">
                  <c:v>557094</c:v>
                </c:pt>
                <c:pt idx="20">
                  <c:v>864080</c:v>
                </c:pt>
                <c:pt idx="21">
                  <c:v>570376</c:v>
                </c:pt>
                <c:pt idx="22">
                  <c:v>542526</c:v>
                </c:pt>
                <c:pt idx="23">
                  <c:v>3148416</c:v>
                </c:pt>
                <c:pt idx="24">
                  <c:v>980446</c:v>
                </c:pt>
                <c:pt idx="25">
                  <c:v>798036</c:v>
                </c:pt>
                <c:pt idx="26">
                  <c:v>1413357</c:v>
                </c:pt>
                <c:pt idx="27">
                  <c:v>622458</c:v>
                </c:pt>
                <c:pt idx="28">
                  <c:v>397159</c:v>
                </c:pt>
                <c:pt idx="29">
                  <c:v>493559</c:v>
                </c:pt>
                <c:pt idx="30">
                  <c:v>3514655</c:v>
                </c:pt>
                <c:pt idx="31">
                  <c:v>1703803</c:v>
                </c:pt>
                <c:pt idx="32">
                  <c:v>1475406</c:v>
                </c:pt>
                <c:pt idx="33">
                  <c:v>635507</c:v>
                </c:pt>
                <c:pt idx="34">
                  <c:v>1653444</c:v>
                </c:pt>
                <c:pt idx="35">
                  <c:v>926989</c:v>
                </c:pt>
                <c:pt idx="36">
                  <c:v>845528</c:v>
                </c:pt>
                <c:pt idx="37">
                  <c:v>1073141</c:v>
                </c:pt>
                <c:pt idx="38">
                  <c:v>1575442</c:v>
                </c:pt>
                <c:pt idx="39">
                  <c:v>1618846</c:v>
                </c:pt>
                <c:pt idx="40">
                  <c:v>1690488</c:v>
                </c:pt>
                <c:pt idx="41">
                  <c:v>431595</c:v>
                </c:pt>
                <c:pt idx="42">
                  <c:v>549921</c:v>
                </c:pt>
                <c:pt idx="43">
                  <c:v>1792282</c:v>
                </c:pt>
                <c:pt idx="44">
                  <c:v>1862188</c:v>
                </c:pt>
                <c:pt idx="45">
                  <c:v>962498</c:v>
                </c:pt>
                <c:pt idx="46">
                  <c:v>1049705</c:v>
                </c:pt>
                <c:pt idx="47">
                  <c:v>1778763</c:v>
                </c:pt>
                <c:pt idx="48">
                  <c:v>530648</c:v>
                </c:pt>
                <c:pt idx="49">
                  <c:v>1068954</c:v>
                </c:pt>
                <c:pt idx="50">
                  <c:v>1695341</c:v>
                </c:pt>
                <c:pt idx="51">
                  <c:v>1048172</c:v>
                </c:pt>
                <c:pt idx="52">
                  <c:v>1242088</c:v>
                </c:pt>
                <c:pt idx="53">
                  <c:v>1467503</c:v>
                </c:pt>
                <c:pt idx="54">
                  <c:v>1378050</c:v>
                </c:pt>
                <c:pt idx="55">
                  <c:v>915550</c:v>
                </c:pt>
                <c:pt idx="56">
                  <c:v>969133</c:v>
                </c:pt>
                <c:pt idx="57">
                  <c:v>1104059</c:v>
                </c:pt>
                <c:pt idx="58">
                  <c:v>589746</c:v>
                </c:pt>
                <c:pt idx="59">
                  <c:v>596029</c:v>
                </c:pt>
                <c:pt idx="60">
                  <c:v>800777</c:v>
                </c:pt>
                <c:pt idx="61">
                  <c:v>983273</c:v>
                </c:pt>
                <c:pt idx="62">
                  <c:v>365921</c:v>
                </c:pt>
                <c:pt idx="63">
                  <c:v>1559127</c:v>
                </c:pt>
                <c:pt idx="64">
                  <c:v>387856</c:v>
                </c:pt>
                <c:pt idx="65">
                  <c:v>953600</c:v>
                </c:pt>
                <c:pt idx="66">
                  <c:v>1317429</c:v>
                </c:pt>
                <c:pt idx="67">
                  <c:v>2807185</c:v>
                </c:pt>
                <c:pt idx="68">
                  <c:v>1498791</c:v>
                </c:pt>
                <c:pt idx="69">
                  <c:v>506615</c:v>
                </c:pt>
                <c:pt idx="70">
                  <c:v>463008</c:v>
                </c:pt>
                <c:pt idx="71">
                  <c:v>725250</c:v>
                </c:pt>
                <c:pt idx="72">
                  <c:v>1187305</c:v>
                </c:pt>
                <c:pt idx="73">
                  <c:v>1534882</c:v>
                </c:pt>
                <c:pt idx="74">
                  <c:v>827704</c:v>
                </c:pt>
                <c:pt idx="75">
                  <c:v>568605</c:v>
                </c:pt>
                <c:pt idx="76">
                  <c:v>312652</c:v>
                </c:pt>
                <c:pt idx="77">
                  <c:v>2327979</c:v>
                </c:pt>
                <c:pt idx="78">
                  <c:v>1409777</c:v>
                </c:pt>
                <c:pt idx="79">
                  <c:v>1023066</c:v>
                </c:pt>
                <c:pt idx="80">
                  <c:v>1067974</c:v>
                </c:pt>
                <c:pt idx="81">
                  <c:v>1316808</c:v>
                </c:pt>
                <c:pt idx="82">
                  <c:v>1467926</c:v>
                </c:pt>
                <c:pt idx="83">
                  <c:v>593732</c:v>
                </c:pt>
                <c:pt idx="84">
                  <c:v>1351674</c:v>
                </c:pt>
                <c:pt idx="85">
                  <c:v>1115783</c:v>
                </c:pt>
                <c:pt idx="86">
                  <c:v>235330</c:v>
                </c:pt>
                <c:pt idx="87">
                  <c:v>489049</c:v>
                </c:pt>
                <c:pt idx="88">
                  <c:v>604249</c:v>
                </c:pt>
                <c:pt idx="89">
                  <c:v>1615489</c:v>
                </c:pt>
                <c:pt idx="90">
                  <c:v>558583</c:v>
                </c:pt>
                <c:pt idx="91">
                  <c:v>1590932</c:v>
                </c:pt>
                <c:pt idx="92">
                  <c:v>921967</c:v>
                </c:pt>
                <c:pt idx="93">
                  <c:v>1357879</c:v>
                </c:pt>
                <c:pt idx="94">
                  <c:v>913924</c:v>
                </c:pt>
                <c:pt idx="95">
                  <c:v>1391936</c:v>
                </c:pt>
                <c:pt idx="96">
                  <c:v>636967</c:v>
                </c:pt>
                <c:pt idx="97">
                  <c:v>672774</c:v>
                </c:pt>
                <c:pt idx="98">
                  <c:v>1730232</c:v>
                </c:pt>
                <c:pt idx="99">
                  <c:v>1475720</c:v>
                </c:pt>
                <c:pt idx="100">
                  <c:v>1599262</c:v>
                </c:pt>
                <c:pt idx="101">
                  <c:v>994727</c:v>
                </c:pt>
                <c:pt idx="102">
                  <c:v>1296818</c:v>
                </c:pt>
                <c:pt idx="103">
                  <c:v>731771</c:v>
                </c:pt>
                <c:pt idx="104">
                  <c:v>281786</c:v>
                </c:pt>
                <c:pt idx="105">
                  <c:v>1622115</c:v>
                </c:pt>
                <c:pt idx="106">
                  <c:v>1218486</c:v>
                </c:pt>
                <c:pt idx="107">
                  <c:v>1732541</c:v>
                </c:pt>
                <c:pt idx="108">
                  <c:v>1002262</c:v>
                </c:pt>
                <c:pt idx="109">
                  <c:v>623845</c:v>
                </c:pt>
                <c:pt idx="110">
                  <c:v>649003</c:v>
                </c:pt>
                <c:pt idx="111">
                  <c:v>840767</c:v>
                </c:pt>
                <c:pt idx="112">
                  <c:v>633784</c:v>
                </c:pt>
                <c:pt idx="113">
                  <c:v>567667</c:v>
                </c:pt>
                <c:pt idx="114">
                  <c:v>464079</c:v>
                </c:pt>
                <c:pt idx="115">
                  <c:v>1964874</c:v>
                </c:pt>
                <c:pt idx="116">
                  <c:v>825480</c:v>
                </c:pt>
                <c:pt idx="117">
                  <c:v>675767</c:v>
                </c:pt>
                <c:pt idx="118">
                  <c:v>537716</c:v>
                </c:pt>
                <c:pt idx="119">
                  <c:v>2173648</c:v>
                </c:pt>
                <c:pt idx="120">
                  <c:v>1200261</c:v>
                </c:pt>
                <c:pt idx="121">
                  <c:v>1141905</c:v>
                </c:pt>
                <c:pt idx="122">
                  <c:v>793103</c:v>
                </c:pt>
                <c:pt idx="123">
                  <c:v>888558</c:v>
                </c:pt>
                <c:pt idx="124">
                  <c:v>748366</c:v>
                </c:pt>
                <c:pt idx="125">
                  <c:v>479566</c:v>
                </c:pt>
                <c:pt idx="126">
                  <c:v>2311358</c:v>
                </c:pt>
                <c:pt idx="127">
                  <c:v>1179343</c:v>
                </c:pt>
                <c:pt idx="128">
                  <c:v>1023789</c:v>
                </c:pt>
                <c:pt idx="129">
                  <c:v>698425</c:v>
                </c:pt>
                <c:pt idx="130">
                  <c:v>2532600</c:v>
                </c:pt>
                <c:pt idx="131">
                  <c:v>912693</c:v>
                </c:pt>
                <c:pt idx="132">
                  <c:v>903168</c:v>
                </c:pt>
                <c:pt idx="133">
                  <c:v>875442</c:v>
                </c:pt>
                <c:pt idx="134">
                  <c:v>673781</c:v>
                </c:pt>
                <c:pt idx="135">
                  <c:v>704598</c:v>
                </c:pt>
                <c:pt idx="136">
                  <c:v>1130523</c:v>
                </c:pt>
                <c:pt idx="137">
                  <c:v>521729</c:v>
                </c:pt>
                <c:pt idx="138">
                  <c:v>603914</c:v>
                </c:pt>
                <c:pt idx="139">
                  <c:v>1607597</c:v>
                </c:pt>
                <c:pt idx="140">
                  <c:v>1364606</c:v>
                </c:pt>
                <c:pt idx="141">
                  <c:v>1489324</c:v>
                </c:pt>
                <c:pt idx="142">
                  <c:v>694353</c:v>
                </c:pt>
                <c:pt idx="143">
                  <c:v>717975</c:v>
                </c:pt>
                <c:pt idx="144">
                  <c:v>571267</c:v>
                </c:pt>
                <c:pt idx="145">
                  <c:v>1453220</c:v>
                </c:pt>
                <c:pt idx="146">
                  <c:v>934601</c:v>
                </c:pt>
                <c:pt idx="147">
                  <c:v>875867</c:v>
                </c:pt>
                <c:pt idx="148">
                  <c:v>830779</c:v>
                </c:pt>
                <c:pt idx="149">
                  <c:v>675619</c:v>
                </c:pt>
                <c:pt idx="150">
                  <c:v>885021</c:v>
                </c:pt>
                <c:pt idx="151">
                  <c:v>464232</c:v>
                </c:pt>
                <c:pt idx="152">
                  <c:v>16944</c:v>
                </c:pt>
                <c:pt idx="153">
                  <c:v>1316545</c:v>
                </c:pt>
                <c:pt idx="154">
                  <c:v>504140</c:v>
                </c:pt>
                <c:pt idx="155">
                  <c:v>209291</c:v>
                </c:pt>
                <c:pt idx="156">
                  <c:v>3285192</c:v>
                </c:pt>
                <c:pt idx="157">
                  <c:v>1678585</c:v>
                </c:pt>
                <c:pt idx="158">
                  <c:v>970154</c:v>
                </c:pt>
                <c:pt idx="159">
                  <c:v>309625</c:v>
                </c:pt>
                <c:pt idx="160">
                  <c:v>715650</c:v>
                </c:pt>
                <c:pt idx="161">
                  <c:v>1203698</c:v>
                </c:pt>
                <c:pt idx="162">
                  <c:v>1137353</c:v>
                </c:pt>
                <c:pt idx="163">
                  <c:v>1202329</c:v>
                </c:pt>
                <c:pt idx="164">
                  <c:v>996159</c:v>
                </c:pt>
                <c:pt idx="165">
                  <c:v>1627698</c:v>
                </c:pt>
                <c:pt idx="166">
                  <c:v>504741</c:v>
                </c:pt>
                <c:pt idx="167">
                  <c:v>2085883</c:v>
                </c:pt>
                <c:pt idx="168">
                  <c:v>2959135</c:v>
                </c:pt>
                <c:pt idx="169">
                  <c:v>638797</c:v>
                </c:pt>
                <c:pt idx="170">
                  <c:v>1248182</c:v>
                </c:pt>
                <c:pt idx="171">
                  <c:v>2022108</c:v>
                </c:pt>
                <c:pt idx="172">
                  <c:v>728303</c:v>
                </c:pt>
                <c:pt idx="173">
                  <c:v>512446</c:v>
                </c:pt>
                <c:pt idx="174">
                  <c:v>1260842</c:v>
                </c:pt>
                <c:pt idx="175">
                  <c:v>1517275</c:v>
                </c:pt>
                <c:pt idx="176">
                  <c:v>1496569</c:v>
                </c:pt>
                <c:pt idx="177">
                  <c:v>1198090</c:v>
                </c:pt>
                <c:pt idx="178">
                  <c:v>798754</c:v>
                </c:pt>
                <c:pt idx="179">
                  <c:v>661942</c:v>
                </c:pt>
                <c:pt idx="180">
                  <c:v>874406</c:v>
                </c:pt>
                <c:pt idx="181">
                  <c:v>1598589</c:v>
                </c:pt>
                <c:pt idx="182">
                  <c:v>722532</c:v>
                </c:pt>
                <c:pt idx="183">
                  <c:v>680209</c:v>
                </c:pt>
                <c:pt idx="184">
                  <c:v>1586396</c:v>
                </c:pt>
                <c:pt idx="185">
                  <c:v>1333561</c:v>
                </c:pt>
                <c:pt idx="186">
                  <c:v>501460</c:v>
                </c:pt>
                <c:pt idx="187">
                  <c:v>722087</c:v>
                </c:pt>
                <c:pt idx="188">
                  <c:v>366567</c:v>
                </c:pt>
                <c:pt idx="189">
                  <c:v>1566022</c:v>
                </c:pt>
                <c:pt idx="190">
                  <c:v>922410</c:v>
                </c:pt>
                <c:pt idx="191">
                  <c:v>1505917</c:v>
                </c:pt>
                <c:pt idx="192">
                  <c:v>951240</c:v>
                </c:pt>
                <c:pt idx="193">
                  <c:v>624013</c:v>
                </c:pt>
                <c:pt idx="194">
                  <c:v>536218</c:v>
                </c:pt>
                <c:pt idx="195">
                  <c:v>2105236</c:v>
                </c:pt>
                <c:pt idx="196">
                  <c:v>895768</c:v>
                </c:pt>
                <c:pt idx="197">
                  <c:v>981428</c:v>
                </c:pt>
                <c:pt idx="198">
                  <c:v>1022310</c:v>
                </c:pt>
                <c:pt idx="199">
                  <c:v>832854</c:v>
                </c:pt>
                <c:pt idx="200">
                  <c:v>549528</c:v>
                </c:pt>
                <c:pt idx="201">
                  <c:v>625352</c:v>
                </c:pt>
                <c:pt idx="202">
                  <c:v>803264</c:v>
                </c:pt>
                <c:pt idx="203">
                  <c:v>615952</c:v>
                </c:pt>
                <c:pt idx="204">
                  <c:v>2028792</c:v>
                </c:pt>
                <c:pt idx="205">
                  <c:v>701786</c:v>
                </c:pt>
                <c:pt idx="206">
                  <c:v>1364865</c:v>
                </c:pt>
                <c:pt idx="207">
                  <c:v>1254115</c:v>
                </c:pt>
                <c:pt idx="208">
                  <c:v>755130</c:v>
                </c:pt>
                <c:pt idx="209">
                  <c:v>1536383</c:v>
                </c:pt>
                <c:pt idx="210">
                  <c:v>3153913</c:v>
                </c:pt>
                <c:pt idx="211">
                  <c:v>2994332</c:v>
                </c:pt>
                <c:pt idx="212">
                  <c:v>1452366</c:v>
                </c:pt>
                <c:pt idx="213">
                  <c:v>1015497</c:v>
                </c:pt>
                <c:pt idx="214">
                  <c:v>819250</c:v>
                </c:pt>
                <c:pt idx="215">
                  <c:v>777579</c:v>
                </c:pt>
                <c:pt idx="216">
                  <c:v>2094842</c:v>
                </c:pt>
                <c:pt idx="217">
                  <c:v>948017</c:v>
                </c:pt>
                <c:pt idx="218">
                  <c:v>1530603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9-4A2D-AF93-03EE71354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570335"/>
        <c:axId val="273731535"/>
      </c:lineChart>
      <c:catAx>
        <c:axId val="35557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731535"/>
        <c:crosses val="autoZero"/>
        <c:auto val="1"/>
        <c:lblAlgn val="ctr"/>
        <c:lblOffset val="100"/>
        <c:noMultiLvlLbl val="0"/>
      </c:catAx>
      <c:valAx>
        <c:axId val="27373153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57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Sheet26!$A$2:$A$37</cx:f>
        <cx:nf>Sheet26!$A$1</cx:nf>
        <cx:lvl ptCount="36" name="Country">
          <cx:pt idx="0">Andaman and Nicobar Islands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and Nagar Haveli and Daman and Diu</cx:pt>
          <cx:pt idx="8">Delhi</cx:pt>
          <cx:pt idx="9">Goa</cx:pt>
          <cx:pt idx="10">Gujarat</cx:pt>
          <cx:pt idx="11">Haryana</cx:pt>
          <cx:pt idx="12">Himachal Pradesh</cx:pt>
          <cx:pt idx="13">Jammu and Kashmir</cx:pt>
          <cx:pt idx="14">Jharkhand</cx:pt>
          <cx:pt idx="15">Karnataka</cx:pt>
          <cx:pt idx="16">Kerala</cx:pt>
          <cx:pt idx="17">Ladakh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Odisha</cx:pt>
          <cx:pt idx="26">Puducherry</cx:pt>
          <cx:pt idx="27">Punjab</cx:pt>
          <cx:pt idx="28">Rajasthan</cx:pt>
          <cx:pt idx="29">Sikkim</cx:pt>
          <cx:pt idx="30">Tamil Nadu</cx:pt>
          <cx:pt idx="31">Telangana</cx:pt>
          <cx:pt idx="32">Tripura</cx:pt>
          <cx:pt idx="33">Uttar Pradesh</cx:pt>
          <cx:pt idx="34">Uttarakhand</cx:pt>
          <cx:pt idx="35">West Bengal</cx:pt>
        </cx:lvl>
      </cx:strDim>
      <cx:numDim type="colorVal">
        <cx:f>Sheet26!$B$2:$B$37</cx:f>
        <cx:lvl ptCount="36" formatCode="General">
          <cx:pt idx="0">156945877</cx:pt>
          <cx:pt idx="1">566642758</cx:pt>
          <cx:pt idx="2">145746282</cx:pt>
          <cx:pt idx="3">179709601</cx:pt>
          <cx:pt idx="4">520981398</cx:pt>
          <cx:pt idx="5">267108304</cx:pt>
          <cx:pt idx="6">246464427</cx:pt>
          <cx:pt idx="7">184758231</cx:pt>
          <cx:pt idx="8">187652005</cx:pt>
          <cx:pt idx="9">283300525</cx:pt>
          <cx:pt idx="10">262203504</cx:pt>
          <cx:pt idx="11">454749240</cx:pt>
          <cx:pt idx="12">314960455</cx:pt>
          <cx:pt idx="13">229603221</cx:pt>
          <cx:pt idx="14">244936427</cx:pt>
          <cx:pt idx="15">541416281</cx:pt>
          <cx:pt idx="16">434723853</cx:pt>
          <cx:pt idx="17">268905182</cx:pt>
          <cx:pt idx="18">227046261</cx:pt>
          <cx:pt idx="19">216093176</cx:pt>
          <cx:pt idx="20">315862320</cx:pt>
          <cx:pt idx="21">232069498</cx:pt>
          <cx:pt idx="22">264914167</cx:pt>
          <cx:pt idx="23">163648123</cx:pt>
          <cx:pt idx="24">213080462</cx:pt>
          <cx:pt idx="25">480868063</cx:pt>
          <cx:pt idx="26">197983558</cx:pt>
          <cx:pt idx="27">474397107</cx:pt>
          <cx:pt idx="28">395081559</cx:pt>
          <cx:pt idx="29">144731453</cx:pt>
          <cx:pt idx="30">193305634</cx:pt>
          <cx:pt idx="31">482710424</cx:pt>
          <cx:pt idx="32">318572064</cx:pt>
          <cx:pt idx="33">587259021</cx:pt>
          <cx:pt idx="34">262948597</cx:pt>
          <cx:pt idx="35">484938166</cx:pt>
        </cx:lvl>
      </cx:numDim>
    </cx:data>
  </cx:chartData>
  <cx:chart>
    <cx:title pos="t" align="ctr" overlay="0"/>
    <cx:plotArea>
      <cx:plotAreaRegion>
        <cx:series layoutId="regionMap" uniqueId="{1D244B58-CDBA-4BD4-AA8D-A18E37CAC159}">
          <cx:tx>
            <cx:txData>
              <cx:f>Sheet26!$B$1</cx:f>
              <cx:v>Sum of views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zJhLbtswEIavQugAUVt0ZdgGkhioGz+api66/kPS4lgiaZBUY/X0HTlAgRRON11MltJInA/zHk71
aaI7i6ROvgt5ok+zypVynNR11s565CtPOsUc9+VKR1/H/Z60rU3CE4Wm/vDu/cdaO6RiT9V8yqc1
Nq6jRqEYvvY2DQ82913J/5BdFCkd+1DG3xs+aVbdOodSKDdIrlI2FCrDbjjaWfXiw0rV82n9KsZF
Vc+EF0V/U1znDC+oPhh4BIVg1JZ0fGS/fc4dP2Y5qAU4GJ6RwN5RS/y0HZ1fLP7QLqiXI9wy12gk
OYLr1AdwmnTqPsHYLBnCwTj2lzjHDXHVkPPIreOAINlqsrCdIzkTfIoQVN4fkFDkANZos4N5svYo
B7FEGhAE3bBBoGMvmIdL8m+kMN7B+/7ctlbIzpOgUe64NLZjgZKLzBVSQEErGJsrm7hty5lgDYNW
sFNvYNzwBjr1BhyOnBIlCTpjYxsenzBIItCvmCTH/y+GuGXJJcR9b3peClMaJBnCAY9y+h9wQC5c
m+UQvlHbkuAWuoOnTm1hBFe6neWFrhEdnXZpnJwE0/F7Kbxuiy9yZwxulKLjyg+bi7qxHBLd/yTm
6zdHfIE1Cs93ZfPfAAAA//8=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Sheet26!$N$2:$N$16247</cx:f>
        <cx:lvl ptCount="16246">
          <cx:pt idx="0">' DESI HALCHAL '' || FUNNY VIDEO || KANGRA BOYS 2018</cx:pt>
          <cx:pt idx="1">' बाबे दा '' CRAZE IN HIMACHAL (PART-2) ||FUNNY VIDEO || KANGRA BOYS 2018</cx:pt>
          <cx:pt idx="2">#04 Live Giveaway Results of Jan-Feb 2018</cx:pt>
          <cx:pt idx="3">#188-आज का राशिफल।।Daily Rashifal 18 मार्च 2018।।Aaj Ka Rashifal 18 March 2018,Sunday/AstroMitram</cx:pt>
          <cx:pt idx="4">#195-आज का राशिफल।।Daily Rashifal 25 मार्च 2018।।Aaj Ka Rashifal 25 March 2018 Sunday/AstroMitram</cx:pt>
          <cx:pt idx="5">#2 How to get rid of Overthinking? By Sandeep Maheshwari I Hindi</cx:pt>
          <cx:pt idx="6">#3 How to get rid of Overthinking? By Sandeep Maheshwari I Hindi</cx:pt>
          <cx:pt idx="7">#504 iPhone X, Moto X4, Fk Surprise, Oneplus 5T unboxing, Note 4 gift, No ATM, Digital City</cx:pt>
          <cx:pt idx="8">#505 Airtel 5G, WhatsApp Switch, Oneplus 5T, You Missed, Mi Store, Facebook Creator, Vivo V7</cx:pt>
          <cx:pt idx="9">#506 iPhone Dual Sim, Vivo V7, Aadhar OTP to SIM, Padmavati, Note 5, ROG Strix, Op3 8.0, Vivo V7</cx:pt>
          <cx:pt idx="10">#507 Indigo Rocks, iPhoneX Fire, iPhoneSe, FB Save Life, Amazon Sim, Vivoactive3, Honor V10</cx:pt>
          <cx:pt idx="11">#508 199 for 28GB, Mix3, Note 5 Leak, Facebook Watch, Net Neutrality, Aadhar OTP SIM</cx:pt>
          <cx:pt idx="12">#51 Sunday Tech Masala - Sawaal Jawaab #BoloGuruji</cx:pt>
          <cx:pt idx="13">#510 Incredible India, Airtal ka Kamaal, Xiaomi R1, Oppo R13, Meizu M, Oneplus 5T</cx:pt>
          <cx:pt idx="14">#513 Padmavati, Galaxy S9, Desh Ka Smartphone, Redmi 5+, Gear Sport, Fit2 Pro, Zenfone Max M1</cx:pt>
          <cx:pt idx="15">#527 10.Or D, Videsh ka Smartphone, Okinawa Praise, Delhi Metro, Largest QLED, New ROG Series</cx:pt>
          <cx:pt idx="16">#550 Redmi5, Mi MIx2, Mi Box 2, S9 Pic, Oppo 5G, Moto G6 Play, Nokia 7</cx:pt>
          <cx:pt idx="17">#554 Redmi Note 5, Billion Powerbank, Nokia 1, Xperia XZ pro, Jio 200% Cashback, S9 Face ID</cx:pt>
          <cx:pt idx="18">#555 Infinix S Series, Alcatel A3, Huawei P20, Zenfone 5 Leak, Dual Printer, Alexa Printer</cx:pt>
          <cx:pt idx="19">#560 Redmi Note 5, MI7, Whatsapp Calling, Huawei P20 Lite, Moto Z2 Force</cx:pt>
          <cx:pt idx="20">#566 #ReimagineIndia, Hyperloop In, Nokia 4, Zenfone 5, Galaxy S9, Bitcoin Juice, LG judy, Nokia 10</cx:pt>
          <cx:pt idx="21">#579 Oppo F7, Vivo V9, Mi Mix 2s, No LGG7, Galaxy J4, Lithium Air, DeleteFacebook,</cx:pt>
          <cx:pt idx="22">#628 Patanjali Sim, Xiaomi Animoji, Vivo X21, Camon iClick, Lenovo Z5 Launch</cx:pt>
          <cx:pt idx="23">#87 askSharmaji Oneplus 5T, Demonetization, My Cool, Os vs UI, Nokia, Redmi Desh ka Smartphone</cx:pt>
          <cx:pt idx="24">#94 askSharmaji Q&amp;A, Redmi Note 5 Unboxing, Glass Test, 360p, First 5G, Join Sharmaji Technical,</cx:pt>
          <cx:pt idx="25">#abpasmita, #GujaratElection2017</cx:pt>
          <cx:pt idx="26">#Agnyathavaasi Movie Teaser | #PSPK25 | Pawan Kalyan | Trivikram | TV5 News</cx:pt>
          <cx:pt idx="27">#AssemblyElections2017: BJP set to retain Gujarat, take Himachal from Congress</cx:pt>
          <cx:pt idx="28">#BiggBossTelugu Auditions gets extended till May 15th on viewers demand.</cx:pt>
          <cx:pt idx="29">#BiggBossTelugu2 STARTING TODAY at 9 PM with Nani on StarMaa</cx:pt>
          <cx:pt idx="30">#BreakingNews : நான் தான் சுடச் சொன்னேன்...!!! - தூத்துக்குடி துப்பாக்கிச்சூடு குறித்து பகீர் தகவல்</cx:pt>
          <cx:pt idx="31">#BreakingNews : நிர்மலா லீக்ஸ் | #NirmalaLeaks #Nirmaladevi #banwarilalPurohit</cx:pt>
          <cx:pt idx="32">#CSKReturns Anthem | #CSK | #IPL2018 | Karthik Rajan |  Avighna  Productions | TrendMusic</cx:pt>
          <cx:pt idx="33">#DeleteFacebook ?? உண்மை என்ன ?  | Tamil Tech News</cx:pt>
          <cx:pt idx="34">#DentureDonald Slurs Through a White House Address: The Daily Show</cx:pt>
          <cx:pt idx="35">#DesiAwards2017 -  Part 4 | Smile Settai | TrendLoud | RJ VigneshKanth | Chutti Aravind</cx:pt>
          <cx:pt idx="36">#ExitPoll2017 गुजरात में बीजेपी को 99 से 113 सीटों का अनुमान</cx:pt>
          <cx:pt idx="37">#FBTitBit - En Aaloda Seruppa Kaanom | Releasing on Nov 17th | Anandhi, Thamizh | Jagannaath</cx:pt>
          <cx:pt idx="38">#Indrajith Movie Review - Gautam Karthick, Kalaipuli S Thaanu - Tamil Talkies</cx:pt>
          <cx:pt idx="39">#Ivanka Trump About #Hyderabad #Biryani | Latest News&amp;Updates | Telangana | #Modi | Metro | Merupu</cx:pt>
          <cx:pt idx="40">#Kaala Audio Launch - Fans Celebration | Superstar Rajinikanth | Pa.Ranjith</cx:pt>
          <cx:pt idx="41">#KarnatakaVerdict LIVE | Siddaramaiah ಹಿನ್ನಡೆ &amp; Sriramulu ಮುನ್ನಡೆ</cx:pt>
          <cx:pt idx="42">#KarnatakaVerdict LIVE | ಮೂರನೇ ಸುತ್ತಿನಲ್ಲೂ Siddaramaiah ಹಿನ್ನಡೆ</cx:pt>
          <cx:pt idx="43">#Ktr Awsome English Speech Infront Of #Ivanka Trump | Latest News | #Telangana | Merupu Vartha</cx:pt>
          <cx:pt idx="44">#ktr Counter Attack On Lokesh | Latest News | Telangana | Cm Kcr | #Trs | Merupu Vartha</cx:pt>
          <cx:pt idx="45">#Lets REWIND - Annamayya Movie Trailer - Nagarjuna, Ramya Krishnan - 2018</cx:pt>
          <cx:pt idx="46">#Lets REWIND - Suswagatham Trailer - Pawan Kalyan - 2018</cx:pt>
          <cx:pt idx="47">#Lunar Eclipse 2018 Live | Lunar Eclipse January 31st Live video | chandra grahan Live</cx:pt>
          <cx:pt idx="48">#MahaaNews Effect: #MaheshKathi Steps Back | To Withdraw Police Complaint | #PrimeTimeWithMurthy</cx:pt>
          <cx:pt idx="49">#Mahanati (Savitri Biopic) Director Nag Ashwin Promotional Interview | Frankly With TNR</cx:pt>
          <cx:pt idx="50">#Mahanati Keerthy Suresh &amp; Nag Ashwin Interviewed by Vijay Devarakonda || Talking Movies With iDream</cx:pt>
          <cx:pt idx="51">#Mahanati Savitri First Ever Interview || Remembering the Legend Savitri Amma || All India Radio</cx:pt>
          <cx:pt idx="52">#PawanKalyan Starts to #Kondagattu After Coconut Breaking Ritual by #AnnaLezhneva | #MahaaNews</cx:pt>
          <cx:pt idx="53">#Rangasthalam Public Talk | Ram Charan, Samantha | #RangasthalamReview</cx:pt>
          <cx:pt idx="54">#ResultOnKarnataka जीतकर भी हार सकती है BJP, कांग्रेस ने खेला बड़ा दांव</cx:pt>
          <cx:pt idx="55">#RRR motion poster : SS Rajamouli announces new film with Jr NTR and Ram Charan Teja  - TV9</cx:pt>
          <cx:pt idx="56">#SANAMoriginal World Wide Audio Release on 2nd Feb 2018 (iTunes, Gaana, Saavn, Apple Music, Spotify)</cx:pt>
          <cx:pt idx="57">#SanjanaAnne &amp; #NuthanNaidu in Jail..Who will be out tonight??   #BiggBossTelugu2 Today at 9:30 PM</cx:pt>
          <cx:pt idx="58">#SirPost - Letter To CM (Chinna Mudhalvar)  | RJ Vigneshkanth, Kalaiarasan, Prakash | Smile Settai</cx:pt>
          <cx:pt idx="59">#SixthSense This Week Promo..Saturday &amp; Sunday at 9:30 PM on StarMaa</cx:pt>
          <cx:pt idx="60">#SixthSense with Geetha Madhuri &amp; #Shyamala..Today at 9:30 PM on Star Maa</cx:pt>
          <cx:pt idx="61">#SSCexamScam Protest Updates -Day #4</cx:pt>
          <cx:pt idx="62">#SSCexamScam Protest Updates -Day #6 - Anna Hazare Ka Samarthan</cx:pt>
          <cx:pt idx="63">#sscscam Protest</cx:pt>
          <cx:pt idx="64">#Super Singer 6 | From - 27th - 28th January 2018 - Promo 1</cx:pt>
          <cx:pt idx="65">#SuperSinger 6 | 10th &amp; 11th March 2018 Promo 2</cx:pt>
          <cx:pt idx="66">#SuperSinger 6 | 17th &amp;18th February  2018 - Promo 2</cx:pt>
          <cx:pt idx="67">#SuperSinger 6 | 24th &amp; 25th February  2018  Promo 1</cx:pt>
          <cx:pt idx="68">#SuperSinger 6 | 24th &amp; 25th February  2018  Promo 2</cx:pt>
          <cx:pt idx="69">#SuperSinger 6 | 3rd &amp; 4th March 2018 Promo</cx:pt>
          <cx:pt idx="70">#typo | Types of people in a lift | Mirchi Agni Mirchi Somak | Mirchi 98.3</cx:pt>
          <cx:pt idx="71">#Ulaviravu Team Exclusive Interview | Gautham Menon | DD | Karthik | Sathish | Ondraga Originals</cx:pt>
          <cx:pt idx="72">#Velaikaaran Movie Review  - #Sivakarthikeyan, #FahadhFaasil - Tamil Talkies</cx:pt>
          <cx:pt idx="73">#Vijetha Teaser | Kalyaan Dhev, Malavika Nair | Rakesh Sashii</cx:pt>
          <cx:pt idx="74">#VIVOIPL 2018: Mumbai Indians vs Chennai Super Kings</cx:pt>
          <cx:pt idx="75">#VIVOIPL ni Telugu lo chudadaaniki siddamaina Jr. NTR</cx:pt>
          <cx:pt idx="76">#WorldEnvironmentDay | Tik Tik Plastic | Shaan | Bhamla Foundation | Beat Plastic Pollution</cx:pt>
          <cx:pt idx="77">#जयकन्हैयालालकी | महाशिवरात्रि या वैलेंटाइन्स डे ?</cx:pt>
          <cx:pt idx="78">#சின்னதம்பி - 10th to 12January 2018 - Promo</cx:pt>
          <cx:pt idx="79">#சின்னதம்பி - 20th to 24th November 2017 - Promo</cx:pt>
          <cx:pt idx="80">#சின்னதம்பி - 25th to 26th January 2018 - Promo</cx:pt>
          <cx:pt idx="81">#சின்னதம்பி - 2nd February  2018 - Promo</cx:pt>
          <cx:pt idx="82">#சின்னதம்பி | 16th to 20th April 2018 - Promo</cx:pt>
          <cx:pt idx="83">#சின்னதம்பி | 17th to 18th May 2018 - Promo</cx:pt>
          <cx:pt idx="84">#சின்னதம்பி | 26th to 27th April 2018 - Promo</cx:pt>
          <cx:pt idx="85">#சின்னதம்பி | 28th February - 2nd March  2018  Promo</cx:pt>
          <cx:pt idx="86">#சின்னதம்பி | 30th April to 4th May 2018 - Promo</cx:pt>
          <cx:pt idx="87">#பிக்பாஸ்2 விரைவில்..</cx:pt>
          <cx:pt idx="88">#வேலைக்காரன் | இசை வெளியீட்டு விழா - Promo</cx:pt>
          <cx:pt idx="89">#మహాశివరాత్రి పాటలు | 2018 SHIVARATRI SONGS LIVE | LORD SHIVA SONGS | BHAKTHI LIVE</cx:pt>
          <cx:pt idx="90">$1 Bagel vs. $1,000 Bagel</cx:pt>
          <cx:pt idx="91">$10 Cheesesteak Vs. $120 Cheesesteak</cx:pt>
          <cx:pt idx="92">$10 Vegan vs. $135 Vegan</cx:pt>
          <cx:pt idx="93">$12 Pork Vs. $715 Pork</cx:pt>
          <cx:pt idx="94">$15 Spaghetti Vs. $143 Spaghetti</cx:pt>
          <cx:pt idx="95">$17 Pet vs. $100,000 Pet</cx:pt>
          <cx:pt idx="96">$2 Bacon Vs. $100 Bacon</cx:pt>
          <cx:pt idx="97">$2 Peking Duck Vs. $340 Peking Duck</cx:pt>
          <cx:pt idx="98">$3 Fries Vs. $100 Fries</cx:pt>
          <cx:pt idx="99">$40 Gym Vs. $10,000 Gym</cx:pt>
          <cx:pt idx="100">$5 Pie Vs. $250 Pie</cx:pt>
          <cx:pt idx="101">$7 Pho Vs. $68 Pho</cx:pt>
          <cx:pt idx="102">$8 Toast Vs. $20 Toast</cx:pt>
          <cx:pt idx="103">(02/12/2017) Kelvikkenna Bathil | Exclusive Interview with Amrutha | Thanthi TV</cx:pt>
          <cx:pt idx="104">(06/01/2018) Kelvikkenna Bathil | Exclusive Interview with Director Ameer | Thanthi TV</cx:pt>
          <cx:pt idx="105">(09/12/2017) Kelvikkenna Bathil | Exclusive Interview with Actor Vishal | Thanthi TV</cx:pt>
          <cx:pt idx="106">(11/11/2017) Kelvikkenna Bathil | Exclusive Interview with Former Finance Minister P.Chidambaram</cx:pt>
          <cx:pt idx="107">(12/01/2018) Makkal Mandram | Rajinikanth Political Entry: One more Party? or Political Revolution?</cx:pt>
          <cx:pt idx="108">(15/12/2017) Makkal Mandram | Who will win RK Nagar Bypoll? | ThanthI TV</cx:pt>
          <cx:pt idx="109">(18/11/2017) Kelvikkenna Bathil | Exclusive Interview with Actor Prakash Raj  | Thanthi TV</cx:pt>
          <cx:pt idx="110">(20/01/2018) Kelvikkenna Bathil | Exclusive Interview with Suba Veerapandian | Thanthi TV</cx:pt>
          <cx:pt idx="111">(2018) का सबसे हिट होली VIDEO SONG - भुख़ल बानी फगुआ - Holi Jindabad - Raja - Bhojpuri Holi Songs</cx:pt>
          <cx:pt idx="112">(25/03/2018) Kelvikkenna Bathil | Exclusive Interview with Actress Gautami | Thanthi TV</cx:pt>
          <cx:pt idx="113">(25/11/2017) Kelvikkenna Bathil | Exclusive Interview with TTV Dhinakaran | Thanthi TV - Pandey</cx:pt>
          <cx:pt idx="114">(29.01.18)பல ஆண்டுக்கு பின் வரும் பிரதோஷம்..தவறாமல் இதை செய்திடுங்கள்</cx:pt>
          <cx:pt idx="115">(AIR 124 UPSC CSE 2017) Strategy to crack UPSC CSE 2018 by Saurabh Sabhlok</cx:pt>
          <cx:pt idx="116">*NSYNC Plays 'Never Have I Ever'</cx:pt>
          <cx:pt idx="117">*Tha, Kovam Varuma Varatha | Gautham Vasudev Menon | Arrol Correli | Promo</cx:pt>
          <cx:pt idx="118">...पण पोट थोडंसं लहान दाखवा' मुख्यमंत्र्यांची राज ठाकरेंना मिश्किल विनंती</cx:pt>
          <cx:pt idx="119">[AIR 4, UPSC CSE 2016] Saumya Pandey IAS - Life at LBSNAA 92nd Foundation Course, Mussoorie 2017</cx:pt>
          <cx:pt idx="120">[PWW] Plenty Wrong With BAHUBALI 2 (450 Mistakes In Baahubali 2) Full Movie | Bollywood Sins #29</cx:pt>
          <cx:pt idx="121">`Nanna Devaru`: Real Star Upendra Recalls His Days With His God Father Kashinath</cx:pt>
          <cx:pt idx="122">| DMRC  Vacancies | Details Explained | Preparation Strategy | Exam pattern |   By Gopal Verma Sir</cx:pt>
          <cx:pt idx="123">| Ques/Ans | बाबा जी आप अपना पाव छूने से मना क्यो करते ? |सत्यमार्ग| Voice:-Jyoti Bhardwaj</cx:pt>
          <cx:pt idx="124">| RRB Vacancies | Details Explained | Preparation Strategy | Exam pattern |   By Gopal Verma Sir</cx:pt>
          <cx:pt idx="125">|Agni Sridhar Reacts On Ravi Belagere SUPARI Case.| ಹೆಗ್ಗರವಳ್ಳಿ ಕೊಲೆಗೆ ರವಿ ಬೆಳಗೆರೆ ಸ್ಕೆಚ್ !</cx:pt>
          <cx:pt idx="126">|EXPERT JATT - NAWAB (Ankita sharma) Mista Baaz | Narinder Gill | Superhit Songs 2018 | Juke Dock</cx:pt>
          <cx:pt idx="127">‘2017 Is My Best Year’: Rohit Sharma on His 3rd ODI Double Century | The Quint</cx:pt>
          <cx:pt idx="128">‘A Change Is Gonna Come’ for Lifford after he gets a GOLDEN BUZZER! | Auditions | BGT 2018</cx:pt>
          <cx:pt idx="129">‘Raazi’ Official Trailer | Alia Bhatt, Vicky Kaushal | Directed by Meghna Gulzar | 11th May 2018</cx:pt>
          <cx:pt idx="130">‘Success’ on YouTube Still Means a Life of Poverty</cx:pt>
          <cx:pt idx="131">‘आप’ विधायकों को अयोग्य ठहराए जाने पर यशवंत सिन्हा का बड़ा बयान ! INDIA NEWS VIRAL</cx:pt>
          <cx:pt idx="132">‘சோசியல் மீடியா மக்களே.. இது வேணாமே..!’ - சிவகார்த்திகேயன் அட்வைஸ் | Vikatan Press Meet</cx:pt>
          <cx:pt idx="133">‘ട്രാഫിക്’ സ്റ്റൈലിൽ ആംബുലൻസ് കുതിച്ചു; ഇടങ്കോലിട്ട് ഓട്ടോ; എന്നിട്ടും, വിഡിയോ</cx:pt>
          <cx:pt idx="134">‘തോൽപ്പിച്ച’ വിദ്യാർഥി ആത്മഹത്യ ചെയ്തു; എസ്എഫ്ഐ സ്കൂൾ അടിച്ചുതകർത്തു</cx:pt>
          <cx:pt idx="135">“Ardhangini” coming soon on Star Jalsha</cx:pt>
          <cx:pt idx="136">“Meri Dastaan sunana” Zakir Khan at Spoken 2017</cx:pt>
          <cx:pt idx="137">“ਚਾਹ” ਫਿੱਕੀ ਜਾ ਮਿੱਠੀ | Punjabi Funny Video | Mr Sammy Naz | Pardeep Sharma | Gupta G | GEET</cx:pt>
          <cx:pt idx="138">“ਮੁੰਡਾ ਹੋਣ ਦੀ ਦਵਾਈ” 💊 | Punjabi Funny Video | Latest Sammy Naz | Pardeep Sharma</cx:pt>
          <cx:pt idx="139">“விஸ்வரூபம் எடுக்கிறதா விஷால் விவகாரம்..!”| 06.12.17 | Kelvi Neram</cx:pt>
          <cx:pt idx="140">£4 Fish And Chips Vs. £50 Fish And Chips</cx:pt>
          <cx:pt idx="141">+2 பொதுத் தேர்வு விடைத்தாளில் காதல் கதையை எழுதி வைத்த மாணவன்..!</cx:pt>
          <cx:pt idx="142">04 February 2018- The Hindu Editorial News Paper Analysis- [UPSC/SSC/IBPS] Current affairs</cx:pt>
          <cx:pt idx="143">09:00 PM UP Police Confirm Exam Date, Admit Card, All Information | VIVEK SIR</cx:pt>
          <cx:pt idx="144">1 December 2017-The Hindu Editorial News Paper Analysis- [UPSC/SSC/IBPS] Current affairs</cx:pt>
          <cx:pt idx="145">1 December, 2017  The Hindu Discussion, Data Protection, Child abduction,Padmavati, wild life, FP</cx:pt>
          <cx:pt idx="146">1 January 2018 - The Hindu Editorial News Paper Analysis- [UPSC/SSC/IBPS/RBI/IAS] Current affairs</cx:pt>
          <cx:pt idx="147">1 January, 2018  prelim booster news discussion</cx:pt>
          <cx:pt idx="148">1 June 2018 - The Hindu Editorial News Paper Analysis - [UPSC/SSC/IBPS] Current affairs</cx:pt>
          <cx:pt idx="149">1 June 2018 करेंट अफेयर्स हिंदी//रटलेना//Daily Current Affairs Booster 1st June-Golden Era Educatioh</cx:pt>
          <cx:pt idx="150">1 March 2018 - The Hindu Editorial News Paper Analysis- [UPSC/SSC/IBPS] March 2018 Current affairs</cx:pt>
          <cx:pt idx="151">1 May 2018 - The Hindu Editorial News Paper Analysis - [UPSC/SSC/IBPS] Current affairs</cx:pt>
          <cx:pt idx="152">1 REASON WHY | RishhSome</cx:pt>
          <cx:pt idx="153">1 Stupidity vs 1000 Stupidity</cx:pt>
          <cx:pt idx="154">1 जनवरी 2018 को नवम-पंचम योग तुला व कुम्भ राशि को बना देगा  करोड़पति लगेगा इनका जेकपॉट ।AstroMitram</cx:pt>
          <cx:pt idx="155">1 जनवरी को ले आएं इनमे से कोई भी 1 चीज, माँ लक्ष्मी कभी नहीं जाएंगी आपके घर से ....</cx:pt>
          <cx:pt idx="156">1 दिसम्बर बड़ा शुक्रवार चुपचाप यहां रखें एक बंद ताला इतना आयेगा पैसा की संभाल नहीं पाओगे</cx:pt>
          <cx:pt idx="157">1 दिसम्बर बड़ा शुक्रवार बस एक पान का पत्ता, लौंग, इलायची इतना पैसा आयेगा की संभाल नही पाओगे</cx:pt>
          <cx:pt idx="158">1 महीने भीगे किशमिश खाने के बाद जो होगा लोग यकीन नहीं करेंगे//बस देखते रह जाओगे//Raisins</cx:pt>
          <cx:pt idx="159">1 मार्च होली के दिन 28 साल बाद शनि-गुरु का दुर्लभ महासंयोग ये राशियाँ बनेंगी महाकरोड़पति।।Holi 2018</cx:pt>
          <cx:pt idx="160">1 रात लगाके देखो बालों की लम्बाई इतनी बढ़ेगी बस कटवाते रह जाओगे//Fastest HAIR GROWTH FORMULA</cx:pt>
          <cx:pt idx="161">1 लौंग जो बदल देगी आपकी किस्मत नवरात्र में जलाये और देखे असर - # laung upay</cx:pt>
          <cx:pt idx="162">1 வாரம் தடவினால் போதும் முடி கால் வரை வளர்ந்து வெட்ட வேண்டியது வரும்  | Super Fast Hair Growth</cx:pt>
          <cx:pt idx="163">1 ആം വിവാഹവാർഷികത്തിന് ദിലീപ് കൊടുത്ത സമ്മാനം കണ്ട് കാവ്യാ ഞെട്ടി | Dileep 1st Wedding Anniversary</cx:pt>
          <cx:pt idx="164">10 Actresses Who Went Missing From Kollywood | Fully Filmy Rewind</cx:pt>
          <cx:pt idx="165">10 AWESOME COCA COLA LIFE HACKS!</cx:pt>
          <cx:pt idx="166">10 AWESOME COCA COLA TRICKS!</cx:pt>
          <cx:pt idx="167">10 Awesome Life Hacks For Lighter</cx:pt>
          <cx:pt idx="168">10 AWESOME LIFE HACKS WITH SLIME</cx:pt>
          <cx:pt idx="169">10 AWESOME LIFE HACKS!</cx:pt>
          <cx:pt idx="170">10 AWESOME PRANKS FOR YOUR FRIENDS!</cx:pt>
          <cx:pt idx="171">10 AWESOME TRICKS WITH WATERMELON!</cx:pt>
          <cx:pt idx="172">10 Best Movies of 2017 : Kashayam with Bosskey | Kollywood Rewind 2017</cx:pt>
          <cx:pt idx="173">10 Best Whatsapp Tricks 2018 | Tamil Tech</cx:pt>
          <cx:pt idx="174">10 DIY Giant vs Miniature Gadgets / School Pranks!</cx:pt>
          <cx:pt idx="175">10 DIY Weird Makeup Ideas / Funny Makeup Pranks</cx:pt>
          <cx:pt idx="176">10 Easy Experiments And Tricks With Food</cx:pt>
          <cx:pt idx="177">10 February 2018- The Hindu Editorial News Paper Analysis- [UPSC/SSC/IBPS] Current affairs</cx:pt>
          <cx:pt idx="178">10 February, 2018 The Hindu Discussion, FRBM Act</cx:pt>
          <cx:pt idx="179">10 Kitchen Life Hacks</cx:pt>
          <cx:pt idx="180">10 March 2018- The Hindu Editorial News Paper Analysis- [UPSC/SSC/IBPS] Current affairs</cx:pt>
          <cx:pt idx="181">10 March, 2018 Prelim Booster News Discussion</cx:pt>
          <cx:pt idx="182">10 May 2018 - The Hindu Editorial News Paper Analysis - [UPSC/SSC/IBPS] Current affairs</cx:pt>
          <cx:pt idx="183">10 Most Expensive Gifts Actresses Ever Received By Bollywood Stars - Anushka Sharma, Kareena Kapoor</cx:pt>
          <cx:pt idx="184">10 Movie Theatres That You Should Visit Before You Die | Fully Filmy Rewind</cx:pt>
          <cx:pt idx="185">10 or E Budget Smartphone from Amazon Unboxing &amp; Overview</cx:pt>
          <cx:pt idx="186">10 Places You Should Never Keep Your Phone</cx:pt>
          <cx:pt idx="187">10 Simpsons(Illuminati) ASSUMPTIONS THAT CAME TRUE! (Hindi Urdu)</cx:pt>
          <cx:pt idx="188">10 Steps में Business का संपूर्ण ज्ञान | Startup Success Formula | Dr Vivek Bindra</cx:pt>
          <cx:pt idx="189">10 Weird Ways To Sneak Gadgets Into Class / School Pranks And Life Hacks</cx:pt>
          <cx:pt idx="190">10 Years Old - Pyar Ho Jayega Prank on Girls by Kid | Prank In India | The HunGama Films</cx:pt>
          <cx:pt idx="191">10 दिसंबर 2017 हनुमान अष्टमी: घर लाएं ये तस्वीर, हर परेशानी हो जाएगी छू मंतर</cx:pt>
          <cx:pt idx="192">10 માં બોર્ડ ની પરીક્ષા પછી સું ? || Dhaval domadiya</cx:pt>
          <cx:pt idx="193">10 నిమిషాల్లో చంకల్లో ఎంత నలుపునైనా తొలగించే చిట్కా || How to Whiten Dark Underarms In 10 Minutes</cx:pt>
          <cx:pt idx="194">10 రోజుల ముందే శ్రీదేవి చనిపోతుంది తెలుసుకున్న పండితుడు ఏమి చేసాడో తెలుస్తే షాక్ జ్యోతిష్యుడు Sri</cx:pt>
          <cx:pt idx="195">10 മിനിറ്റിനുള്ളിൽ 151 താരങ്ങളുടെ ശബ്ദാനുകണവുമായി സുധി കൊട്ടിയം Part 02</cx:pt>
          <cx:pt idx="196">10 Signs  You’re Way More Intelligent Than You Realize</cx:pt>
          <cx:pt idx="197">10 Tricky Riddles to Tease Your Brain</cx:pt>
          <cx:pt idx="198">10,000 YEARS INTO THE FUTURE IN 10 MINUTES</cx:pt>
          <cx:pt idx="199">10.or D at Rs 4,999 | Crafted for Amazon  |  True Redmi 5A Killer</cx:pt>
          <cx:pt idx="200">100 CHICKEN LEG PIECE FRY / VILLAGE FOOD FACTORY</cx:pt>
          <cx:pt idx="201">100 MCQ Based On GA CAPSULE (PART - 2) FOR IBPS PO MAINS/OICL AO &amp; OTHER BANK EXAMS</cx:pt>
          <cx:pt idx="202">100 MCQ January Current Affairs Third Week | The Hindu | SBI CLERK, UPSC,IBPS, SSC,CDS,IB,CLAT</cx:pt>
          <cx:pt idx="203">100 Percent - Garry Sandhu | Tory Lanez | Wamiqa Gabbi | Roach Killa | Dr Zeus | Latest Songs 2018</cx:pt>
          <cx:pt idx="204">100 Rupees Enna Kappathum - Inside VJ Priyanka Deshpande's Handbag</cx:pt>
          <cx:pt idx="205">1000-கோடியில் விவேக் திருமணம் நடத்திய சசிகலா! அதிர்ச்சியில் ஐ.டி.அதிகாரிகள்! VIVEK...I.T.RAID..!</cx:pt>
          <cx:pt idx="206">102 Not Out - Official Teaser | Amitabh Bachchan | Rishi Kapoor | Umesh Shukla | In Cinemas May 4th</cx:pt>
          <cx:pt idx="207">102 NOT OUT | Amitabh Bachchan | Rishi Kapoor | Trailer Reaction!</cx:pt>
          <cx:pt idx="208">102 NOT OUT | AMITABH BACHCHAN, RISHI KAPOOR | Trailer Reaction!</cx:pt>
          <cx:pt idx="209">102 Not Out | Official Trailer | Amitabh Bachchan | Rishi Kapoor | Umesh Shukla | In Cinemas May 4th</cx:pt>
          <cx:pt idx="210">10th Annual Vijay Awards | 16th &amp; 17th June 2018 - Promo 8</cx:pt>
          <cx:pt idx="211">10x RULE FOR BUSINESS/SUCCESS ( HINDI ) - MUST WATCH!!!</cx:pt>
          <cx:pt idx="212">10రోజుల ముందే శ్రీదేవి చనిపోతుందని ఈ జ్యోతిషుడు ఎందుకు చెప్పాడో తెలిస్తేషాక్ అవుతారు || Sridevi News</cx:pt>
          <cx:pt idx="213">11 AM Headlines || 04 June 2018 - OTV</cx:pt>
          <cx:pt idx="214">11 AWESOME LIFE HACKS!</cx:pt>
          <cx:pt idx="215">11 Crafting Life Hacks And Decor Ideas</cx:pt>
          <cx:pt idx="216">11 December 2017-The Hindu Editorial News Paper Analysis- [UPSC/SSC/IBPS] Current affairs HD</cx:pt>
          <cx:pt idx="217">11 DIY Weird School Supplies You Need To Try / 11 School Pranks!</cx:pt>
          <cx:pt idx="218">11 January 2018 - The Hindu Editorial News Paper Analysis- [UPSC/SSC/IBPS/RBI/IAS] Current affairs</cx:pt>
          <cx:pt idx="219">11 January, 2018 The Hindu Discussion, National Anthem, Rural Distress,Reservation, Reservation</cx:pt>
          <cx:pt idx="220">11 June 2018 - The Hindu Editorial News Paper Analysis - [UPSC/SSC/IBPS] Current affairs</cx:pt>
          <cx:pt idx="221">11 March 2018 - Daily MCQs on Current Affairs - हिंदी में जानिए for UPSC CSE/ IAS Preparation</cx:pt>
          <cx:pt idx="222">11 March 2018- The Hindu Editorial News Paper Analysis- [UPSC/SSC/IBPS] Current affairs</cx:pt>
          <cx:pt idx="223">11 May 2018 - The Hindu Editorial News Paper Analysis - [UPSC/SSC/IBPS] Current affairs</cx:pt>
          <cx:pt idx="224">11 Most Expensive Gifts Received By Bollywood Actresses From Indian Actors</cx:pt>
          <cx:pt idx="225">11 Simple Life Hacks</cx:pt>
          <cx:pt idx="226">11 Weird Things To Do When You Are Bored / Funny Pranks</cx:pt>
          <cx:pt idx="227">11 Weird Ways To Sneak Food Into Class / School Pranks</cx:pt>
          <cx:pt idx="228">11 Weird Ways To Sneak Gadgets Into Class / School Pranks And Life Hacks</cx:pt>
          <cx:pt idx="229">11 फरवरी 2018 को विजया एकादशी 5 में से करे कोई 1 उपाय लक्ष्मी कुबेर दौड़े आएंगे आपके द्वार होगी विजय</cx:pt>
          <cx:pt idx="230">11 फरवरी को विजया एकादसी पर पर्स में रख लें 1 चीज़, पर्स हमेशा रहेगा नोटों से भरा चारों ओर मिलेगी जीत</cx:pt>
          <cx:pt idx="231">11 फरवरी रविवार को आयी चमत्कारी एकादसी, बस कर लें ये 1 काम फिर धन-सम्पत्ति विजय जो चाहोगे वो मिलेगा</cx:pt>
          <cx:pt idx="232">11June 2018 करेंट अफेयर्स हिंदी//रटलेना//Daily Current Affairs Booster 11th June-Golden Era Educatio</cx:pt>
          <cx:pt idx="233">11th January 2018 - Daily MCQs on Current Affairs - हिंदी में जानिए for UPSC CSE/ IAS Preparation</cx:pt>
          <cx:pt idx="234">12  December, 2017  Prelim Booster Discussion, Mahanadi, CISF, Vyaas, Horn bill, RIC</cx:pt>
          <cx:pt idx="235">12 Dangerous Android Apps You Need to Delete Immediately</cx:pt>
          <cx:pt idx="236">12 DEC DAROGA BHARTI QUESTIONS -up si question paper 2017</cx:pt>
          <cx:pt idx="237">12 December 2017-The Hindu Editorial News Paper Analysis- [UPSC/SSC/IBPS] Current affairs HD</cx:pt>
          <cx:pt idx="238">12 February 2018- The Hindu Editorial News Paper Analysis- [UPSC/SSC/IBPS] Current affairs</cx:pt>
          <cx:pt idx="239">12 February, 2018  The Hindu Discussion, Maldives, Bangladesh, Health Index, NHPC</cx:pt>
          <cx:pt idx="240">12 January 2018 - The Hindu Editorial News Paper Analysis- [UPSC/SSC/IBPS/RBI/IAS] Current affairs</cx:pt>
          <cx:pt idx="241">12 January, 2018 Prelim Booster News   Discussion</cx:pt>
          <cx:pt idx="242">12 June 2018 - The Hindu Editorial News Paper Analysis - [UPSC/SSC/IBPS] Current affairs</cx:pt>
          <cx:pt idx="243">12 March 2018- The Hindu Editorial News Paper Analysis- [UPSC/SSC/IBPS] Current affairs</cx:pt>
          <cx:pt idx="244">12 March, 2018  The Hindu Daily Editorial Discussion</cx:pt>
          <cx:pt idx="245">12 May 2018 - The Hindu Editorial News Paper Analysis - [UPSC/SSC/IBPS] Current affairs</cx:pt>
          <cx:pt idx="246">12 Rabi Ul Awwal Special Bayan by Molana Tariq Jameel Latest 29 November 2017</cx:pt>
          <cx:pt idx="247">12 Rahman Songs that Defined Our Childhood | Fully Filmy Rewind</cx:pt>
          <cx:pt idx="248">12 SIMPLE LIFE HACKS</cx:pt>
          <cx:pt idx="249">12 Vise | Jass Bajwa | Lally Mundi | Gupz Sehra | Releasing Tomorrow 10Am | Speed Records</cx:pt>
          <cx:pt idx="250">12 Weird Ways To Sneak Food Into Class / Back To School Pranks</cx:pt>
          <cx:pt idx="251">12 Weird Ways To Sneak Food Into Class / School Lunch Ideas!</cx:pt>
          <cx:pt idx="252">12 ದಿನ ನನ್ನ ಲವರ್ ಆಗಿದ್ದರೆ ಒಂದು ಫ್ಲಾಟ್ ಒಂದು ಕಾರ್ ಹತ್ತು ಲಕ್ಷ ಹಣ ಎಂದು ನಟಿಗೆ ಆಫರ್ | chandanavana</cx:pt>
          <cx:pt idx="253">12 Main Differences Between Men and Women</cx:pt>
          <cx:pt idx="254">1200 drunken driving cases registered on New Year's Eve, TV anchor Pradeep held - TV9 Live</cx:pt>
          <cx:pt idx="255">१२७ भीम जयंती नवीन धिंगाणा - बाबासाहेब जयंती || BABASAHEB JAYANTI - AMBEDKAR SONGS 2018</cx:pt>
          <cx:pt idx="256">12June 2018 करेंट अफेयर्स हिंदी//रटलेना//Daily Current Affairs Booster 11th June-Golden Era Educatio</cx:pt>
          <cx:pt idx="257">12th Boards - END OF LIFE...</cx:pt>
          <cx:pt idx="258">12th RESULT - நிலவரங்கள் | MADRAS CENTRAL</cx:pt>
          <cx:pt idx="259">12th Result Scenario (The Untold Story) | +2 Board Exam Results | Chennai Memes</cx:pt>
          <cx:pt idx="260">13 Brilliant Fielding by Indians in Cricket Ever 🤩 Mind blowing Efforts 🤗</cx:pt>
          <cx:pt idx="261">13 December - महा एकादशी - आज रात सिर्फ़ एक चुटकी नमक बनाएगा मालामाल</cx:pt>
          <cx:pt idx="262">13 December 2017-The Hindu Editorial News Paper Analysis- [UPSC/SSC/IBPS] Current affairs HD</cx:pt>
          <cx:pt idx="263">13 December, 2017 Prelim Booster Discussion, Jallikatu, Laqshya,NIC-CERT,UNCTAD</cx:pt>
          <cx:pt idx="264">13 February 2018- The Hindu Editorial News Paper Analysis- [UPSC/SSC/IBPS] Current affairs</cx:pt>
          <cx:pt idx="265">13 February, 2018 The Hindu Discussion, west Asia, Jallikattu, Adoption Projects</cx:pt>
          <cx:pt idx="266">13 Funny Pranks! Prank Wars!</cx:pt>
          <cx:pt idx="267">13 January 2018 - The Hindu Editorial News Paper Analysis- [UPSC/SSC/IBPS/RBI/IAS] Current affairs</cx:pt>
          <cx:pt idx="268">13 January, 2018 The Hindu  Discussion, right to privacy v/s Innovation, Judiciary fissures</cx:pt>
          <cx:pt idx="269">13 June 2018 - The Hindu Editorial News Paper Analysis - [UPSC/SSC/IBPS] Current affairs</cx:pt>
          <cx:pt idx="270">13 March 2018- The Hindu Editorial News Paper Analysis- [UPSC/SSC/IBPS] Current affairs</cx:pt>
          <cx:pt idx="271">13 November 2017-The Hindu Editorial News Paper Analysis- [UPSC/SSC/IBPS] Current affairs</cx:pt>
          <cx:pt idx="272">13 Reasons Why: Season 2 | Date Announcement [HD] | Netflix</cx:pt>
          <cx:pt idx="273">13 Reasons Why: Season 2 | Official Trailer [HD] | Netflix</cx:pt>
          <cx:pt idx="274">13 जनवरी लोहड़ी बड़ा शनिवार बस एक माचिस इतना आयेगा पैसा की संभाल नही पाओगे</cx:pt>
          <cx:pt idx="275">13 दिसम्बर सफला एकादशी करे इन 7 मे से कोई 1 उपाय, हो जायेंगे मालामाल बरासेगा पैसा ही पैसा</cx:pt>
          <cx:pt idx="276">13 नवम्बर से इन 9 राशि वालों का खुलेगा किस्मत का ताला, कहीं आप की राशि तो नहीं इन में से एक जानिए</cx:pt>
          <cx:pt idx="277">13 फरवरी महाशिवरात्रि चुपचाप यहां जलाये एक दीपक इतना आयेगा पैसा की संभाल नही पाओगे</cx:pt>
          <cx:pt idx="278">13 मार्च मंगलवार साल की सबसे बड़ी एकादसी, इस अद्भुत संयोग में 1 आटे का दिया करेगा सारी मुश्किलें खाक</cx:pt>
          <cx:pt idx="279">13, 14  heavy rains in chennai, Nov 13, 14 chennai weather | tamil news | tamil news today | redpix</cx:pt>
          <cx:pt idx="280">130 ఏళ్ళ విగ్రహాన్ని కదిలించాలని చూసారు..చివరికి బయపడి పారిపోయారు అసలు ఏమిజరిగిందంటే |Filmy Poster</cx:pt>
          <cx:pt idx="281">13June 2018 करेंट अफेयर्स हिंदी//रटलेना//Daily Current Affairs Booster 13th June-Golden Era Educatio</cx:pt>
          <cx:pt idx="282">13th June 8-10 PM.</cx:pt>
          <cx:pt idx="283">14 April 2018 - The Hindu Editorial News Paper Analysis - [UPSC/SSC/IBPS] Current affairs</cx:pt>
          <cx:pt idx="284">14 Back To School Life Hacks</cx:pt>
          <cx:pt idx="285">14 COOLEST DIY PHONE CASE IDEAS YOU CAN MAKE IN ONE MINUTE</cx:pt>
          <cx:pt idx="286">14 Crafting Life Hacks</cx:pt>
          <cx:pt idx="287">14 December 2017-The Hindu Editorial News Paper Analysis- [UPSC/SSC/IBPS] Current affairs HD</cx:pt>
          <cx:pt idx="288">14 December, 2017 Prelim Booster Discussion, EPCA, Merchant discount rate, AIIB, IMT, UNWTO</cx:pt>
          <cx:pt idx="289">14 Easy Experiments And Tricks With Food</cx:pt>
          <cx:pt idx="290">14 Funny Hacks That Work Magic</cx:pt>
          <cx:pt idx="291">14 May 2018 - The Hindu Editorial News Paper Analysis - [UPSC/SSC/IBPS] Current affairs</cx:pt>
          <cx:pt idx="292">14 November 2017-The Hindu Editorial News Paper Analysis- [UPSC/SSC/IBPS] Current affairs</cx:pt>
          <cx:pt idx="293">14 yr girl hangs onto fridge, reaches shore safely - TV9</cx:pt>
          <cx:pt idx="294">14 जनवरी मकर सक्रांति चुपचाप यहाँ रखे 11 रूपये होगी माँ लक्ष्मी की विशेष कृपा</cx:pt>
          <cx:pt idx="295">14 जनवरी मकर सक्रांति पर भूल कर भी न करें ये 10 काम वरना आ सकता है आपका बुरा समय Makar Sakranti 2018</cx:pt>
          <cx:pt idx="296">14 जनवरी रविवार मकर संक्रांति सूर्यास्त के बाद यहां जलाये एक दीपक इतना आयेगा पैसा की संभाल नही पाओगे</cx:pt>
          <cx:pt idx="297">14 दिसम्बर बड़ा गुरुवार गुड़ का ये छोटा सा उपाय इतना आयेगा पैसा की संभाल नही पाओगे</cx:pt>
          <cx:pt idx="298">14 फरवरी महाशिवरात्रि के दिन भूल से भी शिवलिंग पर न चढ़ाये ये 5 चीजें, भगवान् शिव हो सकते है नाराज</cx:pt>
          <cx:pt idx="299">14 मई 2018 करेंट अफेयर्स हिंदी//रटलेना//Daily Current Affairs Booster 14th May-Golden Era Educatioh,</cx:pt>
          <cx:pt idx="300">14 मई मौसम पूर्वानुमान: दिल्ली, पंजाब, हरियाणा में धूल भरी आँधी तथा मेघगर्जना</cx:pt>
          <cx:pt idx="301">१४ मार्च २०१८ चे इंदुरीकर महाराज यांचे लेटेस्ट कॉमेडी कीर्तन l हसून हसून पोट दुखेल l एकदा पहाच !!</cx:pt>
          <cx:pt idx="302">14 வருடம் பொறுமை...ஒரே ஓவரில் நிலைமையை மாற்றிய தினேஷ் கார்த்திக்-Oneindia Tamil</cx:pt>
          <cx:pt idx="303">15 AWESOME SPONGE HACKS YOU HAD NO IDEA ABOUT</cx:pt>
          <cx:pt idx="304">15 COLORFUL CRAYON IDEAS AND HACKS</cx:pt>
          <cx:pt idx="305">15 December 2017-The Hindu Editorial News Paper Analysis- [UPSC/SSC/IBPS] Current affairs HD</cx:pt>
          <cx:pt idx="306">15 December, 2017 Prelim Booster News Discussion, Pink Bollworm, Sankalp, IBPS</cx:pt>
          <cx:pt idx="307">15 January 2018- The Hindu Editorial News Paper Analysis- [UPSC/SSC/IBPS] Current affairs</cx:pt>
          <cx:pt idx="308">15 January, 2018 Prelim Booster News Discussion</cx:pt>
          <cx:pt idx="309">15 LAST-MINUTE BEAUTY HACKS EVERY WOMAN SHOULD KNOW</cx:pt>
          <cx:pt idx="310">15 March 2018- The Hindu Editorial News Paper Analysis- [UPSC/SSC/IBPS] Current affairs</cx:pt>
          <cx:pt idx="311">15 March, 2018 The Hindu Daily Editorial Discussion</cx:pt>
          <cx:pt idx="312">15 May 2018 - The Hindu Editorial News Paper Analysis - [UPSC/SSC/IBPS] Current affairs</cx:pt>
          <cx:pt idx="313">15 MIND-BLOWING SCIENCE EXPERIMENTS</cx:pt>
          <cx:pt idx="314">15 November 2017-The Hindu Editorial News Paper Analysis- [UPSC/SSC/IBPS] Current affairs</cx:pt>
          <cx:pt idx="315">15 SPY HACKS EVERY KID AND ADULT SHOULD KNOW</cx:pt>
          <cx:pt idx="316">15 TOTALLY COOL DIY PHONE CASES</cx:pt>
          <cx:pt idx="317">15 TRICKS TO MAKE YOUR ENTIRE HOME CLEANER</cx:pt>
          <cx:pt idx="318">15 Weird Ways To Sneak Food Into Class / Back To School Pranks</cx:pt>
          <cx:pt idx="319">15 YEAR OLD CRIES OVER NOT GETTING $231,000</cx:pt>
          <cx:pt idx="320">15 फरवरी 2018 गुरुवार को सूर्य ग्रहण रात में गलती से भी नही करें यह 5 काम वरना Surya Grahan 2018</cx:pt>
          <cx:pt idx="321">15 मई 2018 करेंट अफेयर्स हिंदी//रटलेना//Daily Current Affairs Booster 15th May-Golden Era Educatioh,</cx:pt>
          <cx:pt idx="322">15 मिनट में धो लें सफ़ेद बाल काले हो जायेंगे | turn your white hair black Permanently</cx:pt>
          <cx:pt idx="323">15th January 2018 - Daily MCQs on Current Affairs - हिंदी में जानिए for UPSC CSE/ IAS Preparation</cx:pt>
          <cx:pt idx="324">15-Year-Old Deadpool 2 Actor Julian Dennison Can't See His Own Movie</cx:pt>
          <cx:pt idx="325">15വയസ്സുള്ള പെൺകുട്ടി തലകറങ്ങി വീണു ഹോസ്പിറ്റലിൽ എത്തിച്ച അധ്യാപകരും പോലീസും ഞെട്ടി|new|asianet|news</cx:pt>
          <cx:pt idx="326">16  December, 2017 The Hindu Discussion, India-China, TB, WTO, Engineering colleges</cx:pt>
          <cx:pt idx="327">16 April 2018 - The Hindu Editorial News Paper Analysis - [UPSC/SSC/IBPS] Current affairs</cx:pt>
          <cx:pt idx="328">16 December 2017-The Hindu Editorial News Paper Analysis- [UPSC/SSC/IBPS] Current affairs HD</cx:pt>
          <cx:pt idx="329">16 February 2018- The Hindu Editorial News Paper Analysis- [UPSC/SSC/IBPS] Current affairs</cx:pt>
          <cx:pt idx="330">16 Februrary, 2018 The Hindu Discussion, PNB fraud, SC live streaming, India-canada, education</cx:pt>
          <cx:pt idx="331">16 Funny Student Pranks On Teacher! Back To School Pranks!</cx:pt>
          <cx:pt idx="332">16 January 2018- The Hindu Editorial News Paper Analysis- [UPSC/SSC/IBPS] Current affairs</cx:pt>
          <cx:pt idx="333">16 January, 2017 The Hindu  Discussion, Aadhar, Litigation policy, Judicial crises,, Agri prices</cx:pt>
          <cx:pt idx="334">16 March 2018 - Daily MCQs on Current Affairs - हिंदी में जानिए for UPSC CSE/ IAS Preparation</cx:pt>
          <cx:pt idx="335">16 March 2018- The Hindu Editorial News Paper Analysis- [UPSC/SSC/IBPS] Current affairs</cx:pt>
          <cx:pt idx="336">16 March, 2018 The Hindu Daily Editorial Discussion</cx:pt>
          <cx:pt idx="337">16 May 2018 - The Hindu Editorial News Paper Analysis - [UPSC/SSC/IBPS] Current affairs</cx:pt>
          <cx:pt idx="338">16 Morning Routine Pranks / Funny Pranks!</cx:pt>
          <cx:pt idx="339">16 Most Unknown Secretes of Sridevi's Life | 2018</cx:pt>
          <cx:pt idx="340">16 November 2017-The Hindu Editorial News Paper Analysis- [UPSC/SSC/IBPS] Current affairs</cx:pt>
          <cx:pt idx="341">16 November, 2017 Prelim Booster News Discussion</cx:pt>
          <cx:pt idx="342">16 जनवरी मंगलवार मौनी अमावस्या भूल से भी न करे यह 5 काम वरना हो जाएगा अनर्थ</cx:pt>
          <cx:pt idx="343">16 जनवरी विशेष तांत्रिक योग में आ रही है अमावस्या, बनेंगे धनयोग कर ले 4 मे से कोई भी एक उपाय Amavas</cx:pt>
          <cx:pt idx="344">16 दिसंबर 2017 सूर्य का महापरिवर्तन 6 राशियों को करेगा मालामाल|Happy new year 2018/AstroMitram</cx:pt>
          <cx:pt idx="345">16 दिसम्बर 2017,शनिवार को 6 राशियाँ होगी मालामाल,सूर्य का राशिपरिवर्तन करेगा धन की बरसात 1 माह में !</cx:pt>
          <cx:pt idx="346">16 नवंबर से चमक जायेगी इन 6 राशि वाले लोगो की किस्मत और मिलेगी खूब खुशी, सूर्य राशि परिवर्तन 2017</cx:pt>
          <cx:pt idx="347">16 नवम्बर से सूर्य करेंगे इन 4 राशि वालों को धनवान कहीं आप की राशि तो नहीं इन में से एक जानिए Sun</cx:pt>
          <cx:pt idx="348">16 मई 2018 करेंट अफेयर्स हिंदी//रटलेना//Daily Current Affairs Booster 16th May-Golden Era Educatioh,</cx:pt>
          <cx:pt idx="349">16ఏళ్ళకన్నెపిల్లనిపాడుకొమ్మన్నాడుఅంతలోనేషాక్ రాత్రికిరాత్రిఊరుమొత్తంమాయంఐందికారణం I LatestTeluguNews</cx:pt>
          <cx:pt idx="350">17 EPIC IDEAS AND PRANKS FOR APRIL FOOLS' DAY</cx:pt>
          <cx:pt idx="351">17 February 2018- The Hindu Editorial News Paper Analysis- [UPSC/SSC/IBPS] Current affairs</cx:pt>
          <cx:pt idx="352">17 February, 2018 The Hindu Discussion, Kaveri Dispute, Health Care, scientifc Temper</cx:pt>
          <cx:pt idx="353">17 GENIUS LIFE HACKS WITH TOWELS</cx:pt>
          <cx:pt idx="354">17 January 2018- The Hindu Editorial News Paper Analysis- [UPSC/SSC/IBPS] Current affairs</cx:pt>
          <cx:pt idx="355">17 January, 2018 The Hindu Discussion, PDS, Jalliattu, Human Trafficking</cx:pt>
          <cx:pt idx="356">17 March 2018- The Hindu Editorial News Paper Analysis- [UPSC/SSC/IBPS] Current affairs</cx:pt>
          <cx:pt idx="357">17 March, 2018 Prelim Booster News Discussion</cx:pt>
          <cx:pt idx="358">17 May 2018 - The Hindu Editorial News Paper Analysis - [UPSC/SSC/IBPS] Current affairs</cx:pt>
          <cx:pt idx="359">17 Ultimate Spy Hacks</cx:pt>
          <cx:pt idx="360">17 Weird Ways To Sneak Makeup Into Class / Back To School Pranks</cx:pt>
          <cx:pt idx="361">17 Weird Ways To Survive School / Back To School Life Hacks</cx:pt>
          <cx:pt idx="362">17 जनवरी को होगा मंगल का बड़ा राशि परिवर्तन जमकर बरसेगा पैसा इन 6 राशियों पर</cx:pt>
          <cx:pt idx="363">17 मई 2018 करेंट अफेयर्स हिंदी//रटलेना//Daily Current Affairs Booster 17th May-Golden Era Educatioh,</cx:pt>
          <cx:pt idx="364">17 मार्च शनि अमावस्या पर करें इनमें से कोई भी 1 उपाय, रातोरात खुलेगा किस्मत का ताला Shani Amavasya</cx:pt>
          <cx:pt idx="365">17/3 | IND vs SL 1st Test | INDIA | SRILANKA | KOLKATA | 2017 1st Test IND vs SL</cx:pt>
          <cx:pt idx="366">17th January 2018 - Daily MCQs on Current Affairs - हिंदी में जानिए for UPSC CSE/ IAS Preparation</cx:pt>
          <cx:pt idx="367">18 CHRISTMAS TREATS AND RECIPES YOU HAVE TO TRY</cx:pt>
          <cx:pt idx="368">18 December - आज रात सरसों के तेल में देख लेना अपना चेहरा, करोड़पति बनने से कोई रोक नहीं पाएगा</cx:pt>
          <cx:pt idx="369">18 December 2017-The Hindu Editorial News Paper Analysis- [UPSC/SSC/IBPS] Current affairs HD</cx:pt>
          <cx:pt idx="370">18 December- सोमवती अमावस्या, भूलकर भी न करें ये 5 काम, बढ़ सकता है दुर्भाग्य, हो जायेंगे कंगाल</cx:pt>
          <cx:pt idx="371">18 January 2018- The Hindu Editorial News Paper Analysis- [UPSC/SSC/IBPS] Current affairs</cx:pt>
          <cx:pt idx="372">18 January, 2018 The Hindu  Discussion, Compulsory Education, SC reforms, Tobacco consumption</cx:pt>
          <cx:pt idx="373">18 March 2018- The Hindu Editorial News Paper Analysis- [UPSC/SSC/IBPS] Current affairs</cx:pt>
          <cx:pt idx="374">18 May 2018 - The Hindu Editorial News Paper Analysis - [UPSC/SSC/IBPS] Current affairs</cx:pt>
          <cx:pt idx="375">18 November - शनि अमावस्या - साल का सबसे बड़ा शनिवार - तुला,सिंह,कर्क की रातोंरात चमक जाएगी किस्मत</cx:pt>
          <cx:pt idx="376">18 November 2017-The Hindu Editorial News Paper Analysis- [UPSC/SSC/IBPS] Current affairs</cx:pt>
          <cx:pt idx="377">18 STATIONERY HACKS THAT ARE ACTUALLY BRILLIANT</cx:pt>
          <cx:pt idx="378">18 TOTALLY GENIUS IDEAS FOR SCHOOL</cx:pt>
          <cx:pt idx="379">18 WALL PAINTING HACKS AND DESIGN IDEAS YOU WILL BE GRATEFUL FOR</cx:pt>
          <cx:pt idx="380">18 जनवरी बड़ा गुरुवार चुपचाप अपने नहाने के पानी में डालें ये चीज इतना आयेगा पैसा की संभाल नही पाओगे</cx:pt>
          <cx:pt idx="381">18 दिसंबर को सोमवारी अमावस्या, भूल कर भी न करें ये 5 गलतियाँ नहीं तो बढ़ जाएगी परेशानिया और दुर्भाग्य</cx:pt>
          <cx:pt idx="382">18 दिसम्बर को इन 7 मे से करे कोई 1 उपाय रातोरात खुलेगा किस्मत का ताला, सोमवती अमावस्या 18 दिसम्बर</cx:pt>
          <cx:pt idx="383">18 दिसम्बर साल की अंतिम सोमवती अमावस को 5 राशियाँ होगी मालामाल,पैसा व सफलता मिलेगा सबकुछ करे यह काम</cx:pt>
          <cx:pt idx="384">18 दिसम्बर सोमवती अमावस्या के दिन इन 5 राशि वालो की ऐसी खुलेगी किस्मत के सोच भी नहीं सकते</cx:pt>
          <cx:pt idx="385">18 नवंबर शनि अमावस्या इन 6 राशियों की ऐसी किस्मत खुलेगी की ये सोच भी नही सकते</cx:pt>
          <cx:pt idx="386">18 नवंबर शनि अमावस्या चुपचाप यहां रखे 5 रुपए इतना आयेगा पैसा की संभाल नही पाओगे- देखें 200% चमत्कार</cx:pt>
          <cx:pt idx="387">18 नवम्बर के दिन शनि अमावस्या की सुबह करें लोहे की कटोरी और सरसों के तेल का ये चमत्कारी उपाय</cx:pt>
          <cx:pt idx="388">18 नवम्बर को इन 9 में से करे 1 उपाय रातोरात देखे 200% चमत्कार शनि अमावस्या,शनिवार/AstroMitram</cx:pt>
          <cx:pt idx="389">18 नवम्बर शनि अमावस्या ज़रा सा सरसों का तेल चमका देगा किस्मत इतना आयेगा पैसा की संभाल नही पाओगे उपाय</cx:pt>
          <cx:pt idx="390">18 मई 2018 करेंट अफेयर्स हिंदी//रटलेना//Daily Current Affairs Booster 18th May-Golden Era Educatioh,</cx:pt>
          <cx:pt idx="391">18 డిసెంబర్  అమావాస్య రోజు ఈ పరిష్కారం చేస్తే కోటీశ్వరులు | Mana Telugu  |Amavasya |December18 th</cx:pt>
          <cx:pt idx="392">18 నవంబర్ అమావాస్య రోజు ఈ పరిష్కారం చేస్తే కోటీశ్వరులు | Mana Telugu  |Amavasya |November 18 th</cx:pt>
          <cx:pt idx="393">18-core iMac Pro Review: Not a Trap!</cx:pt>
          <cx:pt idx="394">18th January 2018 - Daily MCQs on Current Affairs - हिंदी में जानिए for UPSC CSE/ IAS Preparation</cx:pt>
          <cx:pt idx="395">18र्वें ओवेर में चहल ने डालदी नो बोल, फिर धोनी ने जड़ दिए 3 लगातार छक्के और जीत गयी चेन्नई की टीम</cx:pt>
          <cx:pt idx="396">19 April 2018 - The Hindu Editorial News Paper Analysis - [UPSC/SSC/IBPS] Current affairs</cx:pt>
          <cx:pt idx="397">19 Cleaning Hacks That Will Change Your Life</cx:pt>
          <cx:pt idx="398">19 December 2017-The Hindu Editorial News Paper Analysis- [UPSC/SSC/IBPS] Current affairs HD</cx:pt>
          <cx:pt idx="399">19 December, 2017 The Hindu  Discussion, Cyber Security, Bamboo, Science Research,</cx:pt>
          <cx:pt idx="400">19 February 2018- The Hindu Editorial News Paper Analysis- [UPSC/SSC/IBPS] Current affairs</cx:pt>
          <cx:pt idx="401">19 February, 2018 The Hindu Discussion, India Neibhourhood, Rural Health care, Electoral Reforms</cx:pt>
          <cx:pt idx="402">19 January 2018- The Hindu Editorial News Paper Analysis- [UPSC/SSC/IBPS] Current affairs</cx:pt>
          <cx:pt idx="403">19 January, 2018 The Hindu  Discussion, Solar power in agriculture, Honour killing, padmavat</cx:pt>
          <cx:pt idx="404">19 March 2018- The Hindu Editorial News Paper Analysis- [UPSC/SSC/IBPS] Current affairs</cx:pt>
          <cx:pt idx="405">19 March, 2018 The Hindu Daily Editorial Discussion</cx:pt>
          <cx:pt idx="406">19 Morning Routine Pranks / Funny Pranks!</cx:pt>
          <cx:pt idx="407">19 November, 2017  Prelim Booster News Discussion</cx:pt>
          <cx:pt idx="408">19 SIMPLE &amp; FAST LIFE HACKS</cx:pt>
          <cx:pt idx="409">19 Strange Things That Only Happen In India</cx:pt>
          <cx:pt idx="410">19 नवंबर शनि अमावस्या  सरसो के तेल में देख ले बस अपना चेहरा  रातोरात देखे 200% चमत्कार शनि अमावस्या</cx:pt>
          <cx:pt idx="411">19 नवंबर शनि अमावस्या के अगले दिन बड़ा रविवार बस एक लौंग इतना आयेगा पैसा की संभाल नही पाओगे //चमत्कार</cx:pt>
          <cx:pt idx="412">19 फरवरी 2018,सोमवार व चतुर्थी महासंयोग करें 5 में से 1 उपाय महाधनवान बनने से कोई नही रोक सकता है</cx:pt>
          <cx:pt idx="413">1921 - Official Trailer | Vikram Bhatt | Karan Kundrra | Zareen Khan</cx:pt>
          <cx:pt idx="414">1921 | Vikram Bhatt | Karan Kundrra | TRAILER REACTION w/ Olena &amp; Chuck!</cx:pt>
          <cx:pt idx="415">1st Test, Day 2, SA 65/2, lead by 142, India All Out 209 | India vs South Africa , Hardik Pandya Day</cx:pt>
          <cx:pt idx="416">2  January, 2018 Prelim Booster News Discussion</cx:pt>
          <cx:pt idx="417">2 April 2018 - The Hindu Editorial News Paper Analysis - [UPSC/SSC/IBPS] Current affairs</cx:pt>
          <cx:pt idx="418">2 Countries (2017) - Teaser | N. Shankar | Sunil, Manisha Raj | Teaser launched by Pawan Kalyan</cx:pt>
          <cx:pt idx="419">2 crore for Telugu dubbing rights of Priya Prakash’s ‘Oru Adaar Love’? - TV9 Entertainment</cx:pt>
          <cx:pt idx="420">2 Days To Go!!!  #BiggBossTelugu2 from June 10th #YedainaJaragachu</cx:pt>
          <cx:pt idx="421">2 December 2017-The Hindu Editorial News Paper Analysis- [UPSC/SSC/IBPS] Current affairs</cx:pt>
          <cx:pt idx="422">2 December, 2017  Prelim Booster News Discussion</cx:pt>
          <cx:pt idx="423">2 February, 2018 Prelim Booster News Discussion</cx:pt>
          <cx:pt idx="424">2 January 2018 - The Hindu Editorial News Paper Analysis- [UPSC/SSC/IBPS/RBI/IAS] Current affairs</cx:pt>
          <cx:pt idx="425">2 June 2018 - The Hindu Editorial News Paper Analysis - [UPSC/SSC/IBPS] Current affairs</cx:pt>
          <cx:pt idx="426">2 June 2018 करेंट अफेयर्स हिंदी//रटलेना//Daily Current Affairs Booster 2nd June-Golden Era Educatioh</cx:pt>
          <cx:pt idx="427">2 March 2018 - The Hindu Editorial News Paper Analysis- [UPSC/SSC/IBPS] Current affairs</cx:pt>
          <cx:pt idx="428">2 March, 2018 The Hindu Discussion, AFghan, Carbon Emissions, China, Indian Economy</cx:pt>
          <cx:pt idx="429">2 May 2018 - The Hindu Editorial News Paper Analysis - [UPSC/SSC/IBPS] Current affairs</cx:pt>
          <cx:pt idx="430">2 चीजों से कुल्फी आइस क्रीम बनाने का तरीका | Easy Kulfi Ice Cream Recipe</cx:pt>
          <cx:pt idx="431">2 जनवरी मंगलवार पुर्णिमा चुपचाप यहां रखे एक लहशुन इतना आयेगा पैसा की संभाल नही पाओगे</cx:pt>
          <cx:pt idx="432">2 जनवरी मंगलवार पुर्णीमा करे 5 में से कोई भी 1 उपाय इतना आयेगा पैसा की संभाल नही पाओगे</cx:pt>
          <cx:pt idx="433">2 दिसम्बर बड़ा शनिवार अपनी जेब या पर्स में रख दे यह चीज़ इतना आयेगा पैसा की संभाल नही पाओगे</cx:pt>
          <cx:pt idx="434">2 दिसम्बर बड़ा शनिवार एक पर्ची पर 307 लिख कर हनुमान जी के चरणों में रख दीजिये इतना आयेगा पैसा</cx:pt>
          <cx:pt idx="435">2 பாதாள அறைகள் செக் பண்ணும் போது  பார்த்தது என்ன ஒரு  அதிர்ச்சி  தகவல்</cx:pt>
          <cx:pt idx="436">2.0 Teaser Leaked | Rajinikanth | Shankar | TK 944</cx:pt>
          <cx:pt idx="437">2.5 லட்சம் கோடி சொத்து |Tamil News|Tamil Latest News|Sasikala News|</cx:pt>
          <cx:pt idx="438">20 April 2018 - The Hindu Editorial News Paper Analysis - [UPSC/SSC/IBPS] Current affairs</cx:pt>
          <cx:pt idx="439">20 AWESOME PAINT HACKS FOR EVERYONE</cx:pt>
          <cx:pt idx="440">20 BEAUTY TIPS TO SOLVE SMALL EVERYDAY PROBLEMS</cx:pt>
          <cx:pt idx="441">20 BEST DIYs FOR YOUR BEDROOM YOU CAN MAKE IN A MINUTE</cx:pt>
          <cx:pt idx="442">20 BRILLIANT COOKING HACKS THAT WILL MAKE YOUR LIFE EASIER</cx:pt>
          <cx:pt idx="443">20 CHEAP AND EASY DIY JEWELRY IDEAS</cx:pt>
          <cx:pt idx="444">20 CLEVER WAYS TO RESTORE YOUR BROKEN ITEMS</cx:pt>
          <cx:pt idx="445">20 COOL DIY PHONE CASE IDEAS</cx:pt>
          <cx:pt idx="446">20 COOL HACKS YOU'LL WANT TO TELL ALL YOUR FRIENDS</cx:pt>
          <cx:pt idx="447">20 COOL LIFE HACKS WITH COCA-COLA</cx:pt>
          <cx:pt idx="448">20 CRAZY MARKER HACKS THAT WORK MAGIC</cx:pt>
          <cx:pt idx="449">20 December 2017-The Hindu Editorial News Paper Analysis- [UPSC/SSC/IBPS] Current affairs HD</cx:pt>
          <cx:pt idx="450">20 December, 2017  2017 Prelim Booster News Discussion</cx:pt>
          <cx:pt idx="451">20 EASY HAIRSTYLE TIPS THAT ACTUALLY WORK</cx:pt>
          <cx:pt idx="452">20 EVERYDAY HACKS THAT MAKE LIFE EASIER</cx:pt>
          <cx:pt idx="453">20 FANTASTIC LIFE HACKS || ALL-TIME BEST COMPILATION OF HACKS AND CRAFTS</cx:pt>
          <cx:pt idx="454">20 February 2018- The Hindu Editorial News Paper Analysis- [UPSC/SSC/IBPS] Current affairs</cx:pt>
          <cx:pt idx="455">20 Feburary, 2018 The Hindu Discussion, India-Iran, India-Nepal, DBT, Social Pollution</cx:pt>
          <cx:pt idx="456">20 Funny Couple Pranks / Prank Wars!</cx:pt>
          <cx:pt idx="457">20 GENIUS CRAFTING LIFE HACKS</cx:pt>
          <cx:pt idx="458">20 GLUE GUN HACKS YOU HAVE TO TRY YOURSELF</cx:pt>
          <cx:pt idx="459">20 HACKS THAT WILL SAVE YOUR DAY</cx:pt>
          <cx:pt idx="460">20 January 2018- The Hindu Editorial News Paper Analysis- [UPSC/SSC/IBPS] Current affairs</cx:pt>
          <cx:pt idx="461">20 January,2017  Prelim Booster News Discussion</cx:pt>
          <cx:pt idx="462">20 KITCHEN HACKS YOU SHOULD KNOW BY NOW</cx:pt>
          <cx:pt idx="463">20 LAZY HAIR HACKS TO SAVE YOUR TIME AND HASSLE</cx:pt>
          <cx:pt idx="464">20 MAKEUP HACKS EVERY GIRL SHOULD KNOW</cx:pt>
          <cx:pt idx="465">20 March 2018- The Hindu Editorial News Paper Analysis- [UPSC/SSC/IBPS] Current affairs</cx:pt>
          <cx:pt idx="466">20 November 2017-The Hindu Editorial News Paper Analysis- [UPSC/SSC/IBPS] Current affairs</cx:pt>
          <cx:pt idx="467">20 Saal (Full Video) | Kambi | Sukh - E (Muzical Doctorz) | Latest Punjabi Song 2018 | Speed Records</cx:pt>
          <cx:pt idx="468">20 STUDENT HACKS AND DIYs</cx:pt>
          <cx:pt idx="469">20 TIPS TO THROW THE BEST NEW YEAR PARTY EVER</cx:pt>
          <cx:pt idx="470">20 TOTALLY EASY KITCHEN HACKS</cx:pt>
          <cx:pt idx="471">20 USEFUL TIPS FOR LIFE</cx:pt>
          <cx:pt idx="472">20 WEIRD BEAUTY HACKS TESTED</cx:pt>
          <cx:pt idx="473">20 जनवरी बड़ा शनिवार चुपचाप अपने नहाने के पानी मे डाल दे ये चीज और सिर्फ 30 सेकेंड मे देखे चमत्कार</cx:pt>
          <cx:pt idx="474">20 जनवरी बड़ा शनिवार बस एक दीपक और उसमें एक लौंग इतना आयेगा पैसा की संभाल नही पाओगे</cx:pt>
          <cx:pt idx="475">20 दिसम्बर बड़ा बुधवार बस एक लौंग इतना आयेगा पैसा की संभाल नही पाओगे // अद्भुत चमत्कार मालामाल</cx:pt>
          <cx:pt idx="476">20 సంవత్సరాల క్రితం కొత్త కారు పార్కు చేసి మర్చిపోయాడు..అయితే HOTNEWS TELUGU</cx:pt>
          <cx:pt idx="477">20+ Psychology Tricks to Read Anyone Like a Book</cx:pt>
          <cx:pt idx="478">200 रन बनाकर रोहित शर्मा ने अपनी बीवी को दिया एनिवर्सरीका तोहफा.</cx:pt>
          <cx:pt idx="479">2017 Rewind - Oru Katha Solta Sir | Put Chutney</cx:pt>
          <cx:pt idx="480">2017 Rewind | Madras Central</cx:pt>
          <cx:pt idx="481">2017 Start vs End | 1 Kg Biriyani</cx:pt>
          <cx:pt idx="482">2017 ல் கொடூரமாக இறந்த தமிழ் சினிமா பிரபலங்கள் | Tamil Actors Death 2017</cx:pt>
          <cx:pt idx="483">2017 లో 21 డిసెంబర్ చాలా డేంజర్ రోజు ఎందుకో తెలుసా..? | on 21st December 2017</cx:pt>
          <cx:pt idx="484">2017, in 7 minutes</cx:pt>
          <cx:pt idx="485">2018 Aprilia RS 150 and Tuono 150 @ Auto Expo : PowerDrift</cx:pt>
          <cx:pt idx="486">2018 Election Anthem - Sapna Dangoor Ekta Ase | Dreamz Unlimited</cx:pt>
          <cx:pt idx="487">2018 Honda Amaze | First Drive Review | Autocar India</cx:pt>
          <cx:pt idx="488">2018 Karnataka Election Results With Arnab Goswami #May15WithArnab | Republic TV</cx:pt>
          <cx:pt idx="489">2018 Mahindra Scorpio  : What's Right and What's Wrong : PowerDrift</cx:pt>
          <cx:pt idx="490">2018 Mahindra XUV500 facelift | First Drive Review | Autocar India</cx:pt>
          <cx:pt idx="491">2018 Maruti Suzuki Swift I First Drive I Autocar India</cx:pt>
          <cx:pt idx="492">2018 -Master Plan: CM Siddaramaiah's Gift to government employees.</cx:pt>
          <cx:pt idx="493">2018 Rasi Phalalu (New Year) - 2018  ఆంగ్ల సంవత్సర రాశి ఫలాలు</cx:pt>
          <cx:pt idx="494">2018 Sapna Dance | सपना का सॉलिड डांस बहादुरगढ़ में | New Haryanvi Stage Dance | Maina Haryanvi</cx:pt>
          <cx:pt idx="495">2018 Superhit DJ Song || Tagdi Dance || Sunita Baby Latest Stage Dance || Mor Haryanvi</cx:pt>
          <cx:pt idx="496">2018 -UGADI Rashi Bhavishya By Dr|ಯುಗಾದಿ ಫಲಾ- ಫಲ |Maharshi Anand Guruji.Part-03</cx:pt>
          <cx:pt idx="497">2018 करिश्मा ने गया छठ का सुपरहिट भजन - Aragh Chhathi Mai Ke - Karishma - Chhath Geet 2018</cx:pt>
          <cx:pt idx="498">2018 का सबसे हिट होली - Ritesh Pandey - मजनुआ के होली - Majanua Ke Holi - Bhojpuri Hit Holi Songs</cx:pt>
          <cx:pt idx="499">2018 का सुपरहिट होली - शराबी सईया - चन्दन यादव bhojpuri holi new - देहाती होली</cx:pt>
          <cx:pt idx="500">2018 नया साल नया धमाका - Ritesh Pandey - NEW YEAR SPECIAL SONG - BHOJPURI SONG 2018 - Video Jukebox</cx:pt>
          <cx:pt idx="501">2018 निरहू की सबसे बड़ी फिल्म | HD 2018 | Bhojpuri Superhit film 2018 |</cx:pt>
          <cx:pt idx="502">2018 में इन 10 सरकारी नौकरियों के लिए तैयारी | Must Watch</cx:pt>
          <cx:pt idx="503">2018 में कुम्भ, तुला, सिंह करेंगे राज - इस साल करोड़पति बनने से कोई नहीं रोक सकता</cx:pt>
          <cx:pt idx="504">2018 में सपना चौधरी ने अपनी एक्टिंग से सबके चेहरे का रंग उड़ा दिया | DJ Song Sapna  | Ajay Hooda</cx:pt>
          <cx:pt idx="505">2018 शिवरात्रि स्पेशल भजन - Baba Bhole Bhale Hain - Shyama Kumari - Shiv Bhajan 2018</cx:pt>
          <cx:pt idx="506">2018 పంచాంగం పై పచ్చినిజలను బయటపెట్టిన బాబు గోగినేని | Babu Gogineni about Telugu Panchangam | Scube</cx:pt>
          <cx:pt idx="507">2018 లేడీస్ కు పండగే    బంగారం రేటు ఇంకా ఎంత పడ్తుందో తెలుసా || Omfut</cx:pt>
          <cx:pt idx="508">2018ம் ஆண்டு உங்களுக்கு என்ன கிடைக்கும்</cx:pt>
          <cx:pt idx="509">2048ல் இருந்து டைம் டிராவில் செய்து வந்த மனிதனின் அதிர்ச்சி வாக்குமூலம்! | Tamil Mojo!</cx:pt>
          <cx:pt idx="510">21 April 2018 - The Hindu Editorial News Paper Analysis - [UPSC/SSC/IBPS] Current affairs</cx:pt>
          <cx:pt idx="511">21 December 2017-The Hindu Editorial News Paper Analysis- [UPSC/SSC/IBPS] Current affairs HD</cx:pt>
          <cx:pt idx="512">21 December, 2017 The Hindu Discussion, India-neighborhood Relations , Oil Prices, Wetlands</cx:pt>
          <cx:pt idx="513">21 February 2018- The Hindu Editorial News Paper Analysis- [UPSC/SSC/IBPS] Current affairs</cx:pt>
          <cx:pt idx="514">21 February, The Hindu Discussion, Maldvies, Artificial intelligence, Electoral funding,</cx:pt>
          <cx:pt idx="515">21 January 2018- The Hindu Editorial News Paper Analysis- [UPSC/SSC/IBPS] Current affairs</cx:pt>
          <cx:pt idx="516">21 March 2018- The Hindu Editorial News Paper Analysis- [UPSC/SSC/IBPS] Current affairs</cx:pt>
          <cx:pt idx="517">21 March, 2018 The Hindu Daily Editorial Discussion</cx:pt>
          <cx:pt idx="518">21 MUST-KNOW PAINTING HACKS FOR BEGINNERS</cx:pt>
          <cx:pt idx="519">21 MUST-KNOW TIPS FOR YOUR PHONE</cx:pt>
          <cx:pt idx="520">21 SAVAGE QUESTIONS WITH LOGAN PAUL!</cx:pt>
          <cx:pt idx="521">21 मई 2018 करेंट अफेयर्स हिंदी//रटलेना//Daily Current Affairs Booster 21th May-Golden Era Educatioh,</cx:pt>
          <cx:pt idx="522">21 मार्च बड़ा बुधवार चुपचाप यहां रखे 10 रुपये का सिक्का इतना आयेगा पैसा की संभाल नही पाओगे</cx:pt>
          <cx:pt idx="523">21 साल बाद बन रहा महासंयोग इस नवरात्रि इन 5 राशि वालो की खुलेगी किस्मत !</cx:pt>
          <cx:pt idx="524">21 सालों बाद चैत्र नवरात्र पर महासंयोग, पुरुष हो या महिलायें भूल कर भी न करे ये 9 गलती</cx:pt>
          <cx:pt idx="525">21 ಡಿಸೆಂಬರ್ ಅತಿ ಅಪಾಯಕಾರಿ ದಿನ.. ಏಕೆ ತಿಳಿಯಲು ಈ ವೀಡಿಯೋ ನೋಡಿ ! | Kannada Facts |YOYOTV Kannada Astrology</cx:pt>
          <cx:pt idx="526">21డిసెంబర్ 2017 అతి ప్రమాదకరమైన రోజు.. || Interesting Facts About 21 December 2017 | Astrology 2017</cx:pt>
          <cx:pt idx="527">22 ABSOLUTELY BRILLIANT DRAWING TIPS FOR BEGINNERS</cx:pt>
          <cx:pt idx="528">22 BEST HOME DECOR IDEAS</cx:pt>
          <cx:pt idx="529">22 December 2017-The Hindu Editorial News Paper Analysis- [UPSC/SSC/IBPS] Current affairs HD</cx:pt>
          <cx:pt idx="530">22 December, 2017 The Hindu  Discussion, Adultery, Proxy voting NRI, GST, Indian Economy</cx:pt>
          <cx:pt idx="531">22 February 2018- The Hindu Editorial News Paper Analysis- [UPSC/SSC/IBPS] Current affairs</cx:pt>
          <cx:pt idx="532">22 Feburary, 2018 The Hindu Discussion, Remittances, Syria, Kaveri, India-USA</cx:pt>
          <cx:pt idx="533">22 HOT SUMMER HACKS FOR KIDS EVERY ADULT WILL APPRECIATE</cx:pt>
          <cx:pt idx="534">22 January 2018- The Hindu Editorial News Paper Analysis- [UPSC/SSC/IBPS] Current affairs</cx:pt>
          <cx:pt idx="535">22 January, 2018 The Hindu Discussion, Office of Profit, Doklam, Primary Health Care</cx:pt>
          <cx:pt idx="536">22 KITCHEN TRICKS THAT WILL AMAZE YOU</cx:pt>
          <cx:pt idx="537">22 LIFE-CHANGING HACKS FOR YOUR BATHROOM</cx:pt>
          <cx:pt idx="538">22 March 2018- The Hindu Editorial News Paper Analysis- [UPSC/SSC/IBPS] Current affairs</cx:pt>
          <cx:pt idx="539">22 March, 2018 The Hindu Daily Editorial Discussion</cx:pt>
          <cx:pt idx="540">2-2 Peg (Full Video) | Goldy Desi Crew | Parmish Verma | Latest Punjabi Song 2018 | Speed Records</cx:pt>
          <cx:pt idx="541">2-2 Peg | Teaser | Goldy Desi Crew | Parmish Verma | New Punjabi Song 2018</cx:pt>
          <cx:pt idx="542">22 SMART PAINTING TIPS AND IDEAS</cx:pt>
          <cx:pt idx="543">22 जनवरी 2018,बसंत पंचमी को करे 4 अचूक उपाय,मिलेगी अपार सफलता,बढ़ेगी याददाश्त 200% जरूर करें उपाय!</cx:pt>
          <cx:pt idx="544">22 जनवरी बसंत पंचमी को यहाँ बाधे धागा, बनेंगे बिगड़े हुए काम- माता लक्ष्मी करेगी धन वर्षा - Panchmi</cx:pt>
          <cx:pt idx="545">22 दिसम्बर 2017,शुक्रवार+चतुर्थी संयोग,गुड़ से करे यह काम व देखे चमत्कार,गणेश◆लक्ष्मी देगें धन ही धन!</cx:pt>
          <cx:pt idx="546">22 मई 2018 करेंट अफेयर्स हिंदी//रटलेना//Daily Current Affairs Booster 22th May-Golden Era Educatioh,</cx:pt>
          <cx:pt idx="547">22nd February 2018 - Daily MCQs on Current Affairs - हिंदी में जानिए for UPSC CSE/ IAS Preparation</cx:pt>
          <cx:pt idx="548">23  March, 2018 The Hindu Daily Editorial Discussion</cx:pt>
          <cx:pt idx="549">23 April 2018 - The Hindu Editorial News Paper Analysis - [UPSC/SSC/IBPS] Current affairs</cx:pt>
          <cx:pt idx="550">23 CLOTHING HACKS THAT ARE ABSOLUTE LIFESAVERS</cx:pt>
          <cx:pt idx="551">23 December 2017-The Hindu Editorial News Paper Analysis- [UPSC/SSC/IBPS] Current affairs HD</cx:pt>
          <cx:pt idx="552">23 December, 2017 Prelim Booster News Discussion</cx:pt>
          <cx:pt idx="553">23 FACTS AND HACKS YOU MIGHT NOT BE ABLE TO FORGET</cx:pt>
          <cx:pt idx="554">23 February 2018- The Hindu Editorial News Paper Analysis- [UPSC/SSC/IBPS] Current affairs</cx:pt>
          <cx:pt idx="555">23 Feburary, 2018 The Hindu Discussion, Electric Vechicles, Neo natal, Kaveri River</cx:pt>
          <cx:pt idx="556">23 January 2018- The Hindu Editorial News Paper Analysis- [UPSC/SSC/IBPS] Current affairs</cx:pt>
          <cx:pt idx="557">23 January, 2018 The Hindu discussion, Democracy, Hindi language, organge passports</cx:pt>
          <cx:pt idx="558">23 November 2017-The Hindu Editorial News Paper Analysis- [UPSC/SSC/IBPS] Current affairs HD</cx:pt>
          <cx:pt idx="559">23 TRICKS AND HACKS TO SPEED UP YOUR DAILY ROUTINE</cx:pt>
          <cx:pt idx="560">23 दिसंबर आज से मृत्यु पंचक शुरु, अगले 5 दिनों तक भूलकर भी तक न करें ये 5 काम Astrology Panchak- YT</cx:pt>
          <cx:pt idx="561">23 फरवरी होलाष्टक की रात इस जगह दीपक जला कर डाल दें ये एक चीज़, दुख दारिद्र का नामो निशान नहीं रहेगा</cx:pt>
          <cx:pt idx="562">23 मार्च बड़ा शुक्रवार नवरात्रि का छठा दिन बस दो हरी इलायची इतना आयेगा पैसा की संभाल नही पाओगे</cx:pt>
          <cx:pt idx="563">24 April 2018 - The Hindu Editorial News Paper Analysis - [UPSC/SSC/IBPS] Current affairs</cx:pt>
          <cx:pt idx="564">24 Crafts | Choreographers Special | Shekar Master | TV5 News</cx:pt>
          <cx:pt idx="565">24 February 2018- The Hindu Editorial News Paper Analysis- [UPSC/SSC/IBPS] Current affairs</cx:pt>
          <cx:pt idx="566">24 February, 2018 The Hindu Discussion, Grid Stablity, Coal Minning, India-Iran, Bipin Rawat</cx:pt>
          <cx:pt idx="567">24 January 2018- The Hindu Editorial News Paper Analysis- [UPSC/SSC/IBPS] Current affairs</cx:pt>
          <cx:pt idx="568">24 January, 2018 Prelim Booster News Discussion</cx:pt>
          <cx:pt idx="569">24 March 2018- The Hindu Editorial News Paper Analysis- [UPSC/SSC/IBPS] Current affairs</cx:pt>
          <cx:pt idx="570">24 March, 2018 The Hindu Daily Editorial Discussion</cx:pt>
          <cx:pt idx="571">24 November 2017-The Hindu Editorial News Paper Analysis- [UPSC/SSC/IBPS] Current affairs</cx:pt>
          <cx:pt idx="572">24 नवम्बर बड़ा शुक्रवार चुपचाप यहां रखे 10 रुपये का सिक्का इतना आयेगा पैसा की संभाल नही पाओगे</cx:pt>
          <cx:pt idx="573">24 मई 2018 करेंट अफेयर्स हिंदी//रटलेना//Daily Current Affairs Booster 24th May-Golden Era Educatioh,</cx:pt>
          <cx:pt idx="574">24 मार्च नवरात्रि बड़ा शनिवार बस चुटकी भर नमक इतना आयेगा पैसा की संभाल नही पाओगे</cx:pt>
          <cx:pt idx="575">24 மணிநேரத்தில் 969 விமானங்களின் போக்குவரத்தை திறம்படக் கையாண்டு, மும்பை விமான நிலையம் உலக சாதனை</cx:pt>
          <cx:pt idx="576">25  EFFECTIVE WAYS TO FIX SMALL PROBLEMS</cx:pt>
          <cx:pt idx="577">25 April 2018 - The Hindu Editorial News Paper Analysis - [UPSC/SSC/IBPS] Current affairs</cx:pt>
          <cx:pt idx="578">25 AWESOMELY COOL DECOR IDEAS || DIY DRAGON EGGS</cx:pt>
          <cx:pt idx="579">25 BEST LIFE HACKS FOR YOUR GADGETS</cx:pt>
          <cx:pt idx="580">25 COMPUTER HACKS TO TRY RIGHT NOW</cx:pt>
          <cx:pt idx="581">25 CUTE AND FAST DIY PROJECTS FOR THE WHOLE FAMILY</cx:pt>
          <cx:pt idx="582">25 December 2017-The Hindu Editorial News Paper Analysis- [UPSC/SSC/IBPS] Current affairs HD</cx:pt>
          <cx:pt idx="583">25 December, 2017 The  Discussion, India-Pakistan, Environmental Pollution, Agrarian Distress</cx:pt>
          <cx:pt idx="584">25 EASY CRAFTS YOU'LL ACTUALLY WANT TO MAKE YOURSELF</cx:pt>
          <cx:pt idx="585">25 EASY GIFT WRAPPING IDEAS AND HACKS</cx:pt>
          <cx:pt idx="586">25 EASY LAZY-GIRL HACKS FOR LOOKING GOOD</cx:pt>
          <cx:pt idx="587">25 EASY TRICKS YOU WON'T BELIEVE ARE REAL</cx:pt>
          <cx:pt idx="588">25 GENIUS SCHOOL HACKS AND DIYs</cx:pt>
          <cx:pt idx="589">25 INGENIOUS NEW USES FOR SPONGES AND TOWELS</cx:pt>
          <cx:pt idx="590">25 January 2018- The Hindu Editorial News Paper Analysis- [UPSC/SSC/IBPS] Current affairs</cx:pt>
          <cx:pt idx="591">25 January, 2018 The Hindu  Discussion, India-asean, Afghansitan, Turtles, state consevation</cx:pt>
          <cx:pt idx="592">25 March 2018- The Hindu Editorial News Paper Analysis- [UPSC/SSC/IBPS] Current affairs</cx:pt>
          <cx:pt idx="593">25 November 2017-The Hindu Editorial News Paper Analysis- [UPSC/SSC/IBPS] Current affairs</cx:pt>
          <cx:pt idx="594">25 November, 2017 Prelim Booster News Discussion</cx:pt>
          <cx:pt idx="595">25 PLASTIC BOTTLES HACKS AND CRAFTS</cx:pt>
          <cx:pt idx="596">25 SCHOOL HACKS THAT ARE SIMPLY BRILLIANT</cx:pt>
          <cx:pt idx="597">25 Shey Boishak Vol 2 | ২৫ শে বৈশাখ  | Rabindrasangeet Jukebox</cx:pt>
          <cx:pt idx="598">25 STATIONERY HACKS AND DIY SCHOOL IDEAS</cx:pt>
          <cx:pt idx="599">25 TRICKS WITH FRUITS AND VEGGIES</cx:pt>
          <cx:pt idx="600">25 UNEXPECTED USES FOR EVERYDAY ITEMS THAT ARE TOTALLY GENIUS</cx:pt>
          <cx:pt idx="601">25 VERY FAST COCA COLA LIFE HACKS!</cx:pt>
          <cx:pt idx="602">25 WEIRD HACKS THAT ARE ACTUALLY GENIUS</cx:pt>
          <cx:pt idx="603">25 Year Old Virgin | Chai Bisket Humour | Suhas, Masala Sundeep</cx:pt>
          <cx:pt idx="604">२५ एप्रिल २०१८ चे इंदुरीकर महाराज यांचे लेटेस्ट कॉमेडी कीर्तन l औरंगाबाद l Indurikar Maharaj Kirtan</cx:pt>
          <cx:pt idx="605">25 मई 2018 करेंट अफेयर्स हिंदी//रटलेना//Daily Current Affairs Booster 25th May-Golden Era Educatioh,</cx:pt>
          <cx:pt idx="606">25 मार्च राम नवमी दुर्गाष्टमी रविवार चुपचाप छत पर फेक आये एक लौंग इतना आयेगा पैसा की संभाल नही पाओगे</cx:pt>
          <cx:pt idx="607">25,26,27 chennai weather | heavy rain again in tamil nadu | latest tamil news today chennai redpix</cx:pt>
          <cx:pt idx="608">26 April 2018 - The Hindu Editorial News Paper Analysis - [UPSC/SSC/IBPS] Current affairs</cx:pt>
          <cx:pt idx="609">26 December 2017-The Hindu Editorial News Paper Analysis- [UPSC/SSC/IBPS] Current affairs HD</cx:pt>
          <cx:pt idx="610">26 December, 2017  The Hindu  Discussion, WTO, Tribal Education, Maoism, Transgenders</cx:pt>
          <cx:pt idx="611">26 EASY WAYS TO CLEAN YOUR HOUSE IN NO TIME</cx:pt>
          <cx:pt idx="612">26 February 2018- The Hindu Editorial News Paper Analysis- [UPSC/SSC/IBPS] Current affairs</cx:pt>
          <cx:pt idx="613">26 Jan, 18 - शान बान से मोदी पहुंचे गणतंत्र दिवस सम्हारो में.</cx:pt>
          <cx:pt idx="614">26 January 2018- The Hindu Editorial News Paper Analysis- [UPSC/SSC/IBPS] Current affairs</cx:pt>
          <cx:pt idx="615">26 January, Prelim Booster News Discussion</cx:pt>
          <cx:pt idx="616">26 March 2018- The Hindu Editorial News Paper Analysis- [UPSC/SSC/IBPS] Current affairs</cx:pt>
          <cx:pt idx="617">26 March, 2018 The Hindu Daily Editorial Discussion</cx:pt>
          <cx:pt idx="618">26 May 2018 - The Hindu Editorial News Paper Analysis - [UPSC/SSC/IBPS] Current affairs</cx:pt>
          <cx:pt idx="619">26 SIMPLE WAYS TO SPEED UP YOUR EVERYDAY ROUTINE</cx:pt>
          <cx:pt idx="620">27 COOL TOOL LIFE HACKS</cx:pt>
          <cx:pt idx="621">27 CRAZY HACKS THAT WILL SAVE YOU A TON OF MONEY</cx:pt>
          <cx:pt idx="622">27 December 2017-The Hindu Editorial News Paper Analysis- [UPSC/SSC/IBPS] Current affairs HD</cx:pt>
          <cx:pt idx="623">27 December, 2017 The Hindu  Discussion, patent, India-china, Property Tax, Inequalities</cx:pt>
          <cx:pt idx="624">27 EASY NAIL AND MANICURE HACKS</cx:pt>
          <cx:pt idx="625">27 February 2018- The Hindu Editorial News Paper Analysis- [UPSC/SSC/IBPS] Current affairs</cx:pt>
          <cx:pt idx="626">27 INGENIOUS STATIONERY HACKS</cx:pt>
          <cx:pt idx="627">27 January 2018- The Hindu Editorial News Paper Analysis- [UPSC/SSC/IBPS] Current affairs</cx:pt>
          <cx:pt idx="628">27 January, 2018 The Hindu  Discussion, Oil Prices, India-china, India-Asean</cx:pt>
          <cx:pt idx="629">27 March 2018- The Hindu Editorial News Paper Analysis- [UPSC/SSC/IBPS] Current affairs</cx:pt>
          <cx:pt idx="630">27 March, 2018 Prelim Booster News Discussion</cx:pt>
          <cx:pt idx="631">27 November 2017-The Hindu Editorial News Paper Analysis- [UPSC/SSC/IBPS] Current affairs HD</cx:pt>
          <cx:pt idx="632">27 Old tribal man killed by mob in Attappadi അട്ടപ്പാടിയില്‍ ആദിവാസി യുവാവിനെ  തല്ലിക്കൊന്നു</cx:pt>
          <cx:pt idx="633">27 POPULAR KITCHEN MISTAKES THAT MAKE OUR LIVES HARDER</cx:pt>
          <cx:pt idx="634">27 जनवरी जया एकादशी को बोले यह मंत्र 24 घण्टे में होगी मनोकामना पूरी, खुद भगवान ने बताया है यह मंत्र</cx:pt>
          <cx:pt idx="635">27 जनवरी से बुद्धादित्य राजयोग इन 6 राशि वालों के खुलेंगे किस्मत के ताले, आप जाने अपनी राशि का हाल</cx:pt>
          <cx:pt idx="636">27 नवम्बर सोमवार और दुर्गा अष्टमी का सुंदर संयोग, घर लाये सिर्फ 1 टुकड़ा ये चीज़.. Som Durga Ashtmi</cx:pt>
          <cx:pt idx="637">28 December 2017-The Hindu Editorial News Paper Analysis- [UPSC/SSC/IBPS] Current affairs HD</cx:pt>
          <cx:pt idx="638">28 December, 2017 The Hindu  Discussion, Indian ocean, Encephalitis, pollution, Nuclear weapons</cx:pt>
          <cx:pt idx="639">28 HACKS TO MAKE YOUR BEDROOM THE ULTIMATE COMFORT ZONE</cx:pt>
          <cx:pt idx="640">28 March 2018- The Hindu Editorial News Paper Analysis- [UPSC/SSC/IBPS] Current affairs</cx:pt>
          <cx:pt idx="641">28 March, 2018 The Hindu Daily Editorial Discussion</cx:pt>
          <cx:pt idx="642">28 November 2017-The Hindu Editorial News Paper Analysis- [UPSC/SSC/IBPS] Current affairs</cx:pt>
          <cx:pt idx="643">28 WEIRD LIFE HACKS THAT ARE ACTUALLY GENIUS</cx:pt>
          <cx:pt idx="644">28 मार्च बड़ा बुधवार बस 7 साबुत लौंग इतना आयेगा पैसा की संभाल नही पाओगे</cx:pt>
          <cx:pt idx="645">28th January 2018 - Daily MCQs on Current Affairs - हिंदी में जानिए for UPSC CSE/ IAS Preparation</cx:pt>
          <cx:pt idx="646">29 December 2017-The Hindu Editorial News Paper Analysis- [UPSC/SSC/IBPS] Current affairs HD</cx:pt>
          <cx:pt idx="647">29 December, 2017 The Hindu  Discussion, Balance Sheet, 2G Scam, Campa Act 2016</cx:pt>
          <cx:pt idx="648">29 January 2018- The Hindu Editorial News Paper Analysis- [UPSC/SSC/IBPS] Current affairs</cx:pt>
          <cx:pt idx="649">29 January, 2018  Prelim Booster News Discussion</cx:pt>
          <cx:pt idx="650">29 January, 2018 The Hindu l Discussion, Recapitalization banks, state funding of election, EPI</cx:pt>
          <cx:pt idx="651">29 March 2018- The Hindu Editorial News Paper Analysis- [UPSC/SSC/IBPS] Current affairs</cx:pt>
          <cx:pt idx="652">29 May 2018 - The Hindu Editorial News Paper Analysis - [UPSC/SSC/IBPS] Current affairs</cx:pt>
          <cx:pt idx="653">29 November 2017-The Hindu Editorial News Paper Analysis- [UPSC/SSC/IBPS] Current affairs</cx:pt>
          <cx:pt idx="654">29 November, 2017 Prelim Booster News Discussion</cx:pt>
          <cx:pt idx="655">29 November-इन 5 राशियों को मिलेगी बड़ी खुशखबरी,30 नवंबर को होगा भाग्य बुलंद,रातोरात देखे चमत्कार।</cx:pt>
          <cx:pt idx="656">29 दिसम्बर 2017पुत्रदा एकादशी को करे इनमे से कोई 1उपाय,लक्ष्मी दौड़ी चली आएगी। AstroMitram</cx:pt>
          <cx:pt idx="657">29 मई 2018 करेंट अफेयर्स हिंदी//रटलेना//Daily Current Affairs Booster 29th May-Golden Era Educatioh,</cx:pt>
          <cx:pt idx="658">29 साल का ये लड़का ऐश्वर्या को बता रहा है अपनी मां...</cx:pt>
          <cx:pt idx="659">29 साल के शख्स का दावा- 'ऐश्वर्या हैं मेरी मां, IVF के जरिए लंदन में दिया था जन्म'</cx:pt>
          <cx:pt idx="660">২৯ বছর পর শ্রীদেবীকে নিয়ে মুখ খুললেন মিঠুন ! Mithun talk on sridevi death</cx:pt>
          <cx:pt idx="661">3 April  2018 - The Hindu Editorial News Paper Analysis - [UPSC/SSC/IBPS] Current affairs</cx:pt>
          <cx:pt idx="662">3 AWESOME Life Hacks!</cx:pt>
          <cx:pt idx="663">3 DEADLY FOOD WE EAT DAILY ( HINDI ) - ये आपकी जान ले सकते है !!</cx:pt>
          <cx:pt idx="664">3 Dev - Official Trailer |Karan Singh Grover, Ravi Dubey, Kunaal Roy Kapur, Kay Kay Menon, Raima Sen</cx:pt>
          <cx:pt idx="665">3 EASY STEPS SUCCESSFUL INVESTOR बन्ने के (HINDI) - BOOK SUMMARY</cx:pt>
          <cx:pt idx="666">3 February 2018- The Hindu Editorial News Paper Analysis- [UPSC/SSC/IBPS] Current affairs</cx:pt>
          <cx:pt idx="667">3 February, 2018 The Hindu Daily Editorial Discussion, Ayushman Bharat, India-USA Nuclear  Deal</cx:pt>
          <cx:pt idx="668">3 Gante 30 Dina 30 Second Official HD Teaser I Madhusudhan | Arun Gowda | Kavya Shetty | V Sridhar</cx:pt>
          <cx:pt idx="669">3 January 2018 - The Hindu Editorial News Paper Analysis- [UPSC/SSC/IBPS/RBI/IAS] Current affairs</cx:pt>
          <cx:pt idx="670">3 January, 2018 Prelim Booster News Discussion</cx:pt>
          <cx:pt idx="671">3 June 2018 करेंट अफेयर्स हिंदी//रटलेना//Daily Current Affairs Booster 3rd June-Golden Era Educatioh</cx:pt>
          <cx:pt idx="672">3 March 2018 - The Hindu Editorial News Paper Analysis- [UPSC/SSC/IBPS] Current affairs</cx:pt>
          <cx:pt idx="673">3 March, 2018 The Hindu Editorial  Discussion</cx:pt>
          <cx:pt idx="674">3 PILLARS OF CONFIDENCE (HINDI) - COMMUNICATION SKILLS</cx:pt>
          <cx:pt idx="675">3 Steps To Quick Success I स्टूडेंट्स यह वीडियो ज़रूर देखें I Dr Vivek Bindra</cx:pt>
          <cx:pt idx="676">3 दिसंबर पूर्ण‍िमा को 333 साल में सबसे बड़ा चांद, बरसेगा धन ही धन बटोर सको तो बटोर लो // बरसेगा धन</cx:pt>
          <cx:pt idx="677">3 பேரை கொலை செய்த புதுச்சேரி பெண் தாதா எழிலரசி விடுதலை</cx:pt>
          <cx:pt idx="678">3 రోజుల్లో బరువు తగ్గడం ఖాయం || పొట్ట చుట్టూ కొవ్వు కూడా ఇట్టే కరిగిపోతారు || #Latest weight Loss</cx:pt>
          <cx:pt idx="679">3 വയസ്സുകാരനായ മകനെ വഴിയില്‍ ഉപേക്ഷിച്ച് ഒളിച്ചോടിയ യുവതിയും കാമുകനും അറസ്റ്റില്‍ | Malayalam news</cx:pt>
          <cx:pt idx="680">30 April 2018 - The Hindu Editorial News Paper Analysis - [UPSC/SSC/IBPS] Current affairs</cx:pt>
          <cx:pt idx="681">30 BUDGET HACKS THAT WILL KNOCK YOUR SOCKS OFF</cx:pt>
          <cx:pt idx="682">30 December 2017-The Hindu Editorial News Paper Analysis- [UPSC/SSC/IBPS] Current affairs HD</cx:pt>
          <cx:pt idx="683">30 December, 2017 Prelim Booster News  Discussion</cx:pt>
          <cx:pt idx="684">30 HACKS THAT MAY LOOK WEIRD BUT ARE ACTUALLY GENIUS</cx:pt>
          <cx:pt idx="685">30 HACKS TO TRY OUT THIS SUMMER</cx:pt>
          <cx:pt idx="686">30 HOLY GRAIL LIFE HACKS PEOPLE ACTUALLY SWEAR BY</cx:pt>
          <cx:pt idx="687">30 January 2018- The Hindu Editorial News Paper Analysis- [UPSC/SSC/IBPS] Current affairs</cx:pt>
          <cx:pt idx="688">30 KITCHEN HACKS THAT WILL MAKE YOU THE BEST CHEF EVER</cx:pt>
          <cx:pt idx="689">30 LIFE HACKS TO SOLVE EVERYDAY PROBLEMS</cx:pt>
          <cx:pt idx="690">30 LIFE-SAVING HACKS FOR AWKWARD MOMENTS</cx:pt>
          <cx:pt idx="691">30 March 2018- The Hindu Editorial News Paper Analysis- [UPSC/SSC/IBPS] Current affairs</cx:pt>
          <cx:pt idx="692">30 MONEY-SAVING LIFE HACKS FOR GIRLS</cx:pt>
          <cx:pt idx="693">30 MUST-TRY FOOD HACKS AND CRAFTS</cx:pt>
          <cx:pt idx="694">30 November - मंगल ग्रह का तुला राशि में प्रवेश, कुंभ, तुला, सिंह होंगे मालामाल</cx:pt>
          <cx:pt idx="695">30 November 2017-The Hindu Editorial News Paper Analysis- [UPSC/SSC/IBPS] Current affairs</cx:pt>
          <cx:pt idx="696">30 November, 2017 The Hindu Discussion, Net Neutrality, Transgender Rights, Convention,  E vechicles</cx:pt>
          <cx:pt idx="697">30 Red Lipsticks For All Skin Tones And Budgets | Shreya Jain</cx:pt>
          <cx:pt idx="698">30 SMART TRICKS TO MAKE YOUR LIFE EASIER</cx:pt>
          <cx:pt idx="699">30 THINGS YOU KEEP DOING WRONG</cx:pt>
          <cx:pt idx="700">30 TRAVEL TIPS AND HINTS TO MAKE YOUR LIFE SIMPLER</cx:pt>
          <cx:pt idx="701">30 दिसंबर शनिवार शनिदेव करेंगे किस्मत कनेक्शन कर लें सिर्फ 1 रोटी का ये गुप्त चमत्कारी उपाय Saturday</cx:pt>
          <cx:pt idx="702">30 नवम्बर को साल की सबसे बड़ी एकादशी, घोर दरिद्रता से बच कर मालामाल होने के लिए करें ये उपाय Ekadashi</cx:pt>
          <cx:pt idx="703">30 नवम्बर से 17 जनवरी 2018 मंगल ग्रह का तुला राशि में प्रवेश12 राशियों की1कामना होगी पुरी,करे उपाय !</cx:pt>
          <cx:pt idx="704">30 साल बाद आयी ऐसी शनि अमावस्या, घर घर बरसेगा धन हर मनोकामना होगी पूरी - कुंडली दोष हो जाएंगे दूर</cx:pt>
          <cx:pt idx="705">30 ಸೆಕೆಂಡ್ ವಿಡಿಯೋ ಇಂದ ಕೋಟಿ ಕೋಟಿ ಜನರ ನಿದ್ದೆ ಕೆಡಿಸಿದ ಪ್ರಿಯ ಪ್ರಕಾಶ್ ಯಾರ ಮಗಳು ತಿಳಿದರೆ ಶಾಕ್ ಆಗುತ್ತೀರಾ....</cx:pt>
          <cx:pt idx="706">30/11/17 | ’ஒகி’ புயல் எச்சரிக்கை: வானிலை ஆய்வு மைய இயக்குநர் பேட்டி | OCKHI Cyclone in TN</cx:pt>
          <cx:pt idx="707">31 December- साल का आखरी रविवार की रात चुपचाप यहा रखे 10 रुपये का 1 नोट, होगी धन वर्षा</cx:pt>
          <cx:pt idx="708">31 December से पहले निकाल फेंको घर से बाहर ये 5 चीज़ें, नहीं तो 2018 हो जाएगा बर्बाद</cx:pt>
          <cx:pt idx="709">31 january को आसमान में होगा Blue Supermoon का ये चमत्कार, देखना बिल्कुल ना भूलें</cx:pt>
          <cx:pt idx="710">31 January, 2017 Prelim Booster News Discussion</cx:pt>
          <cx:pt idx="711">31 March 2018- The Hindu Editorial News Paper Analysis- [UPSC/SSC/IBPS] Current affairs</cx:pt>
          <cx:pt idx="712">31 जनवरी 2018 का चन्द्र ग्रहण कब से कब तक रहेगा || चंद्र ग्रहण का समय और ग्रहण का प्रभाव -</cx:pt>
          <cx:pt idx="713">31 जनवरी 2018 बुधवार को चंद्र ग्रहण  भूलकर भी न करें ये 5 काम, वरना बढ़ सकता है दुर्भाग्य</cx:pt>
          <cx:pt idx="714">31 जनवरी 2018: आज चंद्र ग्रहण पर क्या करें क्या ना करें इस उपाय से चमक सकती किस्मत</cx:pt>
          <cx:pt idx="715">31 जनवरी को 150 साल का सबसे बड़ा चन्द्र ग्रहण, गर्भवती महिलाएं भूल से भी न करें ये काम Lunar Eclipse</cx:pt>
          <cx:pt idx="716">31 जनवरी ग्रहण की पूर्णिमा से पहले घर ले आएं ये चीज़, दौड़ी दौड़ी आयेगी माता लक्ष्मी आपके द्वार</cx:pt>
          <cx:pt idx="717">31 जनवरी चंद्रग्रहण को करें एक छोटा सा उपाय, घर में आएगी समृद्धि और खुशियां</cx:pt>
          <cx:pt idx="718">31 दिसम्बर बड़ा रविवार तांबे के लोटे में डाल दे यह चीज़ इतना आयेगा पैसा की संभाल नही पाओगे</cx:pt>
          <cx:pt idx="719">31 ನೇ ಜನವರಿ ಚಂದ್ರ ಗ್ರಹಣ ಆ ದಿನದಂದು ಈ 4 ರಾಶಿಯವರಿಗೆ ಮನೆಯಿಂದ ಹೊರಬಂದರೆ ಮರಣಗಂಡ! | YOYO TV Kannada Tips</cx:pt>
          <cx:pt idx="720">31st January 2018 - Daily MCQs on Current Affairs - हिंदी में जानिए for UPSC CSE/ IAS Preparation</cx:pt>
          <cx:pt idx="721">31st జనవరి చంద్రగ్రహణం రోజు ఈ 4 రాశుల వారు బయటికి వస్తే మరణ గండం తప్పదు | #LunarEclipse | GARAM CHAI</cx:pt>
          <cx:pt idx="722">31st రాత్రి ఏం జరిగిందో బయటపెట్టిన శ్రీముఖి | Anchor Srimukhi Reveals About Pradeep | Gossip Adda</cx:pt>
          <cx:pt idx="723">31जनवरी 2018,बुधवार को चन्द्र ग्रहण रात में गलती से भी नही करे यह 5 काम वरना....?।।Chandra Grahan</cx:pt>
          <cx:pt idx="724">31मई 2018 करेंट अफेयर्स हिंदी//रटलेना//Daily Current Affairs Booster 31th May-Golden Era Educatioh,</cx:pt>
          <cx:pt idx="725">32 CRAZY YET BRILLIANT CLOTHING HACKS FOR GIRLS</cx:pt>
          <cx:pt idx="726">32 సంవ‌త్స‌రాలుగా నోప్పితో చ‌స్తూ బ్రతుకుతున్న మహిళ.. || Strange Things Found In Women's Body</cx:pt>
          <cx:pt idx="727">33 COMMON MISTAKES EVERY WOMAN MAKES AND HOW TO AVOID THEM</cx:pt>
          <cx:pt idx="728">33 INCREDIBLE CRAFTING LIFE HACKS</cx:pt>
          <cx:pt idx="729">35 BATHROOM LIFE HACKS YOU'LL ACTUALLY WANT TO TRY</cx:pt>
          <cx:pt idx="730">35 COOL CRAFTING LIFE HACKS AND DECOR IDEAS</cx:pt>
          <cx:pt idx="731">35 EPIC GLUE GUN LIFE HACKS || HOT GLUE CRAFTS COMPILATION</cx:pt>
          <cx:pt idx="732">35 GENIUS CRAFTS TO MAKE IN ONE MINUTE</cx:pt>
          <cx:pt idx="733">35 HACKS WITH THINGS WOMEN ALWAYS CARRY IN THEIR PURSES</cx:pt>
          <cx:pt idx="734">35 HOLY GRAIL HACKS WITH EVERYDAY ITEMS</cx:pt>
          <cx:pt idx="735">35 ವರ್ಷದ ರಮ್ಯಾ ಇನ್ನು ಮದುವೆ ಆಗಿಲ್ಲ! ಕಾರಣ ಗೊತ್ತ? ಶಾಕಿಂಗ್!</cx:pt>
          <cx:pt idx="736">36 BRILLIANT KITCHEN HACKS TO MAKE COOKING FASTER AND YOUR LIFE EASIER</cx:pt>
          <cx:pt idx="737">37 ఏళ్ళు గాలిలోనే ఉండి భూమి మీదకు దిగిన ఫ్లైట్ || Flight Take over After 37 Years from Time Travel</cx:pt>
          <cx:pt idx="738">38 PLASTIC BOTTLE LIFE HACKS YOU SHOULD KNOW</cx:pt>
          <cx:pt idx="739">38 UNVELIEVABLE CAMPING HACKS THAT ARE ACTUALLY BRILLIANT</cx:pt>
          <cx:pt idx="740">3rd marriage for Vijay Mallya! - TV9</cx:pt>
          <cx:pt idx="741">3rd T20I (Cape Town): Highlights of South Africa (SA) vs India (IND)</cx:pt>
          <cx:pt idx="742">4 April 2018 - The Hindu Editorial News Paper Analysis - [UPSC/SSC/IBPS] Current affairs</cx:pt>
          <cx:pt idx="743">4 Cameron Ka Dhokha | Honor 9 Lite unboxing | Giveaway</cx:pt>
          <cx:pt idx="744">4 December 2017-The Hindu Editorial News Paper Analysis- [UPSC/SSC/IBPS] Current affairs HD</cx:pt>
          <cx:pt idx="745">4 December,2017 The Hindu  Discussion,  NCRB, Judiciary Gag, Brahmaputra, Global Hunger Index</cx:pt>
          <cx:pt idx="746">4 January 2018 - The Hindu Editorial News Paper Analysis- [UPSC/SSC/IBPS/RBI/IAS] Current affairs</cx:pt>
          <cx:pt idx="747">4 January, 2018 Prelim Booster News Discussion</cx:pt>
          <cx:pt idx="748">4 May 2018 - The Hindu Editorial News Paper Analysis - [UPSC/SSC/IBPS] Current affairs</cx:pt>
          <cx:pt idx="749">4 जनवरी बड़ा गुरुवार चुपचाप अपने नहाने के पानी में डालें ये चीज इतना आयेगा पैसा की संभाल नही पाओगे</cx:pt>
          <cx:pt idx="750">40 FUN LIFE HACKS THAT ARE ACTUALLY BRILLIANT</cx:pt>
          <cx:pt idx="751">42 TRULY MAGICAL SCHOOL HACKS EVERYONE SHOULD KNOW</cx:pt>
          <cx:pt idx="752">457 - ( Full Video ) Shehreet Sandhu || Tazz Sandhu || Aman Khanna || Latest Punjabi Songs 2017</cx:pt>
          <cx:pt idx="753">4th Vijay Television Awards | 6th May 2018 - Promo 7</cx:pt>
          <cx:pt idx="754">5  December, 2017 The Hindu Discussion, FRDI Bill, Simultaneous elections, CAT, Yemen, Middle Man</cx:pt>
          <cx:pt idx="755">5 April 2018 - The Hindu Editorial News Paper Analysis - [UPSC/SSC/IBPS] Current affairs</cx:pt>
          <cx:pt idx="756">5 AWESOME COCA COLA TRICKS!</cx:pt>
          <cx:pt idx="757">5 AWESOME MAGNET TRICKS!</cx:pt>
          <cx:pt idx="758">5 bones broken by Brock Lesnar: WWE List This!</cx:pt>
          <cx:pt idx="759">5 December 2017-The Hindu Editorial News Paper Analysis- [UPSC/SSC/IBPS] Current affairs HD</cx:pt>
          <cx:pt idx="760">5 December, 2018 Prelim Booster News discussion</cx:pt>
          <cx:pt idx="761">5 February 2018- The Hindu Editorial News Paper Analysis- [UPSC/SSC/IBPS] Current affairs</cx:pt>
          <cx:pt idx="762">5 Feburary, 2018 The Hindu  Discussion, Budget 2018-19, Maldives, Refugees, HPV vaccine</cx:pt>
          <cx:pt idx="763">5 January 2018 - The Hindu Editorial News Paper Analysis- [UPSC/SSC/IBPS/RBI/IAS] Current affairs</cx:pt>
          <cx:pt idx="764">5 June 2018 करेंट अफेयर्स हिंदी//रटलेना//Daily Current Affairs Booster 5th June-Golden Era Educatioh</cx:pt>
          <cx:pt idx="765">5 Life Hacks Every Curvy Girl Needs To Know!</cx:pt>
          <cx:pt idx="766">5 March 2018- The Hindu Editorial News Paper Analysis- [UPSC/SSC/IBPS] Current affairs</cx:pt>
          <cx:pt idx="767">5 March, 2018 The Hindu Editorial Discussion</cx:pt>
          <cx:pt idx="768">5 May 2018 - The Hindu Editorial News Paper Analysis - [UPSC/SSC/IBPS] Current affairs</cx:pt>
          <cx:pt idx="769">5 SIGNS OF A REAL MAN (HINDI) - असली मर्द की 5 निशानिया VALENTINE SPECIAL</cx:pt>
          <cx:pt idx="770">5 STEPS TO CHANGE YOUR LIFE COMPLETELY!!  (HINDI) - SeeKen</cx:pt>
          <cx:pt idx="771">5 things you need to know before tonight's Raw: March 5, 2018</cx:pt>
          <cx:pt idx="772">5 Years of AAP | Anti-Corruption Movement - Yesterday, Today and Tomorrow</cx:pt>
          <cx:pt idx="773">5 जनवरी माघी संकष्ठी चतुर्थी-शुक्रवार संयोग में इन 7 में से करे 1 उपाय जो माँगोगे वह 100% मिलेगा!</cx:pt>
          <cx:pt idx="774">5 दिसंबर 2017 को शनि होंगे अस्त जाते जाते देंगे सौगात इन 5 राशि वालों पर जमकर बरसेगा पैसा और खुशियां</cx:pt>
          <cx:pt idx="775">5 दिसम्बर को शनि होंगे अस्त,इस महापरिवर्तन से 5 राशियों पर जमकर बरसेगा पैसा,आपकी राशि बनेगी धनवान ?</cx:pt>
          <cx:pt idx="776">5 राशियों को शनिदेव देगे बड़ी राहत व सौगाते,34 दिन शनिदेव रहेंगेअस्त5 दिसम्बर 2017 से 7जनवरी 2018</cx:pt>
          <cx:pt idx="777">5 रुपए की इस चीज़ से बाल लम्बे - घने - मोटे और मजबूत हो जाएंगे की कटवाने पड़ेंगे | grow hair fast</cx:pt>
          <cx:pt idx="778">5 लक्षण कहीं आप डिप्रेशन के शिकार तो नहीं ? 5 Signs You Have Depression (In Hindi)</cx:pt>
          <cx:pt idx="779">5 அதிர்ஷ்ட வசமான கண்டுபிடிப்பு மூலம் கோடீஸ்வரர் ஆனவர்கள்  |5 luckiest people in the world</cx:pt>
          <cx:pt idx="780">5 సెకన్లలో ఒక రంగును ఎంచుకోండి మీ స్వభావాన్ని తెలుసుకోండి | Know What You Are By Choosing Color</cx:pt>
          <cx:pt idx="781">50 Facts You Didn't Know about Salman Khan</cx:pt>
          <cx:pt idx="782">50 LIFE HACKS YOU'VE BEEN WAITING FOR</cx:pt>
          <cx:pt idx="783">50 Shades of Kaala | Racism in a Parallel Universe | Krazy Khanna | Chai Bisket</cx:pt>
          <cx:pt idx="784">50 TOTALLY CRAZY IDEAS YOU CAN ACTUALLY DIY</cx:pt>
          <cx:pt idx="785">50 మంది ఉండాలన్న తెలివి లేదు - ఒక్క ఎంపీ చాలు || Roja V/s Pawan || PUnch2Punch ||</cx:pt>
          <cx:pt idx="786">5000HP DEVEL SIXTEEN !!! * CRAZIEST SUPERCAR EVER*</cx:pt>
          <cx:pt idx="787">51 ఏళ్ల తరువాత వచ్చే మహా శివరాత్రి ఈ రాశి వాళ్లు ఈ ఒక్క పని చేస్తే | Shivaratri rasulu</cx:pt>
          <cx:pt idx="788">51 ವರ್ಷಗಳ ನಂತರ ಬರುವ ಮಹಾ ಶಿವರಾತ್ರಿ ದಿನ ಈ 2 ರಾಶಿಯವರು ಕೋಟ್ಯಾಧಿಪತಿ ಆಗುವುದು ಖಚಿತ! | YOYO TV Kannada Tips</cx:pt>
          <cx:pt idx="789">51సంవత్సరాల తర్వాత వస్తున్న మహా సంయోగం శివరాత్రి నాడు ఈ 2 రాశూలవారు కోట్లకు పడగలెత్తుతారు|Sivarathri</cx:pt>
          <cx:pt idx="790">54 की उम्र में श्रीदेवी का निधन, क्या आप जानते हैं उनकी जिंदगी की ये 56 बातें</cx:pt>
          <cx:pt idx="791">55 எம்.எல்.ஏக்கள் ரெடி...பீதியை கிளப்பிய தினகரன் - பிரித்து மேய்ந்த சசிகலா</cx:pt>
          <cx:pt idx="792">5th day IND vs SL 1st test: Shami gets angry on Dikwela at Kolkata | Headlines Sports</cx:pt>
          <cx:pt idx="793">6 Amazing Unicorn Dessert Recipes / Unicorn Food</cx:pt>
          <cx:pt idx="794">6 April 2018 - The Hindu Editorial News Paper Analysis - [UPSC/SSC/IBPS] Current affairs</cx:pt>
          <cx:pt idx="795">6 December 2017-The Hindu Editorial News Paper Analysis- [UPSC/SSC/IBPS] Current affairs HD</cx:pt>
          <cx:pt idx="796">6 December, 2017 The Hindu Discussion, Health care, Finance commission, Criminal justice  system</cx:pt>
          <cx:pt idx="797">6 DIN LADKI IN | Impress Any Girl In 6 Days | So Effin Cray</cx:pt>
          <cx:pt idx="798">6 DIY Giant vs Miniature School Supplies / Funny School Pranks!</cx:pt>
          <cx:pt idx="799">6 February 2018- The Hindu Editorial News Paper Analysis- [UPSC/SSC/IBPS] Current affairs</cx:pt>
          <cx:pt idx="800">6 February, 2018 The Hindu Discussion, Long term Capital Gain tax, Contracts, Health</cx:pt>
          <cx:pt idx="801">6 GOLIYAN - Full Video 2018 | Janta Toor | DJ FLOW | Sachin Rishi|New Punjabi Song 2018 | VS Records</cx:pt>
          <cx:pt idx="802">6 GOLIYAN - Teaser 2018 | Janta Toor | DJ FLOW | New Punjabi Song 2018 | VS Records</cx:pt>
          <cx:pt idx="803">6 January 2018 - The Hindu Editorial News Paper Analysis- [UPSC/SSC/IBPS/RBI/IAS] Current affairs</cx:pt>
          <cx:pt idx="804">6 January, 2018 Prelim Booster News Discussion</cx:pt>
          <cx:pt idx="805">6 June 2018 करेंट अफेयर्स हिंदी//रटलेना//Daily Current Affairs Booster 6th June-Golden Era Educatioh</cx:pt>
          <cx:pt idx="806">6 March 2018 - Daily MCQs on Current Affairs - हिंदी में जानिए for UPSC CSE/ IAS Preparation</cx:pt>
          <cx:pt idx="807">6 March, 2018 Prelim Booster News Discussion</cx:pt>
          <cx:pt idx="808">6 Most Expensive Wedding Gifts of Bollywood Actresses You won't believe</cx:pt>
          <cx:pt idx="809">6 Pregnant Actress Showing Their Baby Bump in Style</cx:pt>
          <cx:pt idx="810">6 Records Created By Tiger Zinda Hai At Box Office!</cx:pt>
          <cx:pt idx="811">6 Riddles That Only the Brightest Minds Can Crack</cx:pt>
          <cx:pt idx="812">6 गलतियां जो आपके Relationship को ख़राब कर रही हैं | Important Tips in Hindi | Awal</cx:pt>
          <cx:pt idx="813">6 जनवरी बड़ा शनिवार चुपचाप यहां रखें एक बंद ताला इतना आयेगा पैसा की संभाल नही पाओगे</cx:pt>
          <cx:pt idx="814">6 மணி நேர போராட்டத்திற்கு பின் பேராசிரியை நிர்மலா தேவியை கைது செய்த போலீசார்</cx:pt>
          <cx:pt idx="815">6 Types of Body Fat and How to Get Rid of It</cx:pt>
          <cx:pt idx="816">600 साल बाद खुश हुए हैं राहु और केतु, इन 5 राशि वालों को 2017 में करके जाएंगे मालामाल Rahu Ketu tran</cx:pt>
          <cx:pt idx="817">600 సంవత్సరాల తర్వాత రాహు కేతు సంతోషించి ఈ 5 రాశులవారిని కోటీశ్వరులును చేస్తారు  | mana telugu</cx:pt>
          <cx:pt idx="818">600சொத்துக்கள் 5நாளில் பெயர்மாற்றம்:பரோல் வீண் இல்லை 600Assets Replaced in 5Days:Parol is not  waste</cx:pt>
          <cx:pt idx="819">62 மாடி உச்சியில் ஸ்டன்ட் செய்ய முயன்று  தவறி விழுந்து உயிரிழந்த சாகச வீரர்</cx:pt>
          <cx:pt idx="820">63rd Jio Filmfare Awards 2018: Best moments from the star-studded event</cx:pt>
          <cx:pt idx="821">7 AM  | ETV Telugu News | 8th February 2018</cx:pt>
          <cx:pt idx="822">7 AM |  ETV Telugu News | 4th January 2018</cx:pt>
          <cx:pt idx="823">7 AM | ETV  Telugu News | 20th February 2018</cx:pt>
          <cx:pt idx="824">7 AM | ETV Telugu News | 11th February 2018</cx:pt>
          <cx:pt idx="825">7 AM | ETV Telugu News | 13th May 2018</cx:pt>
          <cx:pt idx="826">7 AM | ETV Telugu News | 15th January 2018</cx:pt>
          <cx:pt idx="827">7 AM | ETV Telugu News | 16th January 2018</cx:pt>
          <cx:pt idx="828">7 AM | ETV Telugu News | 16th March 2018</cx:pt>
          <cx:pt idx="829">7 AM | ETV Telugu News | 18th March 2018</cx:pt>
          <cx:pt idx="830">7 AM | ETV Telugu News | 20th December 2017</cx:pt>
          <cx:pt idx="831">7 AM | ETV Telugu News | 21st December 2017</cx:pt>
          <cx:pt idx="832">7 AM | ETV Telugu News | 22nd December 2017</cx:pt>
          <cx:pt idx="833">7 AM | ETV Telugu News | 23rd December 2017</cx:pt>
          <cx:pt idx="834">7 AM | ETV Telugu News | 24th February 2018</cx:pt>
          <cx:pt idx="835">7 AM | ETV Telugu News | 24th November 2017</cx:pt>
          <cx:pt idx="836">7 AM | ETV Telugu News | 25th February 2018</cx:pt>
          <cx:pt idx="837">7 AM | ETV Telugu News | 25th November 2017</cx:pt>
          <cx:pt idx="838">7 AM | ETV Telugu News | 26th November 2017</cx:pt>
          <cx:pt idx="839">7 AM | ETV Telugu News | 27th November 2017</cx:pt>
          <cx:pt idx="840">7 AM | ETV Telugu News | 28th November 2017</cx:pt>
          <cx:pt idx="841">7 AM | ETV Telugu News | 2nd January 2018</cx:pt>
          <cx:pt idx="842">7 AM | ETV Telugu News | 5th December 2017</cx:pt>
          <cx:pt idx="843">7 AM | ETV Telugu News | 5th March 2018</cx:pt>
          <cx:pt idx="844">7 AM ETV Telugu News | 12th February 2018</cx:pt>
          <cx:pt idx="845">7 AM ETV Telugu News | 15th December 2017</cx:pt>
          <cx:pt idx="846">7 AM ETV Telugu News | 15th May 2018</cx:pt>
          <cx:pt idx="847">7 AM ETV Telugu News | 16th February 2018</cx:pt>
          <cx:pt idx="848">7 AM ETV Telugu News | 16th May 2018</cx:pt>
          <cx:pt idx="849">7 AM ETV Telugu News | 17th December 2017</cx:pt>
          <cx:pt idx="850">7 AM ETV Telugu News | 17th February 2018</cx:pt>
          <cx:pt idx="851">7 AM ETV Telugu News | 17th May 2018</cx:pt>
          <cx:pt idx="852">7 AM ETV Telugu News | 18th May 2018</cx:pt>
          <cx:pt idx="853">7 AM ETV Telugu News | 20th May 2018</cx:pt>
          <cx:pt idx="854">7 AM ETV Telugu News | 21st May 2018</cx:pt>
          <cx:pt idx="855">7 AM ETV Telugu News | 22nd January 2018</cx:pt>
          <cx:pt idx="856">7 AM ETV Telugu News | 22nd November 2017</cx:pt>
          <cx:pt idx="857">7 AM ETV Telugu News | 23rd January 2018</cx:pt>
          <cx:pt idx="858">7 AM ETV Telugu News | 24th January 2018</cx:pt>
          <cx:pt idx="859">7 AM ETV Telugu News | 25th December 2017</cx:pt>
          <cx:pt idx="860">7 AM ETV Telugu News | 25th January 2018</cx:pt>
          <cx:pt idx="861">7 AM ETV Telugu News | 26th December 2017</cx:pt>
          <cx:pt idx="862">7 AM ETV Telugu News | 27th December 2017</cx:pt>
          <cx:pt idx="863">7 AM ETV Telugu News | 30th April 2018</cx:pt>
          <cx:pt idx="864">7 AM ETV Telugu News | 30th December 2017</cx:pt>
          <cx:pt idx="865">7 AM ETV Telugu News | 31st December 2017</cx:pt>
          <cx:pt idx="866">7 AM ETV Telugu News | 31st January 2018</cx:pt>
          <cx:pt idx="867">7 AM ETV Telugu News | 7th February 2018</cx:pt>
          <cx:pt idx="868">7 AM ETV Telugu News | 7th January 2018</cx:pt>
          <cx:pt idx="869">7 AM ETV Telugu News | 8th December 2017</cx:pt>
          <cx:pt idx="870">7 AM ETV Telugu News 1st January 2018</cx:pt>
          <cx:pt idx="871">7 AM ETV Telugu News 4th April 2018</cx:pt>
          <cx:pt idx="872">7 AM Headlines 16 May 2018 - OTV</cx:pt>
          <cx:pt idx="873">7 AWESOME LIFE HACKS!</cx:pt>
          <cx:pt idx="874">7 DAILY HABITS OF SELF MADE MILLIONAIRES (HINDI)</cx:pt>
          <cx:pt idx="875">7 December 2017-The Hindu Editorial News Paper Analysis- [UPSC/SSC/IBPS] Current affairs HD</cx:pt>
          <cx:pt idx="876">7 DIY Giant Candy vs Miniature Candy / Funny Pranks!</cx:pt>
          <cx:pt idx="877">7 DIY Weird Makeup Ideas / Christmas Pranks!</cx:pt>
          <cx:pt idx="878">7 DIY Weird Makeup Ideas / Funny Makeup Pranks</cx:pt>
          <cx:pt idx="879">7 February 2018- The Hindu Editorial News Paper Analysis- [UPSC/SSC/IBPS] Current affairs</cx:pt>
          <cx:pt idx="880">7 February, 2018 The Hindu  Discussion, Manufacturing Sector, Maldives, SC functioning</cx:pt>
          <cx:pt idx="881">7 June 2018 - The Hindu Editorial News Paper Analysis - [UPSC/SSC/IBPS] Current affairs</cx:pt>
          <cx:pt idx="882">7 June 2018 करेंट अफेयर्स हिंदी//रटलेना//Daily Current Affairs Booster 7th June-Golden Era Educatioh</cx:pt>
          <cx:pt idx="883">7 March 2018 - Daily MCQs on Current Affairs - हिंदी में जानिए for UPSC CSE/ IAS Preparation</cx:pt>
          <cx:pt idx="884">7 March 2018- The Hindu Editorial News Paper Analysis- [UPSC/SSC/IBPS] Current affairs</cx:pt>
          <cx:pt idx="885">7 March, 2018 Prelim Booster News Discussion</cx:pt>
          <cx:pt idx="886">7 May 2018 - The Hindu Editorial News Paper Analysis - [UPSC/SSC/IBPS] Current affairs</cx:pt>
          <cx:pt idx="887">7 Most Expensive Mangalsutra Of Bollywood Actresses</cx:pt>
          <cx:pt idx="888">7 November, 2017 Prelim Booster News Discussion</cx:pt>
          <cx:pt idx="889">7 Superstars who broke their face in the ring: WWE List This!</cx:pt>
          <cx:pt idx="890">7 Tech Myths Debunked - Myth Buster</cx:pt>
          <cx:pt idx="891">7 Weird Ways To Sneak Stress Relievers Into Class / Anti Stress School Supplies</cx:pt>
          <cx:pt idx="892">7 जनवरी 2018 को शनिदेव होंगे उदय,5 राशियों को देगे बड़ी खुशखबरी,जो चाहोगे वही मिलेगा,मिलेगी सौगाते !</cx:pt>
          <cx:pt idx="893">7 जनवरी 2018 रविवार को शनि का होगा उदय खुलेंगे क़िस्मत के ताले 5 राशियों के,बनेगे धनवान,मिलेगी सौगात!</cx:pt>
          <cx:pt idx="894">7 ನೇ ವಾರ ಹೊರಬಂದ ಸಿಹಿ ಕಹಿ ಚಂದ್ರು ಕಾರಣ ನೋಡಿದ್ರೆ ಶಾಕ್ | Bigg boss kannada 7th week elimination</cx:pt>
          <cx:pt idx="895">70 साल बाद डबल महायोग में मन रही है मकर संक्रांति, राशि अनुसार करेंगे 1 उपाय तो बनेंगे करोड़पति..</cx:pt>
          <cx:pt idx="896">70 సంవత్సరాల తర్వాత  మకర సంక్రాంతికి మహాసంయోగం పట్టనుంది కావున  ఈ పని చేస్తే కోటీశ్వరులే |January 15</cx:pt>
          <cx:pt idx="897">73 QUESTIONS W/ PRIYANKA CHOPRA | Vogue | Reaction w/ Hope!</cx:pt>
          <cx:pt idx="898">7AM Head Lines: 22nd May 2018</cx:pt>
          <cx:pt idx="899">7PM | Kannada Horror Short Film with English Subtitles</cx:pt>
          <cx:pt idx="900">7PM Bulletin: 23rd Jan 2018</cx:pt>
          <cx:pt idx="901">7PM Bulletin: 26th Dec 2017</cx:pt>
          <cx:pt idx="902">7th Day Box Office Collection Tiger Zinda hai 500 Crore PBH News</cx:pt>
          <cx:pt idx="903">8  December, 2017 The Hindu  Discussion, Economic growth rate, Indian Navy, Evm, Maintenance money</cx:pt>
          <cx:pt idx="904">8 AWESOME LIFE HACKS WITH GLUE GUN</cx:pt>
          <cx:pt idx="905">8 AWESOME LIFE HACKS!</cx:pt>
          <cx:pt idx="906">8 Bollywood Actresses who become early age moms before Turning 30!</cx:pt>
          <cx:pt idx="907">8 Cool Life Hacks</cx:pt>
          <cx:pt idx="908">8 December - महा शनिवार - रात को यहाँ रख लेना एक गिलास पानी, रातोंरात देखें चमत्कार</cx:pt>
          <cx:pt idx="909">8 December 2017-The Hindu Editorial News Paper Analysis- [UPSC/SSC/IBPS] Current affairs</cx:pt>
          <cx:pt idx="910">8 DIY Edible Phone Cases / Edible Pranks</cx:pt>
          <cx:pt idx="911">8 DIY Edible Phone Cases / Edible Pranks!</cx:pt>
          <cx:pt idx="912">8 DIY Giant Candies / Funny Pranks!</cx:pt>
          <cx:pt idx="913">8 DIY Giant vs Miniature School Supplies / Funny Pranks!</cx:pt>
          <cx:pt idx="914">8 DIY Weird Makeup Ideas / Avengers Makeup Tutorial</cx:pt>
          <cx:pt idx="915">8 DIY Weird Makeup Ideas / Makeup Pranks</cx:pt>
          <cx:pt idx="916">8 DIY Weird Makeup Ideas / Miniature And Giant Makeup</cx:pt>
          <cx:pt idx="917">8 DIY Weird School Supplies You Need To Try / School Pranks</cx:pt>
          <cx:pt idx="918">8 February 2018- The Hindu Editorial News Paper Analysis- [UPSC/SSC/IBPS] Current affairs</cx:pt>
          <cx:pt idx="919">8 February, 2018 The Hindu  Discussion, Adult Relationship, Patent, Investment, India demoracy</cx:pt>
          <cx:pt idx="920">8 Indian Comics That Would Make Great Superhero Movies | Fully Filmy Rewind</cx:pt>
          <cx:pt idx="921">8 January, 2018 Prelim Booster News discussion</cx:pt>
          <cx:pt idx="922">8 June 2018 - The Hindu Editorial News Paper Analysis - [UPSC/SSC/IBPS] Current affairs</cx:pt>
          <cx:pt idx="923">8 June 2018 करेंट अफेयर्स हिंदी//रटलेना//Daily Current Affairs Booster 8th June-Golden Era Educatioh</cx:pt>
          <cx:pt idx="924">8 March 2018 - Daily MCQs on Current Affairs - हिंदी में जानिए for UPSC CSE/ IAS Preparation</cx:pt>
          <cx:pt idx="925">8 March 2018- The Hindu Editorial News Paper Analysis- [UPSC/SSC/IBPS] Current affairs</cx:pt>
          <cx:pt idx="926">8 March, 2018 The Hindu Editorial Discussion,, rooftop Panels, SriLanka, women</cx:pt>
          <cx:pt idx="927">8 May 2018 - The Hindu Editorial News Paper Analysis - [UPSC/SSC/IBPS] Current affairs</cx:pt>
          <cx:pt idx="928">8 Most Expensive Wedding Invitation Cards Of Bollywood Divas - Anushka Sharma, Aishwarya Rai</cx:pt>
          <cx:pt idx="929">8 Most Expensive Wedding Necklaces Of Bollywood Divas - Anushka Sharma, Kareena Kapoor, Aishwarya</cx:pt>
          <cx:pt idx="930">8 Mystery Riddles That'll Mess With Your Mind</cx:pt>
          <cx:pt idx="931">8 signs of being a Pushover | Marathi Sad Gruhsta | Gachchi | Abhay Mahajan, Priya Bapat</cx:pt>
          <cx:pt idx="932">8 SIMPLE LIFE HACKS</cx:pt>
          <cx:pt idx="933">8 जनवरी बड़ा सोमवार करे 5 में से कोई भी 1 उपाय इतना आयेगा पैसा की संभाल नही पाओगे</cx:pt>
          <cx:pt idx="934">8 राशियों की लगेंगी लॉटरी,16 नवम्बर के बाद खुब बरसेगा पैसा व प्यार,सूर्य राशि महापरिवर्तन</cx:pt>
          <cx:pt idx="935">8:00 AM - CURRENT AFFAIRS SHOW 1 June | RRB ALP/Group D, SBI Clerk, IBPS, SSC, KVS, UP Police</cx:pt>
          <cx:pt idx="936">8:00 AM - CURRENT AFFAIRS SHOW 1 May | RRB ALP/Group D, SBI Clerk, IBPS, SSC, KVS, UP Police</cx:pt>
          <cx:pt idx="937">8:00 AM - CURRENT AFFAIRS SHOW 10th May | RRB ALP/Group D, SBI Clerk, IBPS, SSC, KVS, UP Police</cx:pt>
          <cx:pt idx="938">8:00 AM - CURRENT AFFAIRS SHOW 11th May | RRB ALP/Group D, SBI Clerk, IBPS, SSC, KVS, UP Police</cx:pt>
          <cx:pt idx="939">8:00 AM - CURRENT AFFAIRS SHOW 12th June | RRB ALP/Group D, SBI Clerk, IBPS, SSC, KVS, UP Police</cx:pt>
          <cx:pt idx="940">8:00 AM - CURRENT AFFAIRS SHOW 13th June | RRB ALP/Group D, SBI Clerk, IBPS, SSC, KVS, UP Police</cx:pt>
          <cx:pt idx="941">8:00 AM - CURRENT AFFAIRS SHOW 15th May | RRB ALP/Group D, SBI Clerk, IBPS, SSC, KVS, UP Police</cx:pt>
          <cx:pt idx="942">8:00 AM - CURRENT AFFAIRS SHOW 17th May | RRB ALP/Group D, SBI Clerk, IBPS, SSC, KVS, UP Police</cx:pt>
          <cx:pt idx="943">8:00 AM - CURRENT AFFAIRS SHOW 18th May | RRB ALP/Group D, SBI Clerk, IBPS, SSC, KVS, UP Police</cx:pt>
          <cx:pt idx="944">8:00 AM - CURRENT AFFAIRS SHOW 19th April | RRB ALP/Group D, SBI Clerk, IBPS, SSC, KVS, UP Police</cx:pt>
          <cx:pt idx="945">8:00 AM - CURRENT AFFAIRS SHOW 2 June | RRB ALP/Group D, SBI Clerk, IBPS, SSC, KVS, UP Police</cx:pt>
          <cx:pt idx="946">8:00 AM - CURRENT AFFAIRS SHOW 20/21 May | RRB ALP/Group D, SBI Clerk, IBPS, SSC, KVS, UP Police</cx:pt>
          <cx:pt idx="947">8:00 AM - CURRENT AFFAIRS SHOW 20th April | RRB ALP/Group D, SBI Clerk, IBPS, SSC, KVS, UP Police</cx:pt>
          <cx:pt idx="948">8:00 AM - CURRENT AFFAIRS SHOW 22/23 April | RRB ALP/Group D, SBI Clerk, IBPS, SSC, KVS, UP Police</cx:pt>
          <cx:pt idx="949">8:00 AM - CURRENT AFFAIRS SHOW 23 May | RRB ALP/Group D, SBI Clerk, IBPS, SSC, KVS, UP Police</cx:pt>
          <cx:pt idx="950">8:00 AM - CURRENT AFFAIRS SHOW 24 May | RRB ALP/Group D, SBI Clerk, IBPS, SSC, KVS, UP Police</cx:pt>
          <cx:pt idx="951">8:00 AM - CURRENT AFFAIRS SHOW 25 April | RRB ALP/Group D, SBI Clerk, IBPS, SSC, KVS, UP Police</cx:pt>
          <cx:pt idx="952">8:00 AM - CURRENT AFFAIRS SHOW 26 April | RRB ALP/Group D, SBI Clerk, IBPS, SSC, KVS, UP Police</cx:pt>
          <cx:pt idx="953">8:00 AM - CURRENT AFFAIRS SHOW 26 May | RRB ALP/Group D, SBI Clerk, IBPS, SSC, KVS, UP Police</cx:pt>
          <cx:pt idx="954">8:00 AM - CURRENT AFFAIRS SHOW 27 April | RRB ALP/Group D, SBI Clerk, IBPS, SSC, KVS, UP Police</cx:pt>
          <cx:pt idx="955">8:00 AM - CURRENT AFFAIRS SHOW 29 May | RRB ALP/Group D, SBI Clerk, IBPS, SSC, KVS, UP Police</cx:pt>
          <cx:pt idx="956">8:00 AM - CURRENT AFFAIRS SHOW 29/30 April | RRB ALP/Group D, SBI Clerk, IBPS, SSC, KVS, UP Police</cx:pt>
          <cx:pt idx="957">8:00 AM - CURRENT AFFAIRS SHOW 3 May | RRB ALP/Group D, SBI Clerk, IBPS, SSC, KVS, UP Police</cx:pt>
          <cx:pt idx="958">8:00 AM - CURRENT AFFAIRS SHOW 3/4 June | RRB ALP/Group D, SBI Clerk, IBPS, SSC, KVS, UP Police</cx:pt>
          <cx:pt idx="959">8:00 AM - CURRENT AFFAIRS SHOW 30 May | RRB ALP/Group D, SBI Clerk, IBPS, SSC, KVS, UP Police</cx:pt>
          <cx:pt idx="960">8:00 AM - CURRENT AFFAIRS SHOW 31 May | RRB ALP/Group D, SBI Clerk, IBPS, SSC, KVS, UP Police</cx:pt>
          <cx:pt idx="961">8:00 AM - CURRENT AFFAIRS SHOW 4 May | RRB ALP/Group D, SBI Clerk, IBPS, SSC, KVS, UP Police</cx:pt>
          <cx:pt idx="962">8:00 AM - CURRENT AFFAIRS SHOW 6/7th May | RRB ALP/Group D, SBI Clerk, IBPS, SSC, KVS, UP Police</cx:pt>
          <cx:pt idx="963">8:00 AM - CURRENT AFFAIRS SHOW 6th June | RRB ALP/Group D, SBI Clerk, IBPS, SSC, KVS, UP Police</cx:pt>
          <cx:pt idx="964">8:00 AM - CURRENT AFFAIRS SHOW 7th June | RRB ALP/Group D, SBI Clerk, IBPS, SSC, KVS, UP Police</cx:pt>
          <cx:pt idx="965">8:00 AM - CURRENT AFFAIRS SHOW 8th June | RRB ALP/Group D, SBI Clerk, IBPS, SSC, KVS, UP Police</cx:pt>
          <cx:pt idx="966">8:00 AM - CURRENT AFFAIRS SHOW 8th May | RRB ALP/Group D, SBI Clerk, IBPS, SSC, KVS, UP Police</cx:pt>
          <cx:pt idx="967">8:00 AM - CURRENT AFFAIRS SHOW 9th May | RRB ALP/Group D, SBI Clerk, IBPS, SSC, KVS, UP Police</cx:pt>
          <cx:pt idx="968">80 MOST AMAZING CRAFTING LIFE HACKS</cx:pt>
          <cx:pt idx="969">88 DI BANDOOK (Full Video) | Inder Kaur | White Notes Entertainment | Latest Punjabi Song 2018</cx:pt>
          <cx:pt idx="970">9  PM | ETV Telugu News | 27th December 2017</cx:pt>
          <cx:pt idx="971">9 AWESOME LIFE HACKS WITH LED</cx:pt>
          <cx:pt idx="972">9 AWESOME LIFE HACKS!</cx:pt>
          <cx:pt idx="973">9 Beauty And Makeup Hacks For Beginners</cx:pt>
          <cx:pt idx="974">9 December 2017-The Hindu Editorial News Paper Analysis- [UPSC/SSC/IBPS] Current affairs</cx:pt>
          <cx:pt idx="975">9 December, 2017  Prelim Booster Discussion, NCLT, Kumbh, Tax to GDP ratio, Wassenaar, Australia</cx:pt>
          <cx:pt idx="976">9 Edible School Supplies / Weird Ways To Sneak Food Into Class</cx:pt>
          <cx:pt idx="977">9 February 2018- The Hindu Editorial News Paper Analysis- [UPSC/SSC/IBPS] Current affairs</cx:pt>
          <cx:pt idx="978">9 February and 10 February, 2018 Prelim Booster News Discussion</cx:pt>
          <cx:pt idx="979">9 February, 2017 The Hindu Discussion, Cease Fire violations, Research, Septarate Flag</cx:pt>
          <cx:pt idx="980">9 Funny Edible Pranks! / Pranks Wars!</cx:pt>
          <cx:pt idx="981">9 June 2018 करेंट अफेयर्स हिंदी//रटलेना//Daily Current Affairs Booster 9th June-Golden Era Educatioh</cx:pt>
          <cx:pt idx="982">9 March 2018- The Hindu Editorial News Paper Analysis- [UPSC/SSC/IBPS] Current affairs</cx:pt>
          <cx:pt idx="983">9 May 2018 - The Hindu Editorial News Paper Analysis - [UPSC/SSC/IBPS] Current affairs</cx:pt>
          <cx:pt idx="984">9 Most Expensive Engagement Ring of Bollywood Divas | Anushka Sharma,Kareena Kapoor, Shilpa Shetty</cx:pt>
          <cx:pt idx="985">9 Most Expensive Wedding Dresses Of Bollywood Divas - Anushka Sharma, Kareena Kapoor, Aishwarya Rai</cx:pt>
          <cx:pt idx="986">9 PM |  ETV Telugu News | 23rd March 2018</cx:pt>
          <cx:pt idx="987">9 PM | ETV Telugu | News | 10th March 2018</cx:pt>
          <cx:pt idx="988">9 PM | ETV Telugu | News | 9th March 2018</cx:pt>
          <cx:pt idx="989">9 PM | ETV Telugu News | 11th March 2018</cx:pt>
          <cx:pt idx="990">9 PM | ETV Telugu News | 12th January 2018</cx:pt>
          <cx:pt idx="991">9 PM | ETV Telugu News | 15th February 2018</cx:pt>
          <cx:pt idx="992">9 PM | ETV Telugu News | 15th March 2018</cx:pt>
          <cx:pt idx="993">9 PM | ETV Telugu News | 16th April 2018</cx:pt>
          <cx:pt idx="994">9 PM | ETV Telugu News | 17th April 2018</cx:pt>
          <cx:pt idx="995">9 PM | ETV Telugu News | 1st June 2018</cx:pt>
          <cx:pt idx="996">9 PM | ETV Telugu News | 20th April 2018</cx:pt>
          <cx:pt idx="997">9 PM | ETV Telugu News | 20th March 2018</cx:pt>
          <cx:pt idx="998">9 PM | ETV Telugu News | 20th November 2017</cx:pt>
          <cx:pt idx="999">9 PM | ETV Telugu News | 22nd April 2018</cx:pt>
          <cx:pt idx="1000">9 PM | ETV Telugu News | 24th March 2018</cx:pt>
          <cx:pt idx="1001">9 PM | ETV Telugu News | 25th March 2018</cx:pt>
          <cx:pt idx="1002">9 PM | ETV Telugu News | 28th January 2018</cx:pt>
          <cx:pt idx="1003">9 PM | ETV Telugu News | 2nd February 2018</cx:pt>
          <cx:pt idx="1004">9 PM | ETV Telugu News | 2nd June 2018</cx:pt>
          <cx:pt idx="1005">9 PM | ETV Telugu News | 31st May 2018</cx:pt>
          <cx:pt idx="1006">9 PM | ETV Telugu News | 3rd February 2018</cx:pt>
          <cx:pt idx="1007">9 PM | ETV Telugu News | 3rd March 2018</cx:pt>
          <cx:pt idx="1008">9 PM | ETV Telugu News | 3rd May 2018</cx:pt>
          <cx:pt idx="1009">9 PM | ETV Telugu News | 4th February 2018</cx:pt>
          <cx:pt idx="1010">9 PM | ETV Telugu News | 4th May 2018</cx:pt>
          <cx:pt idx="1011">9 PM | ETV Telugu News | 5th April 2018</cx:pt>
          <cx:pt idx="1012">9 PM | ETV Telugu News | 5th May 2018</cx:pt>
          <cx:pt idx="1013">9 PM | ETV Telugu News | 6th April 2018</cx:pt>
          <cx:pt idx="1014">9 PM | ETV Telugu News | 6th May 2018</cx:pt>
          <cx:pt idx="1015">9 PM ETV Telugu News | 10th May 2018</cx:pt>
          <cx:pt idx="1016">9 PM ETV Telugu News | 11th December 2017</cx:pt>
          <cx:pt idx="1017">9 PM ETV Telugu News | 11th May 2018</cx:pt>
          <cx:pt idx="1018">9 PM ETV Telugu News | 13th December 2017</cx:pt>
          <cx:pt idx="1019">9 PM ETV Telugu News | 13th May 2018</cx:pt>
          <cx:pt idx="1020">9 PM ETV Telugu News | 13th November 2017</cx:pt>
          <cx:pt idx="1021">9 PM ETV Telugu News | 14th November 2017</cx:pt>
          <cx:pt idx="1022">9 PM ETV Telugu News | 16th January 2018</cx:pt>
          <cx:pt idx="1023">9 PM ETV Telugu News | 18th January 2018</cx:pt>
          <cx:pt idx="1024">9 PM ETV Telugu News | 19th February 2018</cx:pt>
          <cx:pt idx="1025">9 PM ETV Telugu News | 1st April 2018</cx:pt>
          <cx:pt idx="1026">9 PM ETV Telugu News | 1st December 2017</cx:pt>
          <cx:pt idx="1027">9 PM ETV Telugu News | 20th January 2018</cx:pt>
          <cx:pt idx="1028">9 PM ETV Telugu News | 22nd February 2018</cx:pt>
          <cx:pt idx="1029">9 PM ETV Telugu News | 23rd April 2018</cx:pt>
          <cx:pt idx="1030">9 PM ETV Telugu News | 23rd May 2018</cx:pt>
          <cx:pt idx="1031">9 PM ETV Telugu News | 24th April 2018</cx:pt>
          <cx:pt idx="1032">9 PM ETV Telugu News | 24th February 2018</cx:pt>
          <cx:pt idx="1033">9 PM ETV Telugu News | 24th May 2018</cx:pt>
          <cx:pt idx="1034">9 PM ETV Telugu News | 25th April 2018</cx:pt>
          <cx:pt idx="1035">9 PM ETV Telugu News | 26th April 2018</cx:pt>
          <cx:pt idx="1036">9 PM ETV Telugu News | 27th April 2018</cx:pt>
          <cx:pt idx="1037">9 PM ETV Telugu News | 27th March 2018</cx:pt>
          <cx:pt idx="1038">9 PM ETV Telugu News | 28th April 2018</cx:pt>
          <cx:pt idx="1039">9 PM ETV Telugu News | 28th November 2017</cx:pt>
          <cx:pt idx="1040">9 PM ETV Telugu News | 29th April 2018</cx:pt>
          <cx:pt idx="1041">9 PM ETV Telugu News | 2nd April 2018</cx:pt>
          <cx:pt idx="1042">9 PM ETV Telugu News | 2nd January 2018</cx:pt>
          <cx:pt idx="1043">9 PM ETV Telugu News | 2nd May 2018</cx:pt>
          <cx:pt idx="1044">9 PM ETV Telugu News | 30th March 2018</cx:pt>
          <cx:pt idx="1045">9 PM ETV Telugu News | 30th November 2017</cx:pt>
          <cx:pt idx="1046">9 PM ETV Telugu News | 31st March 2018</cx:pt>
          <cx:pt idx="1047">9 PM ETV Telugu News | 3rd April 2018</cx:pt>
          <cx:pt idx="1048">9 PM ETV Telugu News | 3rd December 2017</cx:pt>
          <cx:pt idx="1049">9 PM ETV Telugu News | 4th January 2018</cx:pt>
          <cx:pt idx="1050">9 PM ETV Telugu News | 5th January 2018</cx:pt>
          <cx:pt idx="1051">9 PM ETV Telugu News | 5th March 2018</cx:pt>
          <cx:pt idx="1052">9 PM ETV Telugu News | 6th March 2018</cx:pt>
          <cx:pt idx="1053">9 PM ETV Telugu News | 7th March 2018</cx:pt>
          <cx:pt idx="1054">9 PM ETV Telugu News | 8th March 2018</cx:pt>
          <cx:pt idx="1055">9 PM ETV Telugu News 6th December 2017</cx:pt>
          <cx:pt idx="1056">9 Riddles That Will Boost Your Thinking Skills</cx:pt>
          <cx:pt idx="1057">9 SIMPLE LIFE HACKS</cx:pt>
          <cx:pt idx="1058">9 Situations When You Really Shouldn’t Drink Water</cx:pt>
          <cx:pt idx="1059">9 Weird Things To Do When You Are Bored</cx:pt>
          <cx:pt idx="1060">9 Weird Things To Do When You Are Bored / Funny Pranks!</cx:pt>
          <cx:pt idx="1061">9 Weird Ways To Sneak Stress Relievers Into Class / Anti Stress School Supplies</cx:pt>
          <cx:pt idx="1062">90'S Kids - YOU ARE NO MORE KIDS!!!! | NYK ft. Soma Banam | #15</cx:pt>
          <cx:pt idx="1063">92nd Birthday Celebrations of Bhagawan Sri Sathya Sai Baba at Prasanthi Nilayam - 23 Nov 2017 -Part1</cx:pt>
          <cx:pt idx="1064">99 सालों बाद 31 दिसंबर की रात होगी ऐसी अद्भुत रात, इस रात में जो मांगोगे सो मिलेगा New Year 2018</cx:pt>
          <cx:pt idx="1065">999 साल बाद शनिवार और सूर्य सक्रांति का महासंयोग, 3 राशि वालों की लग सकती है लाटरी, घर घर बरसेगा धन</cx:pt>
          <cx:pt idx="1066">A 3 year old Boy. A broken bat. And a sweet twist.</cx:pt>
          <cx:pt idx="1067">A Boss Fight at the Consumer Financial Protection Bureau: The Daily Show</cx:pt>
          <cx:pt idx="1068">A Bride Lost Life With Cardiac Issue In Suryapet District</cx:pt>
          <cx:pt idx="1069">A Certified Pongal | TV Potti | Black Sheep</cx:pt>
          <cx:pt idx="1070">A College Stand up Comedy Event l The Baigan Vines</cx:pt>
          <cx:pt idx="1071">A Day Before Appraisal || The Screen Patti</cx:pt>
          <cx:pt idx="1072">A Day In A Life Of A Smoker | Hasley India</cx:pt>
          <cx:pt idx="1073">A Day In A Park | RealSHIT</cx:pt>
          <cx:pt idx="1074">A Day with actress Jewel Mary | Day with a Star | Part 01 | Kaumudy TV</cx:pt>
          <cx:pt idx="1075">A Day with Actress Shamna Kasim | Day with a Star | Kaumudy TV | Part 02</cx:pt>
          <cx:pt idx="1076">A Day With B.tech Student | Fidaa Spoof | Chai Bisket</cx:pt>
          <cx:pt idx="1077">A Day with Dad - The Reality</cx:pt>
          <cx:pt idx="1078">A Day with Dad - The Reality (BLOOPERS)</cx:pt>
          <cx:pt idx="1079">A DAY WITH DESI NRI - | Elvish Yadav |</cx:pt>
          <cx:pt idx="1080">A Day With Serial Actor Biju Sopanam | Day With A Star | Part 02 | Kaumudy TV</cx:pt>
          <cx:pt idx="1081">A DAY WITHOUT MOTHER | Aashqeen</cx:pt>
          <cx:pt idx="1082">A DIFFERENT EXPERIENCE</cx:pt>
          <cx:pt idx="1083">A Half Baked LOVE STORY | Aashqeen</cx:pt>
          <cx:pt idx="1084">A HUG || Deepthi Sunaina || Shanmukh Jaswanth</cx:pt>
          <cx:pt idx="1085">A Husband Can Never See His Wife</cx:pt>
          <cx:pt idx="1086">A Lady claims to be Wife of Deceased Gangster Prabhdeep</cx:pt>
          <cx:pt idx="1087">A Man Insults A Street Salesman</cx:pt>
          <cx:pt idx="1088">A Motivational Story in Hindi | TsMadaan</cx:pt>
          <cx:pt idx="1089">A Rickshaw Puller was Crying</cx:pt>
          <cx:pt idx="1090">A shocking news for Stalin &amp; DMK !</cx:pt>
          <cx:pt idx="1091">A special look at Ronda Rousey: Raw, Feb. 19, 2018</cx:pt>
          <cx:pt idx="1092">A Very HAPPY UGADHI To Everyone | Keep Supporting | Love You all | Vikram Aditya</cx:pt>
          <cx:pt idx="1093">A.R.Reihana Supports Rajini | Yenda Thalaiyila Yenna Vekkala | Movie Nights | Black Sheep</cx:pt>
          <cx:pt idx="1094">Aa Gattununtaava Full Video Song - Rangasthalam Video Songs | Ram Charan, Samantha</cx:pt>
          <cx:pt idx="1095">Aa Gattununtaava Song | Why Shiva Nagulu Song Changed in Rangasthalam Movie ? | hmtv</cx:pt>
          <cx:pt idx="1096">Aa Jao Na | Veere Di Wedding | Kareena, Sonam, Swara &amp; Shikha | Arijit Singh &amp; Shashwat Sachdev</cx:pt>
          <cx:pt idx="1097">AAA is good but Vivegam is very good - Karthik Subbaraj | Movie Nights | Black sheep</cx:pt>
          <cx:pt idx="1098">Aadarsh Shocking Review about Awe Movie | #AwePublicTallk | Nani | Kajal | Nithya | Regina | NewsMAx</cx:pt>
          <cx:pt idx="1099">Aadat Se Majboor |  RealSHIT</cx:pt>
          <cx:pt idx="1100">Aadeda Aattam Nee Video Song | Vadam Vali Song | Aadu 2 | Shaan Rahman | Jayasurya | Vijay Babu</cx:pt>
          <cx:pt idx="1101">Aadhaar Card Re Sukuti Sahu | Full Video Song | LAILA O LAILA | Swaraj &amp; Sunmeera</cx:pt>
          <cx:pt idx="1102">Aadhaar Card Re Sukuti Sahu- Studio Version | Sarthak Music's 22nd Movie LAILA O LAILA | Swaraj &amp; Su</cx:pt>
          <cx:pt idx="1103">Aadhi  Malayalam Movie | Theatre Response after First Day First Show</cx:pt>
          <cx:pt idx="1104">Aadhi Making Video | Pranav Mohanlal | Jeethu Joseph | Siju Wilson | Goodwill Entertainments</cx:pt>
          <cx:pt idx="1105">Aadhi Malayalam Movie First Show Audience Response/Review Aashirvad Thodupuzha | Pranav Mohanlal</cx:pt>
          <cx:pt idx="1106">Aadhi Malayalam Movie Review By #AbhijithVlogger</cx:pt>
          <cx:pt idx="1107">Aadhi Official Teaser 2  | Pranav Mohanlal | Jeethu Joseph | Goodwill Entertainments</cx:pt>
          <cx:pt idx="1108">Aadhi Official Trailer  | Pranav Mohanlal | Jeethu Joseph | Goodwill Entertainments</cx:pt>
          <cx:pt idx="1109">Aadhi Official Video Song | Sooryane | Pranav Mohanlal | Jeethu Joseph | Anil Johnson</cx:pt>
          <cx:pt idx="1110">Aadhi Pinisetty Gets Emotional about Actress Rohini | Rangasthalam | Samantha | Pooja Hegde | DSP</cx:pt>
          <cx:pt idx="1111">Aadu 2 Deleted Scene 01 | Jayasurya | Midhun Manuel Thomas | Vijay Babu | Vinayakan | Sunny Wayne</cx:pt>
          <cx:pt idx="1112">Aadu 2 Deleted Scene 04 | Jayasurya | Midhun Manuel Thomas | Vijay Babu | Vinayakan | Sunny Wayne</cx:pt>
          <cx:pt idx="1113">Aadu 2 Deleted Scene 05 | Jayasurya | Midhun Manuel Thomas | Vijay Babu | Vinayakan | Sunny Wayne</cx:pt>
          <cx:pt idx="1114">Aadu 2 Deleted Scene 06 | Jayasurya | Midhun Manuel Thomas | Vijay Babu | Vinayakan | Sunny Wayne</cx:pt>
          <cx:pt idx="1115">Aadu 2 Making Video | Jayasurya | Midhun Manuel Thomas | Vijay Babu | Vinayakan | Sunny Wayne</cx:pt>
          <cx:pt idx="1116">Aadu 2 Malayalam Movie Review By #AbhijithVlogger</cx:pt>
          <cx:pt idx="1117">Aadu 2 Official 4K Video Song | Changaathi Nannaayaal | Jayasurya | Shaan Rahman</cx:pt>
          <cx:pt idx="1118">Aadu 2 Official Trailer | Jayasurya |  Midhun Manuel Thomas | Sunny Wayne | Vijay Babu | Vinayakan</cx:pt>
          <cx:pt idx="1119">Aadu 2 Success Celebration Song | Jayasurya | Midhun Manuel Thomas | Vijay Babu | Vinayakan</cx:pt>
          <cx:pt idx="1120">Aadu 3 Announcement | Midhun Manuel Thomas | Jayasurya | Vijay Babu | Shaan Rahman</cx:pt>
          <cx:pt idx="1121">Aage Bhi Jaane Na Tu | Taricka N Bhatia | OLD IS GOLD | Music &amp; Sound | Saregama | Episode 7</cx:pt>
          <cx:pt idx="1122">aah aah waali ringtone</cx:pt>
          <cx:pt idx="1123">Aaj Ka Mujrim (Student No.1) 2018 Full Hindi Dubbed Movie | Jr. NTR, Gajala</cx:pt>
          <cx:pt idx="1124">Aaj Kal Ki Aashiqi || comedy video || Shehbaaz Khan</cx:pt>
          <cx:pt idx="1125">Aaj Ki Baat with Rajat Sharma | 17th November, 2017</cx:pt>
          <cx:pt idx="1126">Aaj Se Teri | Padman | Akshay Kumar &amp; Radhika Apte | Arijit Singh | Amit Trivedi</cx:pt>
          <cx:pt idx="1127">Aaj Tak Live TV</cx:pt>
          <cx:pt idx="1128">Aakdan Di Hadd | Full Song | Arsh Maini | Xtatic Muzic | New Punjabi Song 2018 | VS Records</cx:pt>
          <cx:pt idx="1129">Aaloshyo (আলস্য) | Uma | Jisshu | Sara | Surangana | Anupam Roy | Srijit Mukherji | SVF</cx:pt>
          <cx:pt idx="1130">Aamar Mon | Sultan - The Saviour | JEET | MIM | RAJA CHANDA | SAVVY | MD IRFAN |</cx:pt>
          <cx:pt idx="1131">Aamar Mon Teaser | SULTAN | JEET | MIM | RAJA CHANDA | SAVVY | MD IRFAN</cx:pt>
          <cx:pt idx="1132">Aami  | Theatre Response after First Day First Show | Kaumudy TV</cx:pt>
          <cx:pt idx="1133">Aamir Khan | Zaira Wasim | Secret Superstar - Sun, 25th Feb, 8 PM</cx:pt>
          <cx:pt idx="1134">Aamir Khan Calls Boney Kapoor and Revealed the Real Reason behind Sridevi's demise | Aamir Khan</cx:pt>
          <cx:pt idx="1135">Aamir Khan Reaction On Sridevi | Aamir Khan Condolence To Sridevi's Family</cx:pt>
          <cx:pt idx="1136">Aana Alaralodalaral | Sunnath Kalyanam Song Video | Vineeth Sreenivasan | Shaan Rahman | Official</cx:pt>
          <cx:pt idx="1137">Aana Alaralodalaral Official Trailer | Vineeth Sreenivasan,Anu Sithara|Dileep Menon| Malayalam Movie</cx:pt>
          <cx:pt idx="1138">Aandal Special Beep Show | Beep Show with RJ Vignesh | Season 3 - #04 | Smile Settai</cx:pt>
          <cx:pt idx="1139">Aap Ke Aa Jane Se - Episode 22  - February 13, 2018 - Preview</cx:pt>
          <cx:pt idx="1140">AAPKO KAL PROPOSE KARUNGA - TST - Bakchodi ki Hadd</cx:pt>
          <cx:pt idx="1141">Aar Paar | Army Day पर पाकिस्तान को सबक | सुधर जाओ वरना सुधार देंगे | Delhi Vs Lahore</cx:pt>
          <cx:pt idx="1142">Aar Paar | Padmavat पर करणी सेना का 'कर्फ़्यू' बड़ा या क़ानून? | Karni Sena की गुंडागर्दी कब तक?</cx:pt>
          <cx:pt idx="1143">Aar Paar | करणी सेना बड़ी या क़ानून? | Film Padmaavat पर देश की सबसे बड़ी बहस | News18 इंडिया</cx:pt>
          <cx:pt idx="1144">Aar Paar | दुनिया में डंका अपनों को शंका | 130 देशो को PM Modi ने दिखाया भारत का दम | News18 India</cx:pt>
          <cx:pt idx="1145">Aar Paar | 'लोकतंत्र' में 'धमकीतंत्र' को छूट क्यों ? | News18 India</cx:pt>
          <cx:pt idx="1146">Aar Paar | सेना का Shaurya नौटंकी क्यों? | India vs Pakistan</cx:pt>
          <cx:pt idx="1147">Aarohi Roy Performs On Ab Ke Sajan Sawan Mein | The Voice India Kids | Episode 8</cx:pt>
          <cx:pt idx="1148">Aarsh Benipal - Pakke Tikane | Jassi Lohka | New Punjabi Songs 2018 | Chandigarh Songs</cx:pt>
          <cx:pt idx="1149">Aastha Gill - Buzz feat Badshah | Priyank Sharma | Official Music Video</cx:pt>
          <cx:pt idx="1150">AB de Villiers : Retires from international Cricket | Tribute to AB de Villiers | 23rd May 2018</cx:pt>
          <cx:pt idx="1151">Ab Sarkari Naukri Pana Hoga Asan Dekhiya Adda247 Youtube Channel  14 Dec @12:00 AM</cx:pt>
          <cx:pt idx="1152">Ab School Hoga Band !</cx:pt>
          <cx:pt idx="1153">AB Yevaro Nee Baby || Agnyaathavaasi Video Songs ||Pawan Kalyan, Keerthy Suresh || Anirudh</cx:pt>
          <cx:pt idx="1154">ABANDONED MALL TURNED INTO WINTER WONDERLAND</cx:pt>
          <cx:pt idx="1155">Abhi Toh Party Shuru Hui Hai' Lyrical | Khoobsurat | Badshah | Aastha | Sonam Kapoor</cx:pt>
          <cx:pt idx="1156">Abhimanyudu | Angry Bird Song Video Promo | Vishal, Samantha | Yuvan Shankar Raja</cx:pt>
          <cx:pt idx="1157">Abhimanyudu Official Teaser | Vishal, Arjun, Samantha | Yuvan Shankar Raja | P. S. Mithran</cx:pt>
          <cx:pt idx="1158">Abhinetri No. 1 (Abhinetri) 2018 New Released Full Hindi Dubbed Movie | Tamannaah Bhatia, Prabhudeva</cx:pt>
          <cx:pt idx="1159">Abhishek Bachchan Lashes Out As Paparazzi Click Aishwarya Rai Bachchan In A Wrong Light</cx:pt>
          <cx:pt idx="1160">ABN Debate With Kathi Mahesh Over Shocking Comments On PM Modi And Pawan Kalyan | Part 3</cx:pt>
          <cx:pt idx="1161">about Logan Paul</cx:pt>
          <cx:pt idx="1162">About Sudheer Rashmi Marriage| సుదీర్ రష్మికి పెళ్లి అయ్యిందా...అసలు నిజం ఇది|</cx:pt>
          <cx:pt idx="1163">About that life (Full Video) Elly Mangat I Vadda Grewal | Only Jashan |  | Latest Punjabi Songs 2018</cx:pt>
          <cx:pt idx="1164">ABP ANANDA Live Stream</cx:pt>
          <cx:pt idx="1165">ABP News is LIVE</cx:pt>
          <cx:pt idx="1166">ABP Results: कर्नाटक चुनाव के नतीजे LIVE | ABP Hindi</cx:pt>
          <cx:pt idx="1167">ABPResults : भाजपा गुजरात में EVM से छेड़छाड़ कर जीती: हार्दिक</cx:pt>
          <cx:pt idx="1168">Abrahaminte Santhathikal Official Teaser | Mammootty | Anson Paul | Shaji Padoor | Haneef Adeni</cx:pt>
          <cx:pt idx="1169">Abrahaminte Santhathikal Official Trailer | Mammootty | Anson Paul | Shaji Padoor | Haneef Adeni</cx:pt>
          <cx:pt idx="1170">ACB ASP Sunitha Husband Face to Face over CI Mallikarjun Reddy Illegal Affair with his wife || NTV</cx:pt>
          <cx:pt idx="1171">Accounts Done. How to Approach Law??</cx:pt>
          <cx:pt idx="1172">Achievers Adda  - Success Story Of Kapil Upadhyay IBPS RRB OFFICER SCALE 2 (GBO)</cx:pt>
          <cx:pt idx="1173">Action 3D (2018) | New Released Full Hindi Dubbed Movie | South Indian Dubbed Movies 2018 Full Movie</cx:pt>
          <cx:pt idx="1174">ACTION RAJA | HD BHOJPURI MOVIE 2017 | HIT FILM | Yash Kumarr, Nehashree</cx:pt>
          <cx:pt idx="1175">Actor Apoorva About Jr NTR | apoorva interview | friday poster interviews</cx:pt>
          <cx:pt idx="1176">Actor Babloo Prithiveeraj Exclusive Interview || Frankly With TNR #111 || Talking Movies With iDream</cx:pt>
          <cx:pt idx="1177">Actor Jaggesh Speaks About Kashinath &amp; Remembers His Days With Him</cx:pt>
          <cx:pt idx="1178">Actor Mohan Babu Exclusive Interview - Promo || Frankly With TNR #96 || Talking Movies With iDream</cx:pt>
          <cx:pt idx="1179">Actor Mohan Babu Full Interview || Frankly With TNR #96 || Talking Movies With iDream</cx:pt>
          <cx:pt idx="1180">Actor Namitha and Veerendra (Veer) Marriage Video | News18 Tamil Nadu</cx:pt>
          <cx:pt idx="1181">Actor Nani on MCA movie highlights and Making - TV9 Exclusive</cx:pt>
          <cx:pt idx="1182">Actor Praful Bhalerao dies in Train Accident, CCTV Video of Malad station-TV9</cx:pt>
          <cx:pt idx="1183">Actor Prakash Raj Speaks On The Padmavati Controversy</cx:pt>
          <cx:pt idx="1184">Actor Raghu Karumanchi Interview - Promo || Frankly With TNR #89 || Talking Movies With iDream #606</cx:pt>
          <cx:pt idx="1185">Actor Rajasekhar Exclusive Interview | Frankly With TNR #83 | Talking Movies With iDream #554</cx:pt>
          <cx:pt idx="1186">Actor Ramkee reacts to Kathi Mahesh's comments on Pawan Kalyan - Tv9 Today</cx:pt>
          <cx:pt idx="1187">Actor Ramky Exclusive Interview Over Kathi-Pawan Kalyan Controversy | Part 1 | ABN Telugu</cx:pt>
          <cx:pt idx="1188">Actor Ramky Sensational Comments on Kathi Mahesh | Open Talk with Anji</cx:pt>
          <cx:pt idx="1189">Actor Ramky's real reason for targetting Kathi Mahesh! - TV9 Today</cx:pt>
          <cx:pt idx="1190">Actor Sivaji Raja Face To Face Over Sridevi Demise | Telugu News | hmtv</cx:pt>
          <cx:pt idx="1191">Actor Sridevi Dies At Age 54 In Dubai</cx:pt>
          <cx:pt idx="1192">Actor Tovino Extends Support To Sreejith’s Protest| Mathrubhumi News</cx:pt>
          <cx:pt idx="1193">Actress Aima Rosmy &amp;  Kevin Official Wedding Teaser</cx:pt>
          <cx:pt idx="1194">Actress Apoorva Comments on Sri Reddy bad language | Actress Apoorva Interview With Raj Kamal</cx:pt>
          <cx:pt idx="1195">Actress Bhavana Reception Makeup || Reception Look ||</cx:pt>
          <cx:pt idx="1196">Actress Bhavana Ties Knot With Naveen In Thrissur Today| Mathrubhumi News</cx:pt>
          <cx:pt idx="1197">Actress Bhavana's ANGELIC ENTRY at Jyothi Krishna wedding - Celebrities</cx:pt>
          <cx:pt idx="1198">Actress Bhavana's Marriage</cx:pt>
          <cx:pt idx="1199">Actress Hema Emotional Speech About Gundu Hanumanth Rao || Gundu Hanumanth Rao Death || Adya Media</cx:pt>
          <cx:pt idx="1200">Actress Jyothi advice to Sri Reddy - TV9</cx:pt>
          <cx:pt idx="1201">Actress Namitha &amp; Veera Exclusive Interview || Frankly With TNR #92 | Talking Movies With iDream</cx:pt>
          <cx:pt idx="1202">Actress Namitha Veerendra Chowdhary Wedding Function | Celebrities Full Video | AP24x7</cx:pt>
          <cx:pt idx="1203">Actress Namitha Wedding Video | Namitha and Veerendra Wedding Celebrations | YOYO TV Channel</cx:pt>
          <cx:pt idx="1204">Actress Radha Bangaru Fires on Sri Reddy | SriReddy Pawan Kalyan Controversy | YOYO TV Channel</cx:pt>
          <cx:pt idx="1205">Actress Rama Prabha Exclusive Interview  | Frankly With TNR #114 | Talking Movies</cx:pt>
          <cx:pt idx="1206">Actress Rama Prabha Exclusive Interview - Promo #2 | Frankly With TNR #114 | Talking Movies</cx:pt>
          <cx:pt idx="1207">Actress Samantha Having fun With Venkatesh Wife Neeraja Cute Video</cx:pt>
          <cx:pt idx="1208">Actress Samyuktha Fantastic Dance Performance @ Kirrak Party Pre Release Event</cx:pt>
          <cx:pt idx="1209">Actress Sri Reddy : All heroines are victims of casting couch - TV9 Entertainment</cx:pt>
          <cx:pt idx="1210">Actress Sri Reddy : Our bad luck that four families control Tollywood industry - TV9</cx:pt>
          <cx:pt idx="1211">Actress Sri Reddy About Pawan Kalyan And YS Jagan | Sri Reddy Exclusive Interview | YOYO TV Channel</cx:pt>
          <cx:pt idx="1212">Actress Sri Reddy Aggressive Speech On Telugu Big Heros And Producers | friday poster</cx:pt>
          <cx:pt idx="1213">Actress Sri Reddy Aggressive Speech On Telugu Big Heros And Producers | Top Telugu Media</cx:pt>
          <cx:pt idx="1214">Actress Sri Reddy and Jyothi on Tollywood Casting Couch - TV9</cx:pt>
          <cx:pt idx="1215">Actress Sri Reddy Background Before Coming Movies || Sri Reddy Shocking Background Details || NSE</cx:pt>
          <cx:pt idx="1216">Actress Sri Reddy Date With Big Hero Brother In Tollywood | Friday Poster</cx:pt>
          <cx:pt idx="1217">Actress Sri Reddy Exclusive Interview || Saradaga With Swetha Reddy #7</cx:pt>
          <cx:pt idx="1218">Actress Sri Reddy On Pawan Kalyan And Prabhas - Friday Poster</cx:pt>
          <cx:pt idx="1219">Actress Sri Reddy Reacts On Pawan Kalyan Comment</cx:pt>
          <cx:pt idx="1220">Actress Sri Reddy Reacts On Pawan Kalyan Comment | Sri Reddy Crossed Her Limits</cx:pt>
          <cx:pt idx="1221">Actress Sri Reddy Revealed another Tollywood producer's Son Name | CVR News</cx:pt>
          <cx:pt idx="1222">Actress Sri Reddy sensational comments on TV anchor - TV9</cx:pt>
          <cx:pt idx="1223">Actress Sri Reddy shocking comments On Pawan Kalyan || FILM CITY</cx:pt>
          <cx:pt idx="1224">Actress Sri Reddy Suggest To Youth To Watch ****X Movies | Telugu Actress Sri Reddy Live Video</cx:pt>
          <cx:pt idx="1225">actress sri reddy warning to actress Jyothi - friday poster</cx:pt>
          <cx:pt idx="1226">Actress Sri Reddy's sensational comments on casting couch || Tollywood - TV9</cx:pt>
          <cx:pt idx="1227">Actress Sridevi Last Photos before Death in Dubai - Exclusive Video | TeluguzTV</cx:pt>
          <cx:pt idx="1228">Actress Sridevi's prayer meet in chennai photos || janhvi || kushi || boney kapoor</cx:pt>
          <cx:pt idx="1229">Actress Trisha Extreme Fun with Jabardasth Sudigali Sudheer &amp; Anchor Suma Kanakala at ATC | YOYO TV</cx:pt>
          <cx:pt idx="1230">Actresses Who Caused Divorce Between Other Couples</cx:pt>
          <cx:pt idx="1231">Adar Poonawalla Clean City Initiative (Part 2) | Varun Dhawan Alia Bhatt | A Dharma 2.0 Production</cx:pt>
          <cx:pt idx="1232">Adda 247 Night Classes - 8P.M.-11 P.M.  . - Starting 2nd January</cx:pt>
          <cx:pt idx="1233">Adda247 Supreme Is Here</cx:pt>
          <cx:pt idx="1234">Aditi Mittal &amp; Gaurav Kapur on Casteism &amp; Sexism [Talk to the Pant]</cx:pt>
          <cx:pt idx="1235">Aditi Rathore Celebrates Zain Imam's Birthday</cx:pt>
          <cx:pt idx="1236">Adiyaan | (Full HD) | Kirat Manshahia Ft. Bhumika Sharma | New  Songs 2018 | Latest Songs 2018</cx:pt>
          <cx:pt idx="1237">Admission in JNU, IIT, DU &amp; Ameerty | TSP's Bade Chote</cx:pt>
          <cx:pt idx="1238">Adnan Sami O Meri Jaan  Lyrical Video  | Teri Kasam | Feat. Amisha Patel | Super Hit Romantic Song</cx:pt>
          <cx:pt idx="1239">ADS KA BADSHAAH</cx:pt>
          <cx:pt idx="1240">Adv Ranjini Saved The Accident Victim Who Fell From Building| Mathrubhumi News</cx:pt>
          <cx:pt idx="1241">Ae Watan | Raazi | Alia Bhatt | Arijit Singh | Shankar Ehsaan Loy | Gulzar</cx:pt>
          <cx:pt idx="1242">Aeklo Meli Hali Janudi || Vijay Thakor || New Bewafaa Video Song || Ekta Sound</cx:pt>
          <cx:pt idx="1243">After Arya It's RJ Vignesh ? | TV Potti with Kovai Brothers | Black Sheep</cx:pt>
          <cx:pt idx="1244">After Sridevi's Demise Boney Kapoor &amp; Daughters Janhvi and Khushi Take Time off To Heal | LehrenTV</cx:pt>
          <cx:pt idx="1245">Again I Am Saying Do Not Talk About Prostitution As If It Is Your Personal Right | Babu Gogineni</cx:pt>
          <cx:pt idx="1246">Agnathavasi First Review From Dubai | Pawan Kalyan | #Agnyathavasi | Trivikram - Filmyfocus.com</cx:pt>
          <cx:pt idx="1247">Agnathavasi Movie First Look Teaser | #PSPK25 First Look | Pawan Kalyan,Keerthy Suresh</cx:pt>
          <cx:pt idx="1248">Agnathavasi Movie Kathi Mahesh Review | Agnathavasi Movie Review | Pawan Kalyan | Trivikram</cx:pt>
          <cx:pt idx="1249">Agnathavasi Movie Public Talk @Prasad IMax | Pawan Kalyan | Keerthy Suresh | Namaste Telugu</cx:pt>
          <cx:pt idx="1250">Agnathavasi Public Talk | Agnathavasi Review and Rating | Agnathavasi First Day Talk | Daily Poster</cx:pt>
          <cx:pt idx="1251">Agnathavasi Review | Agnyaathavaasi Telugu Movie Rating | Pawan Kalyan | Trivikram | Mr. B</cx:pt>
          <cx:pt idx="1252">Agnathavasi trailer | Agnyaathavaasi Official Trailer Release | Pawan Kalyan | Trivikram | Anirudh</cx:pt>
          <cx:pt idx="1253">Agni Paritchai: Exclusive Interview with Seeman on Rajinikanth political announcement | 06/01/2018</cx:pt>
          <cx:pt idx="1254">Agni Paritchai: கமல் வீழ்த்தப்பட வேண்டுமா? வெல்லப்பட வேண்டுமா?- சீமான் | Interview With Seeman #NTK</cx:pt>
          <cx:pt idx="1255">Agni Sridhar Press Conference In Bangalore about Ravi Belagere</cx:pt>
          <cx:pt idx="1256">Agnifera - अग्निफेरा - Episode 235  - February 13, 2018 - Preview</cx:pt>
          <cx:pt idx="1257">Agnifera - अग्निफेरा - Episode 241  - February 21, 2018 - Preview</cx:pt>
          <cx:pt idx="1258">Agnifera - अग्निफेरा - Episode 244  - February 26, 2018 - Preview</cx:pt>
          <cx:pt idx="1259">Agnifera - अग्निफेरा - Episode 292  - May 03, 2018 - Preview</cx:pt>
          <cx:pt idx="1260">AgniParitchai:வீடியோ கேசட் வாடகைக்கு கொடுத்த சசிகலா குடும்பத்திற்கு இவ்வளவு சொத்துகள் வந்தது எப்படி?</cx:pt>
          <cx:pt idx="1261">Agnisakshi - 12th February 2018 - ಅಗ್ನಿಸಾಕ್ಷಿ</cx:pt>
          <cx:pt idx="1262">Agnisakshi - 14th February 2018 - ಅಗ್ನಿಸಾಕ್ಷಿ</cx:pt>
          <cx:pt idx="1263">Agnisakshi - 15th February 2018 - ಅಗ್ನಿಸಾಕ್ಷಿ</cx:pt>
          <cx:pt idx="1264">Agnisakshi - 16th February 2018 - ಅಗ್ನಿಸಾಕ್ಷಿ</cx:pt>
          <cx:pt idx="1265">Agnisakshi - 19th February 2018 - ಅಗ್ನಿಸಾಕ್ಷಿ</cx:pt>
          <cx:pt idx="1266">Agnisakshi - 1st February 2018 - ಅಗ್ನಿಸಾಕ್ಷಿ</cx:pt>
          <cx:pt idx="1267">Agnisakshi - 21st February 2018 - ಅಗ್ನಿಸಾಕ್ಷಿ</cx:pt>
          <cx:pt idx="1268">Agnisakshi - 22nd January 2018 - ಅಗ್ನಿಸಾಕ್ಷಿ</cx:pt>
          <cx:pt idx="1269">Agnisakshi - 23rd February 2018 - ಅಗ್ನಿಸಾಕ್ಷಿ</cx:pt>
          <cx:pt idx="1270">Agnisakshi - 25th April 2018 - ಅಗ್ನಿಸಾಕ್ಷಿ</cx:pt>
          <cx:pt idx="1271">Agnisakshi - 26th April 2018 - ಅಗ್ನಿಸಾಕ್ಷಿ</cx:pt>
          <cx:pt idx="1272">Agnisakshi - 26th January 2018 - ಅಗ್ನಿಸಾಕ್ಷಿ</cx:pt>
          <cx:pt idx="1273">Agnisakshi - 28th November 2017 - ಅಗ್ನಿಸಾಕ್ಷಿ</cx:pt>
          <cx:pt idx="1274">Agnisakshi - 7th December 2017 - ಅಗ್ನಿಸಾಕ್ಷಿ</cx:pt>
          <cx:pt idx="1275">Agnisakshi - 8th February 2018 - ಅಗ್ನಿಸಾಕ್ಷಿ</cx:pt>
          <cx:pt idx="1276">Agnisakshi - 9th February 2018 - ಅಗ್ನಿಸಾಕ್ಷಿ</cx:pt>
          <cx:pt idx="1277">Agnyaathavaasi  2-Minute Review | Pawan Kalyan | Keerthy Suresh | Fully Filmy</cx:pt>
          <cx:pt idx="1278">Agnyaathavaasi and Jai Simha Movies 1st Day Collections REPORT | Pawan Kalyan Vs Balakrishna</cx:pt>
          <cx:pt idx="1279">Agnyaathavaasi Audio Launch Part 4 | Pawan Kalyan, Keerthy Suresh | Trivikram | Anirudh</cx:pt>
          <cx:pt idx="1280">Agnyaathavaasi Entrance సీన్ కేకపుట్టిస్తాదట ఎప్పుడు చూసి ఉండరు | #PSPK25 | Pawan Kalyan | Trivikram</cx:pt>
          <cx:pt idx="1281">Agnyaathavaasi Movie | Victory Venkatesh Cameo Making | Pawan Kalyan | Trivikram</cx:pt>
          <cx:pt idx="1282">Agnyaathavaasi Movie Producer Tensed With Movie Talk | Agnyaathavaasi Public Talk | News Mantra</cx:pt>
          <cx:pt idx="1283">AGNYAATHAVAASI Movie REVIEW And RATING | Pawan Kalyan,Keerthy Suresh,Trivikram,Anirudh,Anu Emmanuel</cx:pt>
          <cx:pt idx="1284">Agnyaathavaasi Official Teaser | Pawan Kalyan | Trivikram | Anirudh</cx:pt>
          <cx:pt idx="1285">Agnyaathavaasi Official Teaser Review | Pawan Kalyan,Keerthy Suresh,Anu Emmanuel,Anirudh,Trivikram</cx:pt>
          <cx:pt idx="1286">Agnyaathavaasi Public Talk  || Public Response || Pawan Kalyan || Trivikram</cx:pt>
          <cx:pt idx="1287">Agnyaathavaasi Public Talk | Pawan Kalyan | Keerthy Suresh | Anu Emmanuel</cx:pt>
          <cx:pt idx="1288">Agnyaathavaasi Public Talk | Pawan Kalyan Fans Reaction After Watching The Movie</cx:pt>
          <cx:pt idx="1289">Agnyaathavaasi public talk || Pawan Kalyan movie gets 4.4 rating - TV9 Entertainment</cx:pt>
          <cx:pt idx="1290">Agnyaathavaasi Theatrical Trailer | Pawan Kalyan | Trivikram | Anirudh</cx:pt>
          <cx:pt idx="1291">Agnyaathavaasi vs JaiSimha Public Talk | రెండు సినిమా పబ్లిక్ టాక్ లో తేడా చూడండి. Eagle Media Works</cx:pt>
          <cx:pt idx="1292">Agnyaathavasi New Scenes Public Talk | Pawan Kalyan Agnyaathavaasi Movie New Scenes | Film Mantra</cx:pt>
          <cx:pt idx="1293">Agnyaathavasi USA Premier Show Response</cx:pt>
          <cx:pt idx="1294">Agnyatavasi Five Days Collections | Pawan Kalyan Agnyaatavaasi Movie 5Days Collections -Film Mantra</cx:pt>
          <cx:pt idx="1295">Aha Naa Pellanta | Ugadi Special Event | 18th  March 2018| Full Episode | ETV Telugu</cx:pt>
          <cx:pt idx="1296">Aha Naa Pellanta Latest Couples Promo | #Ugadi Special Event Promo - Jabardasth &amp; Dhee 10 Teams</cx:pt>
          <cx:pt idx="1297">Aha Naa Pellanta Latest Promo | #Ugadi Special Event Promo - Jabardasth &amp; Dhee 10 Teams</cx:pt>
          <cx:pt idx="1298">Aha Naa Pellanta Latest Promo | #Ugadi Special Event Promo 02 - Jabardasth &amp; Dhee 10 Teams</cx:pt>
          <cx:pt idx="1299">Ahead of Gujarat Elections 2017, Hardik Patel's alleged CD goes viral</cx:pt>
          <cx:pt idx="1300">AIB : An Ode To Karni Sena</cx:pt>
          <cx:pt idx="1301">AIB : Chak Bass by MojoJojo feat. Sikander Kahlon [Official Music Video] #BacardiHousePartySessions</cx:pt>
          <cx:pt idx="1302">AIB : Charades &amp; FIFA with Virat feat RCB</cx:pt>
          <cx:pt idx="1303">AIB : Close Distance Relationships</cx:pt>
          <cx:pt idx="1304">AIB : Desi YouTube Rewind | The Making</cx:pt>
          <cx:pt idx="1305">AIB : Desi YouTube Rewind 2017 #PeekeMatChala</cx:pt>
          <cx:pt idx="1306">AIB : Honest Cricket Fans</cx:pt>
          <cx:pt idx="1307">AIB : Honest House Parties | Part 2</cx:pt>
          <cx:pt idx="1308">AIB : If Bosses Acted Like Parents</cx:pt>
          <cx:pt idx="1309">AIB : If Memes Had Exams</cx:pt>
          <cx:pt idx="1310">AIB : Kutta Hee Hoon Na by Babu Haabi [Official Video] | #BacardiHousePartySessions</cx:pt>
          <cx:pt idx="1311">AIB : Lightning Fast Movies</cx:pt>
          <cx:pt idx="1312">AIB : My Friend Revisor</cx:pt>
          <cx:pt idx="1313">AIB : No Game by Aarya [Official Music Video] | #BacardiHousePartySessions</cx:pt>
          <cx:pt idx="1314">AIB : Pyaar Ek Dhoka Hai - After Movie  2018</cx:pt>
          <cx:pt idx="1315">AIB : The Commentaries - Ghar Wapsi</cx:pt>
          <cx:pt idx="1316">AIB : UNOSCO PSA</cx:pt>
          <cx:pt idx="1317">AIB : Wanna Do Susu | Official Music Video</cx:pt>
          <cx:pt idx="1318">AIB Doosra : If Avengers Were Indian</cx:pt>
          <cx:pt idx="1319">AIB Khelkood : FIFA 18 Tanmay VS Palash</cx:pt>
          <cx:pt idx="1320">AIB Podcast : Feat. Madhuri Dixit</cx:pt>
          <cx:pt idx="1321">AIB Podcast : ft Virat Kohli, Yuzvendra Chahal, AB de Villiers</cx:pt>
          <cx:pt idx="1322">AIB PODCAST: FEAT NAWAZUDDIN SIDDIQUI | Reaction!</cx:pt>
          <cx:pt idx="1323">AIB: HONEST ENGINEERING CAMPUS PLACEMENTS | Part 1 | Reaction!</cx:pt>
          <cx:pt idx="1324">AIB: HONEST ENGINEERING CAMPUS PLACEMENTS | Part 2 | Reaction!</cx:pt>
          <cx:pt idx="1325">AIB: HONEST HOUSE PARTIES | PART 2 | Reaction!</cx:pt>
          <cx:pt idx="1326">Aim  To Crack Bank &amp; SSC Exams In 2018 ?</cx:pt>
          <cx:pt idx="1327">Aircel Closed ? 2 Ways to Be Safe | Tamil Tech</cx:pt>
          <cx:pt idx="1328">AirPods for Android?!</cx:pt>
          <cx:pt idx="1329">AIRTEL Exposed | 3 Ways How Bharti AIRTEL Fooling its 4G Customers | JIO vs AIRTEL in HINDI</cx:pt>
          <cx:pt idx="1330">Aishwarya Rai And Shweta Nanda Cold Fight At Anushka Sharma - Virat Kohli Mumbai Reception</cx:pt>
          <cx:pt idx="1331">Aishwarya Rai Bachchan’s 29 years old ‘Son’ Sandeep Exposed!</cx:pt>
          <cx:pt idx="1332">Aishwarya Rai CRIES &amp; Lashes Out As Paparazzi Harass Daughter Aradhya Bachchan Full Video</cx:pt>
          <cx:pt idx="1333">Aishwarya Rai’s CUTE Moments With Aaradhya At Late Father Krishnaraj's Birth Anniversary</cx:pt>
          <cx:pt idx="1334">AIYAARY | Sidharth Malhotra | Manoj Bajpayee | Trailer Reaction!</cx:pt>
          <cx:pt idx="1335">Aiyaary Sizzle | Neeraj Pandey | Sidharth Malhotra | Manoj Bajpayee | Releases 26th January 2018</cx:pt>
          <cx:pt idx="1336">Aiyaary Trailer  | Neeraj Pandey | Sidharth Malhotra | Manoj Bajpayee | Releases 26th January 2018</cx:pt>
          <cx:pt idx="1337">AJ Styles and Jinder Mahal come face to face  | WWE SmackDown 12 December 2017</cx:pt>
          <cx:pt idx="1338">AJ Styles responds to John Cena's WrestleMania suggestions: SmackDown LIVE, March 6, 2018</cx:pt>
          <cx:pt idx="1339">AJ Styles, Randy Orton &amp; Shinsuke Nakamura vs. Kevin Owens &amp; Sami Zayn: SmackDown LIVE, Jan. 9, 2018</cx:pt>
          <cx:pt idx="1340">Ajab Prem Ki Gajab Kahani | SahibNoor Singh</cx:pt>
          <cx:pt idx="1341">Ajaz Khan Strong Reply To Karni Sena | Padmavati Controversy | Deepika Padukone</cx:pt>
          <cx:pt idx="1342">AJE MARO DIWAS CHE | DUDE SERIOUSLY</cx:pt>
          <cx:pt idx="1343">Ajith and Shalini visit Sridevi’s house to meet Boney Kapoor family | Latest Tamil Cinema News</cx:pt>
          <cx:pt idx="1344">Ajith would've NEVER said that about Natchathira Kalai Vizha : Mansoor Ali Khan Speech</cx:pt>
          <cx:pt idx="1345">Ajith's Reel Daughter - I'm not a baby anymore : Baby Anikha interview | Maa, Yennai Arindhaal</cx:pt>
          <cx:pt idx="1346">Ajj Vi Chaunni Aah (Full Video) | Ninja ft Himanshi Khurana | Gold Boy | Latest Punjabi Song 2018</cx:pt>
          <cx:pt idx="1347">AK 47 || SUNNY KAHLON FT. BHUMIKA SHARMA || ROX A || NIK ||CROWN RECORDS || OFFICIAL VIDEO</cx:pt>
          <cx:pt idx="1348">Akash Ambani, Nita Ambani &amp; Bride Shloka Mehta Seek blessings Siddhivinayak Temple after Engagement</cx:pt>
          <cx:pt idx="1349">Akash Dadlani EXPOSES ALL In Interview After Eviction | Bigg Boss 11</cx:pt>
          <cx:pt idx="1350">Akash Dadlani To QUIT Bigg Boss 11? | Bigg Boss 11 Day 53 | 23rd November 2017 Full Episode Update</cx:pt>
          <cx:pt idx="1351">Akasheo Alpo Neel | Full Song | KABIR | Dev | Rukmini | Aniket C | Indraadip | Arijit Singh</cx:pt>
          <cx:pt idx="1352">Akh Da License (Full Song) | Sartaj Virk | Tru Makers | Deep Jandu | Latest Punjabi Songs 2017</cx:pt>
          <cx:pt idx="1353">Akha Hind Ma Hetali | Geeta Rabari New Gujarati Song 2018 | Raghav Digital</cx:pt>
          <cx:pt idx="1354">Akha Hind Ma Hetali | VIDEO | Geeta Rabari New Gujarati Song | Raghav Digital</cx:pt>
          <cx:pt idx="1355">Akhbaar Bana Kar Kya Paaya | अख़बार बना कर क्या पाया | 2018 Aap Ki Adalat</cx:pt>
          <cx:pt idx="1356">Akhil | Akh Lagdi (Official Video) | Desi Routz | Tru Makers | Latest Punjabi Song 2018</cx:pt>
          <cx:pt idx="1357">Akhil Akkineni Hello Movie Review and Rating | Kalyani Priyadarshan | Nagarjuna | #hello | YOYO TV</cx:pt>
          <cx:pt idx="1358">Akhil Akkineni Says Special Thanks To Chiranjeevi | Ram Charan | Samantha | Naga Chaitanya | TFPC</cx:pt>
          <cx:pt idx="1359">Akhil HELLO Movie First Day COLLECTIONS Will SHOCK You! | Kalyani Priyadarshan | Nagarjuna</cx:pt>
          <cx:pt idx="1360">Akhil Hello Movie Review And Rating || Akhil Hello Movie Public Talk || Kalyani Priyadarshan || NSE</cx:pt>
          <cx:pt idx="1361">Akila Priya Praises Deepika Padukone | Social Media Summit &amp; Awards | Amaravathi | iNews</cx:pt>
          <cx:pt idx="1362">Akkineni Nagarjuna About Akkineni Samantha | Hello Pre Release Event | TFPC</cx:pt>
          <cx:pt idx="1363">Akkineni Nagarjuna about Competition With Big Stars | Hello Movie Team Interview | Akhil | NewsQube</cx:pt>
          <cx:pt idx="1364">Akkineni Nagarjuna Response On Annapurna Studios Fire Mishap | iNews</cx:pt>
          <cx:pt idx="1365">Akkineni Samantha Emotional Speech @ Hello Movie Pre Release Event | TFPC</cx:pt>
          <cx:pt idx="1366">Akshay Kumar Postponed Padman Release For Padmavati | Sanjay Leela Bhansali, Ranveer Singh, Deepika</cx:pt>
          <cx:pt idx="1367">Akshay Kumar Postpones Padman Release To AVOID Clashing With Padmavati On 26/1/2018 -Ranveer.Deepika</cx:pt>
          <cx:pt idx="1368">Akshay Kumar's Inspirational Speech At Padman Promotions Will Melt Ur Heart</cx:pt>
          <cx:pt idx="1369">Akshay Kumar's Padman Aaj Se Teri Song Launch | Twinkle Khanna, Radhika Apte</cx:pt>
          <cx:pt idx="1370">Al Franken Faces Groping Accusations &amp; Roy Moore Stays on Defense: The Daily Show</cx:pt>
          <cx:pt idx="1371">Al Franken Resigns; Donald Trump Jr. Testifies in Russia Investigation: A Closer Look</cx:pt>
          <cx:pt idx="1372">Alaparaigal bloopers - Nakkalites</cx:pt>
          <cx:pt idx="1373">Alexander Graham Bell 2018 | Official Trailer | Latest Telugu Shortfilm | By Nabeel Afridi</cx:pt>
          <cx:pt idx="1374">Alexander Graham Bell 2018 || Latest Telugu Shortfilm || By Nabeel Afridi</cx:pt>
          <cx:pt idx="1375">Alexis Sanchez DEBUT For Manchester United l Alexis Sanchez vs Yeovil Town (26/01/2018) Away HD</cx:pt>
          <cx:pt idx="1376">Ali Ali ( Full Song )  - Mika Singh - Music &amp; Sound - Balaji Rao - Latest Hindi Songs 2017</cx:pt>
          <cx:pt idx="1377">Alia Bhatt in Aap Ki Adalat</cx:pt>
          <cx:pt idx="1378">Alien In Karnataka | Video Goes Viral On Social Media | iNews</cx:pt>
          <cx:pt idx="1379">Alita: Battle Angel | Official Trailer [HD] | 20th Century FOX</cx:pt>
          <cx:pt idx="1380">Alitho Saradaga |  11th December 2017 | Saptagiri (actor) | ETV Telugu</cx:pt>
          <cx:pt idx="1381">Alitho Saradaga |  13th November 2017 | Thagubothu Ramesh, Praveen  l Full Episode | ETV Telugu</cx:pt>
          <cx:pt idx="1382">Alitho Saradaga |  27th November 2017| Actress  Swathi l Full Episode | ETV Telugu</cx:pt>
          <cx:pt idx="1383">Alitho Saradaga |  4th December 2017 | Gundu Hanmantha Rao (Comedian ), Ragini | ETV Telugu</cx:pt>
          <cx:pt idx="1384">Alitho Saradaga |4th June 2018 | Sudha (Telugu actress) | ETV Telugu</cx:pt>
          <cx:pt idx="1385">Alitho Saradaga 85 PROMO | Suda garu Uday Kiran gurinchi cheppi Kantathadi pettaru..</cx:pt>
          <cx:pt idx="1386">Alitho Saradaga with Harsha vardhan and Anitha Chowdary 81 PROMO Don't miss it...</cx:pt>
          <cx:pt idx="1387">Alitho Saradaga with Pragathi 86 PROMO | Gathamlo miru Alaanti vatilo enduku panichesaru?</cx:pt>
          <cx:pt idx="1388">Alitho Saradaga| 12th February 2018| Subhalekha sudhakar, Sailaja | ETV Telugu</cx:pt>
          <cx:pt idx="1389">Alitho Saradaga| 5th February 2018|telugu serial actress Shruthi,Haritha| ETV Telugu</cx:pt>
          <cx:pt idx="1390">All in One Super Entertainer Promo | 01st January 2018 | Dhee 10, Jabardasth, Extra Jabardasth</cx:pt>
          <cx:pt idx="1391">All in One Super Entertainer Promo | 06th February 2018 | Dhee 10,Jabardasth,Extra Jabardasth</cx:pt>
          <cx:pt idx="1392">All in One Super Entertainer Promo | 11th December 2017 | Dhee 10, Jabardasth, Extra Jabardasth</cx:pt>
          <cx:pt idx="1393">All in One Super Entertainer Promo | 12th June 2018 | Dhee 10,Jabardasth,Extra Jabardasth, Cash</cx:pt>
          <cx:pt idx="1394">All in One Super Entertainer Promo | 13th February 2018 | Dhee 10,Jabardasth,Extra Jabardasth</cx:pt>
          <cx:pt idx="1395">All in One Super Entertainer Promo | 15th May 2018 | Dhee 10,Jabardasth,Extra Jabardasth, Cash</cx:pt>
          <cx:pt idx="1396">All in One Super Entertainer Promo | 15th November 2017 | Dhee 10,Jabardasth,Extra Jabardasth</cx:pt>
          <cx:pt idx="1397">All in One Super Entertainer Promo | 1st May 2018 | Dhee 10,Jabardasth,Extra Jabardasth, Cash</cx:pt>
          <cx:pt idx="1398">All in One Super Entertainer Promo | 20th February 2018 | Dhee 10,Extra Jabardasth,Anubhavinchu Raja</cx:pt>
          <cx:pt idx="1399">All in One Super Entertainer Promo | 24th April 2018 | Dhee 10,Jabardasth,Extra Jabardasth, Cash</cx:pt>
          <cx:pt idx="1400">All in One Super Entertainer Promo | 24th January 2018 | Dhee 10,Jabardasth,Extra Jabardasth</cx:pt>
          <cx:pt idx="1401">All in One Super Entertainer Promo | 25th December 2017 | Dhee 10, Jabardasth, Extra Jabardasth</cx:pt>
          <cx:pt idx="1402">All in One Super Entertainer Promo | 29th May 2018 | Dhee 10,Jabardasth,Extra Jabardasth, Cash</cx:pt>
          <cx:pt idx="1403">All in One Super Entertainer Promo | 30th January 2018 | Dhee 10,Jabardasth,Extra Jabardasth</cx:pt>
          <cx:pt idx="1404">All in One Super Entertainer Promo | 3rd April 2018 | Dhee 10,Jabardasth,Extra Jabardasth, Cash</cx:pt>
          <cx:pt idx="1405">All in One Super Entertainer Promo | 5th June 2018 | Dhee 10,Jabardasth,Extra Jabardasth, Cash</cx:pt>
          <cx:pt idx="1406">All in One Super Entertainer Promo | 7th March 2018 | Dhee 10,Jabardasth,Extra Jabardasth, Cash</cx:pt>
          <cx:pt idx="1407">ALL OK | RCB PARTY ANTHEM OFFICIAL | Prati sali cup namde</cx:pt>
          <cx:pt idx="1408">All Seasons Prize Money of Bigg Boss Winners - Shilpa Shinde, Hina Khan, Salman Khan</cx:pt>
          <cx:pt idx="1409">ALL TIME GREATEST AIRPLANE SEAT - Emirates First Class Suite</cx:pt>
          <cx:pt idx="1410">All you wanted to know about Ivanka Trump's Hyderabad visit! - TV9</cx:pt>
          <cx:pt idx="1411">Allah Duhai Hai Song Teaser - Movie Race 3 | Salman Khan | JAM8 (Tushar Joshi) | Coming Soon</cx:pt>
          <cx:pt idx="1412">Allah Duhai Hai Song Video - Race 3 | Salman Khan | JAM8 (TJ) | Amit, Jonita, Sreerama, Raja Kumari</cx:pt>
          <cx:pt idx="1413">Allah Duhai Hai Song with Lyrics - Race 3 | Salman Khan | JAM8 (TJ) | Latest Hindi Songs 2018</cx:pt>
          <cx:pt idx="1414">Allah Tujhse -Chacha Vidhayak Hain Humare-Zakir khan-Zeeshan Khan-Ayush Tiwari</cx:pt>
          <cx:pt idx="1415">Allasani Vaari Song Promo | Tholi Prema Songs | Varun Tej, Raashi Khanna | SS Thaman</cx:pt>
          <cx:pt idx="1416">allegation of hasin jahan against mohammad shami: gambhir and kaif on the issue</cx:pt>
          <cx:pt idx="1417">Allegations Mount Against Roy Moore; Trump Cozies Up to Putin: A Closer Look</cx:pt>
          <cx:pt idx="1418">Allu Aravind About RGV &amp; Sri Reddy @ Allu Aravind Press Meet | Pawan Kalyan || TV5 News</cx:pt>
          <cx:pt idx="1419">Allu Aravind speech @ Naa Peru Surya Pre Release Event || TV9</cx:pt>
          <cx:pt idx="1420">Allu Arjun Aggressive Speech @ Naa Peru Surya Na Illu India Audio Launch Live</cx:pt>
          <cx:pt idx="1421">Allu Arjun and Hari Teja's Hilarious Comedy at Okka Kshanam Pre Release Event | Surabhi | NewsQube</cx:pt>
          <cx:pt idx="1422">Allu Arjun And His Son Allu Ayaan Imitetes Oru Adaar Love Priya Prakash Varrier | #priyaprakash</cx:pt>
          <cx:pt idx="1423">Allu Arjun Awesome Speech @ Okka Kshanam Movie Pre Release Event | TFPC</cx:pt>
          <cx:pt idx="1424">Allu Arjun cap dance practice || Naa Peru Surya Naa Illu India || Allu Arjun || FilmiEvents</cx:pt>
          <cx:pt idx="1425">Allu Arjun Fans Response after Watching Naa peru surya naa illu india Movie Benefit Show Talk</cx:pt>
          <cx:pt idx="1426">Allu Arjun jealous of Ramcharan's Rangasthalam success? - TV9</cx:pt>
          <cx:pt idx="1427">Allu Arjun Making Fun with Ayaan | Priya Prakash Gunshot | #AlluArjunFun | NewsQube</cx:pt>
          <cx:pt idx="1428">Allu Arjun Movie in Hindi Dubbed 2017 | Hindi Dubbed Movies 2017 Full Movie</cx:pt>
          <cx:pt idx="1429">Allu Arjun React To Kathi Mahesh Comments About Pawan Kalyan | Renu Desai | Allu Arjun | Akiranandan</cx:pt>
          <cx:pt idx="1430">Allu Arjun React to Pawan Kalyan Speech about Allu Arvind PRP Party | Janasena Party | TTM</cx:pt>
          <cx:pt idx="1431">Allu Arjun Reaction On Priya Prakash Varrier Viral Video | Oru Adaar Love | Manikya Malaraya Song</cx:pt>
          <cx:pt idx="1432">Allu Arjun Response On #Agnathavasi Teaser | #PSPK25 | Pawan Kalyan | Trivikram | Keerthi Suresh</cx:pt>
          <cx:pt idx="1433">Allu Arjun Shocking Reaction On Pawan Kalyan Comments || JanaSena Party || YOYO Cine Talkies</cx:pt>
          <cx:pt idx="1434">Allu Arjun Speech At Naa Peru Surya Pre Release LIVE | Anu Emannuel | Zee Cinemalu | #NSNI</cx:pt>
          <cx:pt idx="1435">Allu Arjun Superb Speech At Mahanati Success Celebrations || Samantha, Rajamouli , Keerthy Suresh</cx:pt>
          <cx:pt idx="1436">Allu Arjun Watches Rangasthalam Movie with Family | Ram Charan | Samantha | Anasuya | Sukumar | DSP</cx:pt>
          <cx:pt idx="1437">Allu Arjun With Cute Son | Priya Prakash Varrier Wink Challenge | Oru Adaar Love | Naa Peru Surya</cx:pt>
          <cx:pt idx="1438">Allu Arjun's Naa Peru Surya teaser creates a new record - TV9 Entertainment</cx:pt>
          <cx:pt idx="1439">Allu Arjun's Oru Adaar Love Dubsmash with Allu Ayaan | Allu Arjun | Filmy byte</cx:pt>
          <cx:pt idx="1440">allu ayaan 4th birthday celebrations with family photos || Allu arjun || Allu Ayaan</cx:pt>
          <cx:pt idx="1441">Allu Ayaan Love towards his Cherry Mama (Ram Charan) Adorable video || Allu Ayaan</cx:pt>
          <cx:pt idx="1442">Alok Jain responds on NTR Replaced by Nani in Bigg Boss Season 2 Show @Press Meet - Filmyfocus.com</cx:pt>
          <cx:pt idx="1443">Aloo Gobhi Spicy Party Style | पार्टी स्टायल आलू गोभी लेकिन कम तेल में बनी - होली स्पेशल</cx:pt>
          <cx:pt idx="1444">Aloo Matar Paratha | हरी मटर आलू का परांठा । Aloo Matar Stuffed Paratha Recipe</cx:pt>
          <cx:pt idx="1445">Aloo Poori- Kids Special || Potato Poori|| How to make perfect Masala Aloo Puri ||Ep:319</cx:pt>
          <cx:pt idx="1446">Aloo Sev Namkeen । सूजी वाले आलू भुजिया सेव । Potato Sev Namkeen with Semolina</cx:pt>
          <cx:pt idx="1447">Aloo Tikki Recipe Frozen | फ्रोज़न आलू टिक्की । Crispy Potato Patties</cx:pt>
          <cx:pt idx="1448">AM A COOKER (Mark Angel Comedy) (Episode 143)</cx:pt>
          <cx:pt idx="1449">Ama Ghara Laxmi &amp; Ranee | Maha Adhaya | Full Ep 20th Nov 2017 | Odia Serial - TarangTV</cx:pt>
          <cx:pt idx="1450">Ama Ghara Laxmi &amp; Ranee | Maha Adhaya | Full Ep 21st Nov 2017 | Odia Serial - TarangTV</cx:pt>
          <cx:pt idx="1451">Ama Ghara Laxmi | 6 Feb 2018 | Promo | Odia Serial - TarangTV</cx:pt>
          <cx:pt idx="1452">Ama Ghara Laxmi | Full Ep 475 14th Nov 2017 | Odia Serial – TarangTV</cx:pt>
          <cx:pt idx="1453">Ama Ghara Laxmi | Full Ep 476 15th Nov 2017 | Odia Serial – TarangTV</cx:pt>
          <cx:pt idx="1454">Ama Ghara Laxmi | Full Ep 478 17th Nov 2017 | Odia Serial – TarangTV</cx:pt>
          <cx:pt idx="1455">Ama Ghara Laxmi | Full Ep 503 16th Dec 2017 | Odia Serial - TarangTV</cx:pt>
          <cx:pt idx="1456">Ama Ghara Laxmi | Full Ep 538 26th Jan 2018 | Odia Serial - TarangTV</cx:pt>
          <cx:pt idx="1457">Ama Ghara Laxmi | Full Ep 547 6th Feb 2018 | Odia Serial - TarangTV HD</cx:pt>
          <cx:pt idx="1458">Ama Ghara Laxmi | Full Ep 550 9th Feb 2018 | Odia Serial - TarangTV</cx:pt>
          <cx:pt idx="1459">Ama Ghara Laxmi | Full Ep 551 10th Feb 2018 | Odia Serial - TarangTV</cx:pt>
          <cx:pt idx="1460">Ama Ghara Laxmi | Full Ep 561 22nd Feb 2018 | Odia Serial - TarangTV</cx:pt>
          <cx:pt idx="1461">Ama Ghara Laxmi | Full Ep 593 | 31st Mar 2018 | Odia Serial - TarangTV</cx:pt>
          <cx:pt idx="1462">Ama Ghara Laxmi | Full Ep 622 | 4th May 2018 | Odia Serial – TarangTV</cx:pt>
          <cx:pt idx="1463">Ama Ghara Laxmi | Full Ep 641 | 26th May 2018 | Odia Serial – TarangTV</cx:pt>
          <cx:pt idx="1464">Ama Ghara Laxmi | Full Ep 649 | 5th June 2018 | Odia Serial – TarangTV</cx:pt>
          <cx:pt idx="1465">AMAR BANGLA | ১৫ মে প্রথম দফার ভোটের সম্ভাবনা</cx:pt>
          <cx:pt idx="1466">Amar Sajalpuria: Yaari Te Jugaad (Full Song) | Preet Hundal | New Punjabi Songs 2017</cx:pt>
          <cx:pt idx="1467">Amarpali और Akshara का जोरदार होली गीत 2018 - Heroine Ke Holi - Video JukeBOX - Bhojpuri Holi Song</cx:pt>
          <cx:pt idx="1468">AMAZING Home Made Weight Loss Drink! | How to Get Rid of BELLY Fat Easily? | VTube Telugu</cx:pt>
          <cx:pt idx="1469">Amazon Obhijaan | Official Trailer ( Hindi ) | Dev | SVF | Christmas 2017</cx:pt>
          <cx:pt idx="1470">Amazon Obhijaan | আমাজন অভিযান | Official Trailer ( Bengali )  | Dev | Kamaleswar |  SVF</cx:pt>
          <cx:pt idx="1471">Amazon நிறுவனத்திடம் ரூ.1.3கோடி மோசடி செய்த கூரியர் பணியாளர்</cx:pt>
          <cx:pt idx="1472">Ambarsariya - The Remix | Amazon Prime Original | Episode 7 | Rashmeet Kaur | Su Real</cx:pt>
          <cx:pt idx="1473">Ambi Ning Vayassaytho | Rebel Star Ambarish Birthday Special Teaser | Kannada 2018 | Kichcha Sudeepa</cx:pt>
          <cx:pt idx="1474">Ambi Ning Vayassaytho | Teaser | Ambarish | Kichcha Sudeepa | Shruthi Hariharan | Arjun Janya</cx:pt>
          <cx:pt idx="1475">Amchoor Powder Recipe |  अमचूर कैसे बनायें । Homemade Amchoor Powder Recipe</cx:pt>
          <cx:pt idx="1476">America Ammayi - Episode 716  - November 14, 2017 - Preview</cx:pt>
          <cx:pt idx="1477">AMERICA VS. INDIA | Part 3 | Rickshawali</cx:pt>
          <cx:pt idx="1478">America का Syria पर मिसाइल हमला | तीसरा विश्र्व युद्ध शुरू | News18 India</cx:pt>
          <cx:pt idx="1479">American Security Moves KCR Aside | Modi Waits For KTR At Hyd Metro Launch | Jordar News | hmtv News</cx:pt>
          <cx:pt idx="1480">Amit Thackeray to get Engaged with Mitali Borude-TV9</cx:pt>
          <cx:pt idx="1481">Amitabh Bachchan conferred with 'Indian Film Personality of the Year' award at IFFI 2017</cx:pt>
          <cx:pt idx="1482">Amitabh Bachchan speaks on being conferred with 'Indian Film Personality of the Year' award</cx:pt>
          <cx:pt idx="1483">Amitabh Bachchan, Shahrukh Khan, Saif Ali Khan, Ranbir Kapoor At Shashi Kapoor's Funeral</cx:pt>
          <cx:pt idx="1484">Amma Kutti Amma Kutti Full Video Song | Jai Simha | Balakrishna | Natasha Doshi | KS Ravi Kumar</cx:pt>
          <cx:pt idx="1485">Amma Mazhavillu I Aniyara - Glorious moments I Mazhavil Manoarama</cx:pt>
          <cx:pt idx="1486">Amma Mazhavillu I Asif Ali &amp; Aparna with Brides of India Dance I Mazhavil Manorama</cx:pt>
          <cx:pt idx="1487">Amma Mazhavillu I Kodiyettam Part - 1 I Mazhavil Manorama</cx:pt>
          <cx:pt idx="1488">Amma Mazhavillu I Kodiyettam Part - 2 I Mazhavil Manorama</cx:pt>
          <cx:pt idx="1489">Amma Mazhavillu I Kodiyettam Part - 3 I Mazhavil Manorama</cx:pt>
          <cx:pt idx="1490">Amma Mazhavillu I Mega Event - Part 1 I Mazhavil Manorama</cx:pt>
          <cx:pt idx="1491">Amma Mazhavillu I Mohan Lal the complete actor I Mazhavil Manorama</cx:pt>
          <cx:pt idx="1492">Amma Mazhavillu I Vilambaram at Mall of Travancore I Mazhavil Manorama</cx:pt>
          <cx:pt idx="1493">Amma Mazhavillu l A tribute to the malayalam film industry l Mazhavil Manorama</cx:pt>
          <cx:pt idx="1494">Amma Mazhavillu l Tovino v/s Pearly l Mazhavil Manorama</cx:pt>
          <cx:pt idx="1495">Amma Remembrance Spl Beep Show with Rj Vignesh | Season 3 - #02 | Smile Settai</cx:pt>
          <cx:pt idx="1496">Ammai Cute Abbai Naatu | Web Episode 48 | ETV Plus</cx:pt>
          <cx:pt idx="1497">Ammamma Gari Illu Movie Teaser  | Nagashourya | BabyShamili | Latest movie Updates</cx:pt>
          <cx:pt idx="1498">Ammammagarillu Theatrical Trailer | Ammammagarillu Movie | Naga Shaurya, Shamili | Sundar Surya</cx:pt>
          <cx:pt idx="1499">Ammuvinte Amma | Episode 200 - 22 December 2017 | Mazhavil Manorama</cx:pt>
          <cx:pt idx="1500">Ammuvinte Amma | Episode 206 - 30 December 2017 | Mazhavil Manorama</cx:pt>
          <cx:pt idx="1501">Ammuvinte Amma | Episode 228 - 25 January 2018 | Mazhavil Manorama</cx:pt>
          <cx:pt idx="1502">Ammuvinte Amma | Episode 236 - 03 February 2018 | Mazhavil Manorama</cx:pt>
          <cx:pt idx="1503">Ammuvinte Amma | Episode 291 – 12 April 2018 | Mazhavil Manorama</cx:pt>
          <cx:pt idx="1504">Ammuvinte Amma l Anu knows the truth.. l Mazhavil Manorama</cx:pt>
          <cx:pt idx="1505">Ammuvinte Amma l Padmaja plans to reveal the secret to Kiran... l Mazhavil Manorama</cx:pt>
          <cx:pt idx="1506">Ammuvinte Amma l The person who seeking for Ammu l Mazhavil Manorama</cx:pt>
          <cx:pt idx="1507">Ammuvinte Amma l Turning point of Anupama's life l Mazhavil Manorama</cx:pt>
          <cx:pt idx="1508">Amna Bibi/Kiran Bala ਦਾ ਨਵਾਂ ਬਿਆਨ, India ਜੋ ਕਹੇ- ਮੈ ਆਪਣੀ ਜਿੰਦਗੀ ਤੋਂ ਖੁਸ਼</cx:pt>
          <cx:pt idx="1509">Amoli - Official Trailer (Telugu) | Voiced By Nani</cx:pt>
          <cx:pt idx="1510">Amoli | Full Movie (Tamil) | Narrated by Mr. Kamal Haasan</cx:pt>
          <cx:pt idx="1511">Amoli | Teaser 1 (Telugu) | The Nation's Ugliest Business</cx:pt>
          <cx:pt idx="1512">Amoli | Teaser 2 (Telugu) | The Nation's Ugliest Business</cx:pt>
          <cx:pt idx="1513">AMRAPALI DUBEY NEW MOVIE ( Full HD New 2017 ) Dinesh Lal Yadav Nirahua Superhit Bhojpuri Full Film</cx:pt>
          <cx:pt idx="1514">Amrapali Marriage | Unknown Facts About Warangal Collector Amrapali | ABN Telugu</cx:pt>
          <cx:pt idx="1515">Amrit Maan Ft Dj Flow | Peg Di Washna ( Full Video)  | Himanshi Khurana | Latest Punjabi Song 2018</cx:pt>
          <cx:pt idx="1516">Amritsar 'ਚ ਅੌਰਤ ਨੂੰ ਘਰ ਅਾੲੀ ਮੰਗਤੀ ਨੁੰ ਰੋਟੀ ਖਵਾੳੁਣਾ ਪਿਅਾ ਮਹਿੰਗਾ Iਧੌਖੇ ਨਾਲ ਅੌਰਤ ਨੇ ਅੌਰਤ ਨੁੰ ਦਿਤੀ ਮੌਤ</cx:pt>
          <cx:pt idx="1517">Amrutham Serial Fame and Comedian Harsha Vardhan on Gundu Hanumantha Rao Death| Mahaa News Exclusive</cx:pt>
          <cx:pt idx="1518">Amyra Dastur in Hindi Dubbed 2017 | Hindi Dubbed Movies 2017 Full Movie</cx:pt>
          <cx:pt idx="1519">An iPhone For Ants! Worlds Smallest iPhone..</cx:pt>
          <cx:pt idx="1520">Anaganaga O Kathalo Trailer | Chaitanya Sagiraju, Gayat​h​ri Jujare | Shivadeep | Niharika Konidela</cx:pt>
          <cx:pt idx="1521">Analyzer - Exam Analysis Of IBPS CLERK PRE 2017 SHIFT- 1 (Review &amp; Cut Off) 2nd DECEMBER 2017</cx:pt>
          <cx:pt idx="1522">Anand Ahuja (Sonam Kapoor Husband) Lifestyle, Biography, House, Cars, Family, Net Worth, Business</cx:pt>
          <cx:pt idx="1523">Ananda Vikatan Cinema Awards 2017 | Part 15</cx:pt>
          <cx:pt idx="1524">Ananda Vikatan Cinema Awards 2017 | Part 16</cx:pt>
          <cx:pt idx="1525">Ananda Vikatan Cinema Awards 2017 | Part 7</cx:pt>
          <cx:pt idx="1526">Ananda Vikatan Cinema Awards 2017 | Promo 1</cx:pt>
          <cx:pt idx="1527">Ananda Vikatan Cinema Awards 2017: Curtain Raiser Part 2</cx:pt>
          <cx:pt idx="1528">Ananta Ojha's Body Reaches Odisha</cx:pt>
          <cx:pt idx="1529">Anasuya Fun with Ram charan | Rangasthalam Thank You Meet | Sukumar | Rangasthalam Movie</cx:pt>
          <cx:pt idx="1530">Anbu Chezhiyan is a REAL GENTLEMAN says Rajakumaran | Rajakumaran | Ashok Kumar</cx:pt>
          <cx:pt idx="1531">Anbuchezhiyan is neither good nor bad : SV Sekhar Interview | Kandhu Vatti Issue</cx:pt>
          <cx:pt idx="1532">Anbumani Ramadoss (Part 2) - தகுதியில்லாத தரகர் எடப்பாடி | Badhil kelvigal | Put Chutney</cx:pt>
          <cx:pt idx="1533">Anbumani Ramdoss (Part 1) - தமிழகத்தில்  ஆம்பளையே இல்லையா?  Badhil Kelvigal | Put Chutney</cx:pt>
          <cx:pt idx="1534">Anchor About His Marriage &amp; Personal Life || TV9 ET</cx:pt>
          <cx:pt idx="1535">Anchor Anasuya Breaks Child's Phone | Red Alert | ABN Telugu</cx:pt>
          <cx:pt idx="1536">Anchor Anasuya responded on Phone breaking issue|AVA Creative thoughts</cx:pt>
          <cx:pt idx="1537">Anchor lady gets pranked and screams in the agriculture field | Oh My God | Funny Episode</cx:pt>
          <cx:pt idx="1538">Anchor Pradeep  Fun With Thakur Anoop Singh || Naa Peru Surya Na Illu India Pre Release Event</cx:pt>
          <cx:pt idx="1539">Anchor Pradeep accepts mistake over drunk &amp; drive case - TV9 NOW</cx:pt>
          <cx:pt idx="1540">Anchor Pradeep caught driving drunk - TV9</cx:pt>
          <cx:pt idx="1541">Anchor Pradeep Caught In Drunk &amp; Drive Along With Two Foreigners | Hyderabad | iNews</cx:pt>
          <cx:pt idx="1542">Anchor Pradeep Caught in Drunk and Drive at Banjara Hills | Hyderabad | ABN Telugu</cx:pt>
          <cx:pt idx="1543">Anchor Pradeep Caught Red-handed in Drunk &amp; Drive at Banjara Hills || New Year Bash || NTV</cx:pt>
          <cx:pt idx="1544">Anchor Pradeep Funny Comments on Allu Arjun @ Naa Peru Surya Pre Release Event</cx:pt>
          <cx:pt idx="1545">Anchor Pradeep Got Arrested in Drunk &amp; Drive Case at New Year Night | Latest News | YOYOCine Talkies</cx:pt>
          <cx:pt idx="1546">Anchor Pradeep Machiraju Exclusive Interview || Speaks about Drunk &amp; Drive Case || Hyderabad || NTV</cx:pt>
          <cx:pt idx="1547">Anchor Pradeep Machiraju Speaks about Drunk n Drive Case &amp;  Rumours about Skipping Counseling || NTV</cx:pt>
          <cx:pt idx="1548">Anchor Pradeep Response on Police Counsiling | at Hyederabad</cx:pt>
          <cx:pt idx="1549">Anchor Pradeep Talks About Drunk and Drive Case | డ్రంక్ అండ్ డ్రైవ్ కేసు విషయం లో మాట్లాడిన ప్రదీప్</cx:pt>
          <cx:pt idx="1550">Anchor Pradeep's appeal against drunk driving! - TV9 Now</cx:pt>
          <cx:pt idx="1551">Anchor Radhika's neighbour recalls seeing her just before suicide - TV9 Now</cx:pt>
          <cx:pt idx="1552">Anchor Rashmi Shocking Answer to Media | Pradeep Drunk And Drive Controversy | YOYO Cine Talkies</cx:pt>
          <cx:pt idx="1553">Anchor Ravi About Anchor Pradeep || KTUC || TV9 Live</cx:pt>
          <cx:pt idx="1554">Anchor Suma Asks Akkineni Nagarjuna For Samantha &amp; Naga Chaitanya To Speak At Hello Pre-Release</cx:pt>
          <cx:pt idx="1555">Anchor suma comment about pradeep case|ప్రదీప్ గురించి సుమ మాట్లాడిన తీరు అందరిని ఆలోచించేలా చేస్తున</cx:pt>
          <cx:pt idx="1556">Anchor Suma Making Hilarious Fun With Darling Das @ Chalo Movie Pre Release Event | TFPC</cx:pt>
          <cx:pt idx="1557">Anchor Suma Strong Punch to Mahesh Vitta @ Krishnarjuna Yuddham Pre Release Event || Nani</cx:pt>
          <cx:pt idx="1558">Anchors who made fun of Surya's height SLAMMED by Kollywood | Vignesh Shivan, Vishal, Gnanavel Raja</cx:pt>
          <cx:pt idx="1559">Andal Controversy: Is Durga Stalin going to end this issue ?</cx:pt>
          <cx:pt idx="1560">Andal Issue : S.Ve.Shekar Slams Tamil Poet Vairamuthu | Protest in Chennai Condemning Vairamuthu</cx:pt>
          <cx:pt idx="1561">Andamaina Jeevitham Full Movie - Anupama Parameswaran - 2017 Latest Telugu Movies - Dulquer Salman</cx:pt>
          <cx:pt idx="1562">Andamaina Jeevitham Movie Scenes - Dulquer Salman Funny Scene in Church - Anupama Paramswaran Intro</cx:pt>
          <cx:pt idx="1563">Andamaina Jeevitham Movie Scenes - Dulquer Salman Gets Surprise - Dulquer Flirting With Anupama</cx:pt>
          <cx:pt idx="1564">Andar ki baat with Be YouNick</cx:pt>
          <cx:pt idx="1565">Andhamaina  Chandhamaama Lyrical | Tej I Love You Songs | Sai Dharam Tej, Anupama Parameswaran</cx:pt>
          <cx:pt idx="1566">Andheri Raat | Nawazuddin | Vijay | Monsoon Shootout | Neha Bhasin | Aklesh Sutar | Rajiv Sundaresan</cx:pt>
          <cx:pt idx="1567">Andhra Pradesh | 1st May 2018 | Ghantaravam 12 Noon News Headlines</cx:pt>
          <cx:pt idx="1568">Andhra Pradesh | 8th May 2018 | Ghantaravam 7 PM News Headlines</cx:pt>
          <cx:pt idx="1569">Android P first look</cx:pt>
          <cx:pt idx="1570">Angrezi Mein Kehte Hain - Official Trailer | Sanjay Mishra, Pankaj Tripathi, Anshuman J &amp; Shivani R</cx:pt>
          <cx:pt idx="1571">Angry Elephant Attrocity -| கோபத்தில் பாகனை கொன்ற யானை: பீதியில் பக்தர்கள்</cx:pt>
          <cx:pt idx="1572">Anil Kapoor, Anil Ambani &amp; Amar Singh At Airport To Recieve Sridevi's Mortal Remains</cx:pt>
          <cx:pt idx="1573">Anjali - Episode 251  - March 27, 2018 - Preview</cx:pt>
          <cx:pt idx="1574">Anjali - अंजली - Episode 153  - December 03, 2017 - Preview</cx:pt>
          <cx:pt idx="1575">Anjali - अंजली - Episode 206  - February 03, 2018 - Preview</cx:pt>
          <cx:pt idx="1576">Anjali - अंजली - Episode 286  - May 07, 2018 - Preview</cx:pt>
          <cx:pt idx="1577">Anjali - अंजली - Episode 292  - May 14, 2018 - Preview</cx:pt>
          <cx:pt idx="1578">Anjali Raghav &amp; KD | New Haryanvi Song | Uthan Dyu Na Doli | Dilbag Bithaliya, Ramkesh Jiwanpurwala</cx:pt>
          <cx:pt idx="1579">Anjali weds RJ Vignesh ? | Movie Nights with Balloon Team | Black Sheep</cx:pt>
          <cx:pt idx="1580">Anjaneya Dandakam In Telugu - Lord Hanuman Famous Devotional Songs</cx:pt>
          <cx:pt idx="1581">Anjaneya Dandakam In Telugu - Lord Hanuman Most Popular Devotional Songs</cx:pt>
          <cx:pt idx="1582">Anjaniputra Box Office Collection | Puneeth Rajkumar |</cx:pt>
          <cx:pt idx="1583">Anjaniputra Film Stay issue Discussion part 1 held on 24/12/2017</cx:pt>
          <cx:pt idx="1584">Ankarajyathe Jimmanmar | Movie Teaser | Rajeev Pillai, Roopesh Peethambaran | Official</cx:pt>
          <cx:pt idx="1585">Anmol Gagan Maan : Fukriyan Maarey | Mr Wow | Lohri Yaaran Di 2018 | New Punjabi Song | Saga Music</cx:pt>
          <cx:pt idx="1586">Anna | Malayalam Short Film with English Subtitles | Eldhose Lomy | Official</cx:pt>
          <cx:pt idx="1587">Anna Kendrick Does Her Impression of Kristen Stewart Talking About Pitch Perfect 3</cx:pt>
          <cx:pt idx="1588">Annadurai - Moviebuff Sneak Peek 01 | Vijay Antony, Diana Champika Directed by G Srinivasan</cx:pt>
          <cx:pt idx="1589">Annadurai - Moviebuff Sneak Peek 02 | Vijay Antony, Diana Champika Directed by G Srinivasan</cx:pt>
          <cx:pt idx="1590">Annadurai Movie Review - Anna Durai - Vijay Antony - Tamil Talkies</cx:pt>
          <cx:pt idx="1591">Annihilation (2018) - Official Trailer - Paramount Pictures</cx:pt>
          <cx:pt idx="1592">Announcement about Politics on 31st December | Rajinikanth FULL SPEECH | Rajini Fans Meet | 26/12/17</cx:pt>
          <cx:pt idx="1593">Announcement For Hyderabadis | Warangal Diaries</cx:pt>
          <cx:pt idx="1594">Announcement regarding classes (कल से धीमी शुरुआत) with cgl pathshala team</cx:pt>
          <cx:pt idx="1595">Annoying Friends | Team NYK | #24</cx:pt>
          <cx:pt idx="1596">ANNOYING SIBLINGS | Sham Idrees</cx:pt>
          <cx:pt idx="1597">Annoying Sisters | Girl Formula | Chai Bisket</cx:pt>
          <cx:pt idx="1598">Annoying Things Daughters Do || Mahathalli</cx:pt>
          <cx:pt idx="1599">Another Bezel Less Beauty - Sharp Aquos S2 Unboxing and Giveaway</cx:pt>
          <cx:pt idx="1600">Another Twist : அகதா வெளியிட்ட ஆதாரம் ! பரபரப்பான இறுதி நிமிடங்கள் ! Enga Veetu Mapillai - Arya</cx:pt>
          <cx:pt idx="1601">ANR పాత్రలో నాగచైతన్య ఎలా ఉన్నాడో చూడండి  | Naga Chaitanya As ANR in Mahanati Movie | Keerthy Suresh</cx:pt>
          <cx:pt idx="1602">Anshula Kapoor hosts private dinner on Jahnvi Kapoor's 21st birthday</cx:pt>
          <cx:pt idx="1603">Answering Phone LOUDLY in Public Prank / Talking Loudly on Phone Prank- Baap of bakchod - Raj</cx:pt>
          <cx:pt idx="1604">ANT-MAN AND THE WASP Trailer # 2 TEASER (NEW 2018) Ant-Man 2 Superhero Movie HD</cx:pt>
          <cx:pt idx="1605">Anubhavinchu Raja | 10th March 2018 | Full Episode 03 | Shekar Master | ETV Plus</cx:pt>
          <cx:pt idx="1606">Anubhavinchu Raja | 12th May 2018 | Full Episode 12 | Rocket Raghava | ETV Plus</cx:pt>
          <cx:pt idx="1607">Anubhavinchu Raja | 14th April 2018 |Varshini | Full Episode 08 | ETV Plus</cx:pt>
          <cx:pt idx="1608">Anubhavinchu Raja | 17th March 2018 | Full Episode 04 | Telugu Film Actor Tejaswi | ETV Plus</cx:pt>
          <cx:pt idx="1609">Anubhavinchu Raja | 19th May 2018 | Full Episode 13 | Madhavilatha | ETV Plus</cx:pt>
          <cx:pt idx="1610">Anubhavinchu Raja | 21st April 2018 | Full Episode 09 | Vishnu Priya | ETV Plus</cx:pt>
          <cx:pt idx="1611">Anubhavinchu Raja | 24th February 2018 | Full Episode 01 | ETV Plus</cx:pt>
          <cx:pt idx="1612">Anubhavinchu Raja | 24th March 2018 | Full Episode 05 | ETV Plus</cx:pt>
          <cx:pt idx="1613">Anubhavinchu Raja | 26th May 2018 | Full Episode 14 | Neha Chowdary | ETV Plus</cx:pt>
          <cx:pt idx="1614">Anubhavinchu Raja | 28th April 2018 | Full Episode 10 | Mangli | ETV Plus</cx:pt>
          <cx:pt idx="1615">Anubhavinchu Raja | 2nd June 2018 | Full Episode 15 | Jabardasth Venu | ETV Plus</cx:pt>
          <cx:pt idx="1616">Anubhavinchu Raja | 3rd  March 2018 | Full Episode 02 | chammak chandra | ETV Plus</cx:pt>
          <cx:pt idx="1617">Anubhavinchu Raja | 5th May 2018 | Full Episode 11 | Getup Seenu | ETV Plus</cx:pt>
          <cx:pt idx="1618">Anubhavinchu Raja |31st   March 2018 | Full Episode 06 | ETV Plus</cx:pt>
          <cx:pt idx="1619">Anubhavinchu Raja Latest Promo  - 24th March 2018 - Hyper Aadi,Ram Prasad - Mallemalatv</cx:pt>
          <cx:pt idx="1620">Anubhavinchu Raja Latest Promo  - 31st March 2018 - Hyper Aadi,Ram Prasad,Mahesh Kathi - Mallemalatv</cx:pt>
          <cx:pt idx="1621">Anubhavinchu Raja Latest Promo  - 3rd March 2018 - Hyper Aadi,Ram Prasad - Mallemalatv</cx:pt>
          <cx:pt idx="1622">Anubhavinchu Raja Latest Promo  - 7th April 2018 - Hyper Aadi,Ram Prasad,Sreemukhi - Mallemalatv</cx:pt>
          <cx:pt idx="1623">Anubhavinchu Raja Latest Promo - 12th May 2018 - Hyper Aadi,Ram Prasad,Jabardasth Srinu -Mallemalatv</cx:pt>
          <cx:pt idx="1624">Anubhavinchu Raja Latest Promo - 21st April 2018 - Hyper Aadi,Ram Prasad, Vishnu Priya - Mallemalatv</cx:pt>
          <cx:pt idx="1625">Anubhavinchu Raja Latest Promo - 24th February 2018 - Hyper Aadi,Jabardasth Ram Prasad - Mallemalatv</cx:pt>
          <cx:pt idx="1626">Anubhavinchu Raja Latest Promo - 26th May 2018 - Hyper Aadi,Ram Prasad, Neha Chowdary -Mallemalatv</cx:pt>
          <cx:pt idx="1627">Anubhavinchu Raja Latest Promo 02 - 24th February 2018 - Hyper Aadi,Ram Prasad - Mallemalatv</cx:pt>
          <cx:pt idx="1628">Anubrata mandal Threatens DSP at Bolpur</cx:pt>
          <cx:pt idx="1629">Anubrata Mandal's justifies his threat to police</cx:pt>
          <cx:pt idx="1630">ANUGRAH TV 03-12-2017 A NEW BEGINNING DAY-2 Sunday Meeting</cx:pt>
          <cx:pt idx="1631">ANUGRAH TV 04-03-2018 Sunday Meeting Live Stream</cx:pt>
          <cx:pt idx="1632">ANUGRAH TV 07-01-2018 Birthday Celebration Meeting Live Stream</cx:pt>
          <cx:pt idx="1633">ANUGRAH TV 11-03-2018 SHOWERS OF BLESSINGS DAY-2 ENGLISH Meeting Live Stream</cx:pt>
          <cx:pt idx="1634">ANUGRAH TV- 12-11-2017 Sunday Holy Communion Meeting Live Stream</cx:pt>
          <cx:pt idx="1635">ANUGRAH TV 14-01-2018 Sunday Meeting Live Stream</cx:pt>
          <cx:pt idx="1636">ANUGRAH TV 17-12-2017 Sunday Meeting Live Stream</cx:pt>
          <cx:pt idx="1637">ANUGRAH TV- 19-11-2017 Sunday Meeting Live Stream</cx:pt>
          <cx:pt idx="1638">ANUGRAH TV 21-01-2018 Sunday HOLY COMMUNION Meeting Live Stream</cx:pt>
          <cx:pt idx="1639">ANUGRAH TV- 23-11-2017 Thursday Meeting Live Stream</cx:pt>
          <cx:pt idx="1640">ANUGRAH TV 25-12-2017 Monday CHRISTMAS CELEBRATION Meeting Live Stream</cx:pt>
          <cx:pt idx="1641">ANUGRAH TV- 26-11-2017 Sunday Meeting Live Stream</cx:pt>
          <cx:pt idx="1642">ANUGRAH TV 31-12-2017 Crossover Meeting Live Stream</cx:pt>
          <cx:pt idx="1643">Anupama Chopra's Movie Review of 102 Not Out | Umesh Shukla | Amitabh Bachchan | Rishi Kapoor</cx:pt>
          <cx:pt idx="1644">Anupama Chopra's Movie Review of Aiyaary | Manoj Bajpayee | Sidharth Malhotra</cx:pt>
          <cx:pt idx="1645">Anupama Chopra's Movie Review of Baaghi 2 | Ahmed Khan | Tiger Shroff , Disha Patani</cx:pt>
          <cx:pt idx="1646">Anupama Chopra's Movie Review of Kaalakaandi</cx:pt>
          <cx:pt idx="1647">Anupama Chopra's Movie Review of October | Shoojit Sircar | Varun Dhawan | Banita Sandhu</cx:pt>
          <cx:pt idx="1648">Anupama Chopra's Movie Review of Padmaavat | Ranveer Singh | Deepika Padukone | Shahid Kapoor</cx:pt>
          <cx:pt idx="1649">Anupama Chopra's Movie Review of Padman | Akshay Kumar | Radhika Apte I Film Companion</cx:pt>
          <cx:pt idx="1650">Anupama Chopra's Movie Review of Pari | Anushka Sharma | Prosit Roy | Film Companion</cx:pt>
          <cx:pt idx="1651">Anupama Chopra's Movie Review of Sonu Ke Titu Ki Sweety | Luv Ranjan</cx:pt>
          <cx:pt idx="1652">Anupama Chopra's Movie Review of Tumhari Sulu</cx:pt>
          <cx:pt idx="1653">Anupama Comes To Meet Dhanush - Trisha Opposing Dhanush - Dharma Yogi Movie Scenes</cx:pt>
          <cx:pt idx="1654">Anupama Married! Who is Her Husband?</cx:pt>
          <cx:pt idx="1655">Anupama Parameswaran Confused With Dual Dhanush - Dhama Yogi Movie Scenes - Trisha</cx:pt>
          <cx:pt idx="1656">Anupama Parameswaran Intro - Anupama Parameswaran Slaps Dhanush - Dhama Yogi Movie Scenes - Trisha</cx:pt>
          <cx:pt idx="1657">Anurag Kashyap and Kalki Koechlin | TapeCast | Fly Beyond</cx:pt>
          <cx:pt idx="1658">Anushka &amp; Mashoor Dance At Sarla's Wedding - The Kapil Sharma Show</cx:pt>
          <cx:pt idx="1659">Anushka And Virat Crazy Dancing On Their Wedding Reception</cx:pt>
          <cx:pt idx="1660">Anushka and Virat Kohli's Wedding Reception Best Moments | Bollywood Celebs at Virushka Reception</cx:pt>
          <cx:pt idx="1661">Anushka And Virat Wedding UNSEEN Pictures | LehrenTV</cx:pt>
          <cx:pt idx="1662">Anushka Meets Kajal Aggarwal At Awe Pre Release Event | Kajal aggarwal and Anushka Shetty Meeting</cx:pt>
          <cx:pt idx="1663">Anushka Sharma - Virat Kohli का Reception कुछ देर में : बोमन ईरानी और कई क्रिकेटर्स पहुंचे</cx:pt>
          <cx:pt idx="1664">Anushka Sharma &amp; Family Seen at Mumbai Airport Amid Wedding Rumours With Virat Kohli | The Quint</cx:pt>
          <cx:pt idx="1665">Anushka Sharma &amp; Virat Kohli Grand Star Studded Reception | Full HD LIVE From The St. Regis Mumbai</cx:pt>
          <cx:pt idx="1666">Anushka Sharma and Virat Kohli Engagement full HD video | Such a romantic couple</cx:pt>
          <cx:pt idx="1667">Anushka Sharma And Virat Kohli's VIRAL Marriage Video</cx:pt>
          <cx:pt idx="1668">Anushka Sharma Does Thumka Alongside Virat Kohli At Their Delhi Reception</cx:pt>
          <cx:pt idx="1669">Anushka Sharma ने शेयर की Honeymoon की पहली फोटो, Virat Kohli के साथ यूं कर रहीं एन्जॉय</cx:pt>
          <cx:pt idx="1670">Anushka Sharma-Virat Kohli reception | Bollywood stars and Cricketers attend</cx:pt>
          <cx:pt idx="1671">Anushka Talks To Her Fans - The Kapil Sharma Show</cx:pt>
          <cx:pt idx="1672">Anushka पर भारी पड़े Salman, Reception बीच में छोड़ Panvel पहुंचे Stars</cx:pt>
          <cx:pt idx="1673">AP CM Chandrababu warning to YSRCP MP Avinash Reddy in Pulivendula</cx:pt>
          <cx:pt idx="1674">AP Nandi Awards Under Chandrababu's Influence | JR NTR | Mahesh Babu | Balakrishna | indiontvnews</cx:pt>
          <cx:pt idx="1675">APNA BACHPAN PART 3 || KIRAAK HYDERABADIZ || HYDERABADI BACHPAN</cx:pt>
          <cx:pt idx="1676">Apne Chichas V/S Asaduddin Owaisi (2) l The Baigan Vines</cx:pt>
          <cx:pt idx="1677">APNE NEIGHBOURS!! || Hyderabad Diaries</cx:pt>
          <cx:pt idx="1678">Appatlo Okadundevadu Full Movie - 2017 Telugu Movies - Nara Rohith, Sree Vishnu, Tanya Hope, Sasha</cx:pt>
          <cx:pt idx="1679">Apple Admits Slowing Down Old iPhones? Ask MKBHD V23!</cx:pt>
          <cx:pt idx="1680">Apple HomePod Review: The Dumbest Smart Speaker?</cx:pt>
          <cx:pt idx="1681">Apple HomePod Smart Speaker Unboxing &amp; Setup</cx:pt>
          <cx:pt idx="1682">Apple iPhone X Review: The Best Yet!</cx:pt>
          <cx:pt idx="1683">Aqsa Khan Beautiful Performance Promo - DHEE 10 - 21st February 2018 - Sudheer,Rashmi,Priyamani</cx:pt>
          <cx:pt idx="1684">Aqsa Khan Telugu FUNNY DIALOGUES | Dhee 10 Contestant Aqsa Khan Interview | Anchor KC | IndionTvNews</cx:pt>
          <cx:pt idx="1685">Aram - an apology and review by prashanth</cx:pt>
          <cx:pt idx="1686">Aramm - Aram Movie Review - Nayantharaa - Tamil Talkies</cx:pt>
          <cx:pt idx="1687">Aravindante Athidhikal | Rasathi Song Video | Sreenivasan, Vineeth Sreenivasan | Shaan Rahman | HD</cx:pt>
          <cx:pt idx="1688">Aravindante Athidhikal Official Teaser | Sreenivasan, Vineeth Sreenivasan | Shaan Rahman | M Mohanan</cx:pt>
          <cx:pt idx="1689">Aravindante Athidhikal Trailer | Sreenivasan, Vineeth Sreenivasan | Shaan Rahman | M Mohanan | HD</cx:pt>
          <cx:pt idx="1690">Aravindha Sametha Motion Poster | NTR | Trivikram | SS Thaman</cx:pt>
          <cx:pt idx="1691">Are we ready to get married?</cx:pt>
          <cx:pt idx="1692">ARE YOU A MAD LAD?</cx:pt>
          <cx:pt idx="1693">ARE YOU FRIENDZONED? ft. SheTroubleMaker | RishhSome</cx:pt>
          <cx:pt idx="1694">Arjun As CM Candidate ?  #2 | Sollividava | Movie Nights | Black Sheep</cx:pt>
          <cx:pt idx="1695">Arjun Reddy | ఒక అభిమాని కోసం ఏ హీరో చేయలేని పని విజయ్ దేవరకొండ చేసాడు || Vijay Devarakonda | Hero</cx:pt>
          <cx:pt idx="1696">Arjun Reddy Full Video Songs | Madhurame Full Video Song 4K | Vijay Deverakonda | Shalini Pandey</cx:pt>
          <cx:pt idx="1697">Arjun says no to Namitha, Mumtaj ? | Movie Nights | Sollividava | Black Sheep</cx:pt>
          <cx:pt idx="1698">Arjun to divorce Chandni | Half Marriage | Mon-Fri at 7.30 PM</cx:pt>
          <cx:pt idx="1699">Arjun-Anshula Kapoor To Make Jhanvi Kapoor’s 21st Birthday Special?</cx:pt>
          <cx:pt idx="1700">Arnold VS Megalodon</cx:pt>
          <cx:pt idx="1701">Arrange + Love எங்களோட கல்யாணம் | Actress Sridevi Ashok Interview |Vijay Tv Raja Rani Serial Archana</cx:pt>
          <cx:pt idx="1702">Arranged Marriage VS. Love Marriage | Rickshawali | feat. Rishabh Rishhsome</cx:pt>
          <cx:pt idx="1703">ARREST! Financier Anbu Cheziyan - Vishal's Furious Speech | Ashok Kumar Suicide |TN 360</cx:pt>
          <cx:pt idx="1704">ARS vs CHE 2-2 All Goals &amp; Highlights 03/01/2018 HD</cx:pt>
          <cx:pt idx="1705">ARS vs EVE 5-1 All Goals &amp; Highlights 03/02/2018 HD</cx:pt>
          <cx:pt idx="1706">Arsenal vs Huddersfield 5-0 All Goals &amp; Highlights 29/11/2017 HD</cx:pt>
          <cx:pt idx="1707">Arshad Warsi REACTS To Salman Khan's Statement About Ranbir Kapoor's 'Sanju'</cx:pt>
          <cx:pt idx="1708">Arshi Khan Explosive Interview After Bigg Boss 11 Eviction EXCLUSIVE | Hina Khan | Shilpa Shinde</cx:pt>
          <cx:pt idx="1709">Arshi Khan Gets Eyelash Extensions | EXCLUSIVE INTERVIEW | Lehren Small Screen</cx:pt>
          <cx:pt idx="1710">Arshi Khan HOSTS Party For Bigg Boss 11 Contestants | Full Party Video | Uncut</cx:pt>
          <cx:pt idx="1711">Arshi Khan Ki Grand Party | Bigg Boss 11 Grand Party | FULL NIGHT PARTY</cx:pt>
          <cx:pt idx="1712">Arshi Khan Reveals Shilpa Shinde as Bigg Boss 11 Winner - Exclusive Interview</cx:pt>
          <cx:pt idx="1713">Arshi Khan UPSET With Shilpa Shinde For Missing Her Party - Exclusive Interview</cx:pt>
          <cx:pt idx="1714">Arshi Khan ने दिया BT News को सबसे पेहले Exclusive Interview | Hina Khan है गिरगिट</cx:pt>
          <cx:pt idx="1715">Artist Apoorva Says Sorry to Pawan Kalyan | Open Debate on Casting Couch in Tollywood | hmtv</cx:pt>
          <cx:pt idx="1716">Artist Sunitha threatens to expose Kathi Mahesh! || Tollywood Casting Couch - TV9</cx:pt>
          <cx:pt idx="1717">Arun  S/O Babu Gogineni || Expert in 5 languages || 5 భాషలు మాట్లాడుతాడు || mictv ||</cx:pt>
          <cx:pt idx="1718">Arun Kumar IAS interacts with Anganwadis | Dept of woman Development and Child Welfare | Mana TV</cx:pt>
          <cx:pt idx="1719">Arundhathi | അരുന്ധതി | Flowers | Ep# 39</cx:pt>
          <cx:pt idx="1720">Arundhathi | അരുന്ധതി | Flowers | Ep# 40</cx:pt>
          <cx:pt idx="1721">Arundhathi | അരുന്ധതി | Flowers | Ep# 81</cx:pt>
          <cx:pt idx="1722">Arundhathi | അരുന്ധതി | Flowers | Ep# 85</cx:pt>
          <cx:pt idx="1723">Arundhathi | അരുന്ധതി | Flowers | Ep# 90</cx:pt>
          <cx:pt idx="1724">Aruvi - Official Teaser | Arun Prabu | Bindhu Malini, Vedanth | Dream Warrior Pictures</cx:pt>
          <cx:pt idx="1725">Aruvi - Official Trailer | Arun Prabu | Bindhu Malini, Vedanth | Dream Warrior Pictures</cx:pt>
          <cx:pt idx="1726">Aruvi 2-Minute Review | Fully Filmy</cx:pt>
          <cx:pt idx="1727">Aruvi Movie Review - Tamil Talkies</cx:pt>
          <cx:pt idx="1728">Aruvi Movie Review | Dumbest Review | Aditi Balan | Smile Settai</cx:pt>
          <cx:pt idx="1729">Aruvi Review | Aditi Balan | Arun Prabu Purushothaman | S R Prabhu | Selfie Review</cx:pt>
          <cx:pt idx="1730">Aruvi review by prashanth</cx:pt>
          <cx:pt idx="1731">Arya to Marry Seetha Lakshmi ? | Enga Veetu Mapillai Show | Latest News</cx:pt>
          <cx:pt idx="1732">Arya vai vetkapada vaitha RJ Maha | Galatta Nakshatra Awards</cx:pt>
          <cx:pt idx="1733">Arya will not marry anyone - Enga Veetu Mapillai grand finale result | எங்க வீட்டு மாப்பிள்ளை | #EVM</cx:pt>
          <cx:pt idx="1734">Asaram का जेल से ही Facebook Live पर प्रवचन | पहले शरद और शिल्पी, फिर जल्द ही खुदा आऊंगा बाहर</cx:pt>
          <cx:pt idx="1735">Asathoma Sadgamaya | New 2K Trailer 2018 | Radhika Chethan | Kiran Raj | Lasya | i Care Movies</cx:pt>
          <cx:pt idx="1736">Asees - Official Trailer | ਆਸੀਸ | Rana Ranbir | New Punjabi Movie 2018 | Rel. 22nd June | Saga Music</cx:pt>
          <cx:pt idx="1737">Ashish Chanchlani in Police Station | ashish chanchlani vines | Latest Controversy</cx:pt>
          <cx:pt idx="1738">Ashish Sardana- COUPLE [Full song] | Singaa | Mavi Singh | Art ATTACK | Love Punjabi Song 2018</cx:pt>
          <cx:pt idx="1739">Ashita Chandrappa Salary For Bigg Boss 5 Kannada</cx:pt>
          <cx:pt idx="1740">Ashta Lakshmi Homa and Mahasatsang with Gurudev, Mumbai, Maharashtra</cx:pt>
          <cx:pt idx="1741">Ashton Kutcher Shocks Ellen with Huge Donation</cx:pt>
          <cx:pt idx="1742">Ask us anything?</cx:pt>
          <cx:pt idx="1743">Asking 50 Indian Girls To Be My Girlfriend</cx:pt>
          <cx:pt idx="1744">Asli Fighter (Okka Ammayi Thappa) 2017 NEW Full Hindi Dubbed Movie | Sundeep Kishan, Nithya Menen</cx:pt>
          <cx:pt idx="1745">ASP Sunitha Reddy &amp; Kalwakurthy CI Mallikarjun Reddy Suspended Over Illicit Affair ll 2day 2morrow</cx:pt>
          <cx:pt idx="1746">ASP Sunitha Reddy And Kalwakurthy CI Mallikarjun Reddy Suspended Over Illicit Affair | ABN</cx:pt>
          <cx:pt idx="1747">ASP Sunitha Reddy Husband demands action against CI Mallikarjun Reddy - TV9 Now</cx:pt>
          <cx:pt idx="1748">ASP సునీత రెడ్డి తో తన భర్త మల్లికార్జున్ సంబంధం గురించి మాట్లాడిన C.I  భార్య| GARAM CHAI</cx:pt>
          <cx:pt idx="1749">ASP సునీత రెడ్డి పై హోం మంత్రి నాయిని సంచలన వ్యాక్యలు | Nayani Comments about ASP Sunitha Reddy</cx:pt>
          <cx:pt idx="1750">ASPASHTA | kannada shortFilm | Sourabh Kulkarni</cx:pt>
          <cx:pt idx="1751">Assembly Poll Result: Congress again blames EVM for their loss in Gujarat and Himachal</cx:pt>
          <cx:pt idx="1752">Assembly Results 2017:  रूझानों में बीजेपी- कांग्रेस में कांटे की टक्कर, रुझानों से शेयर बाजार टूटा</cx:pt>
          <cx:pt idx="1753">Astrologer Exposed : சந்திர கிரகணத்தில் செய்ய கூடாதவை ? ChandraGrahan on Jan 31st | Abirami Sekar</cx:pt>
          <cx:pt idx="1754">Astrologer K.P.Vidyadharan Prediction | Meenakshi Amman Temple Fire | ஆட்சிக்கு ஆபத்து? | Sun News</cx:pt>
          <cx:pt idx="1755">Asura Full Movie - 2017 Telugu Full Movies - Nara Rohith, Priya Banerjee</cx:pt>
          <cx:pt idx="1756">Asus Zenfone Max Pro Ke Opinions After Use In Hindi</cx:pt>
          <cx:pt idx="1757">Asus Zenfone Max Pro M1 Unboxing &amp; First Look - The Redmi Note 5 Pro Killer?? 🔥🔥🔥</cx:pt>
          <cx:pt idx="1758">Asus Zenfone Pro Max New Mid-Range Smartphone Champ? Unboxing &amp; Overview</cx:pt>
          <cx:pt idx="1759">At This Point, Do Republicans Even Care About Sexual Assault?: The Daily Show</cx:pt>
          <cx:pt idx="1760">Athadu Aame (He &amp; She) | Latest Telugu Comedy Web Series | Season 3 | Episode 10 | Chandragiri Subbu</cx:pt>
          <cx:pt idx="1761">Athadu Aame (He &amp; She) | Latest Telugu Comedy Web Series | Season 3 | Episode 3 | Chandragiri Subbu</cx:pt>
          <cx:pt idx="1762">Athadu Aame (He &amp; She) | Latest Telugu Comedy Web Series | Season 3 | Episode 4 | Chandragiri Subbu</cx:pt>
          <cx:pt idx="1763">Athadu Aame (He &amp; She) | Latest Telugu Comedy Web Series | Season 3 | Episode 5 | Chandragiri Subbu</cx:pt>
          <cx:pt idx="1764">Athadu Aame (He &amp; She) | Latest Telugu Comedy Web Series | Season 3 | Episode 6 | Chandragiri Subbu</cx:pt>
          <cx:pt idx="1765">Athadu Aame (He &amp; She) | Latest Telugu Comedy Web Series | Season 3 | Episode 8 | Chandragiri Subbu</cx:pt>
          <cx:pt idx="1766">Athadu Aame (He &amp; She) | Latest Telugu Comedy Web Series | Season 4 | Episode 1 | Chandragiri Subbu</cx:pt>
          <cx:pt idx="1767">Athadu Aame (He &amp; She) | Latest Telugu Comedy Web Series | Season 4 | Episode 2 | Chandragiri Subbu</cx:pt>
          <cx:pt idx="1768">Athadu Aame (He &amp; She) | Latest Telugu Comedy Web Series | Season 4 | Episode 3 | Chandragiri Subbu</cx:pt>
          <cx:pt idx="1769">Athadu Aame (He &amp; She) | Latest Telugu Comedy Web Series | Season 4 | Episode 4 | Chandragiri Subbu</cx:pt>
          <cx:pt idx="1770">Athadu Aame (He &amp; She) | Latest Telugu Comedy Web Series | Season 4 | Episode 5 | Chandragiri Subbu</cx:pt>
          <cx:pt idx="1771">Athadu Aame (He &amp; She) | Latest Telugu Comedy Web Series | Season 4 | Episode 7 | Chandragiri Subbu</cx:pt>
          <cx:pt idx="1772">Athadu Aame (He &amp; She) Latest Telugu Comedy Web Series | Season 3 | Episode 5 | SHOPPING | Trailer</cx:pt>
          <cx:pt idx="1773">Athadu Aame (He &amp; She) Vs Frustrated Woman Frustration | Season 3 | Episode 9 | Chandragiri Subbu</cx:pt>
          <cx:pt idx="1774">Atharva | New HD Teaser 2018 | Pavan Teja | Sanam Shetty | Arun | Vinay Kumar.H | Mahasimha Movies</cx:pt>
          <cx:pt idx="1775">Athletic Bilbao vs Real Madrid 0-0 - Extended Match Highlights - La Liga 02/12/2017 HD</cx:pt>
          <cx:pt idx="1776">Athmasakhi | Episode 413 - 27 January 2018 | Mazhavil Manorama</cx:pt>
          <cx:pt idx="1777">Athmasakhi l Abilash &amp; Nanthitha move to divorce l Mazhavil Manorama</cx:pt>
          <cx:pt idx="1778">Athmasakhi l Disaster following Nanthitha  l Mazhavil Manorama</cx:pt>
          <cx:pt idx="1779">Athmasakhi l Entry of Nanthitha to take Kingini l l Mazhavil Manorama</cx:pt>
          <cx:pt idx="1780">Athmasakhi l Entry of new characters.... l Mazhavil Manorama</cx:pt>
          <cx:pt idx="1781">Athmasakhi l Madhumitha's last wish come true l Mazhavil Manorama</cx:pt>
          <cx:pt idx="1782">Athmasakhi l Nanthitha came back to fight... l Mazhavil Manorama</cx:pt>
          <cx:pt idx="1783">Athmasakhi l Nanthitha is critical stage l Mazhavil Manorama</cx:pt>
          <cx:pt idx="1784">Athmasakhi l Painful words of Nanthitha  l Mazhavil Manorama</cx:pt>
          <cx:pt idx="1785">Athmasakhi l Savithri against Abhi's decision l Mazhavil Manorama</cx:pt>
          <cx:pt idx="1786">Athmasakhi l The guest who staggered Menon...!  l Mazhavil Manorama</cx:pt>
          <cx:pt idx="1787">Atletico Madrid vs Real Madrid 0-0 - Extended Match Highlights - La Liga 18/11/2017 HD</cx:pt>
          <cx:pt idx="1788">ATM Cash Crunch situation in Indian Economy - Know main reasons behind Crisis - Current Affair 2018</cx:pt>
          <cx:pt idx="1789">Audiance Counter to Kathi Mahesh |Karthi Kakhi Review | Kathi Mahesh |Aone Celebrity</cx:pt>
          <cx:pt idx="1790">Audio Leaked : கல்லூரி மாணவிகளை பாலியலுக்கு அழைக்கும் பேராசிரியை</cx:pt>
          <cx:pt idx="1791">Audit Revision For CA IPCC and CA Inter By Neeraj Arora</cx:pt>
          <cx:pt idx="1792">Audition Gone Wrong Ft. Ashish Chanchlani | MostlySane</cx:pt>
          <cx:pt idx="1793">Aukaat | (Full HD) | Satinder Khehra  | New Punjabi Songs 2018 | Latest Punjabi Songs 2018</cx:pt>
          <cx:pt idx="1794">AUNTY KI GHANTI PART 2 | FULL MUSIC VIDEO</cx:pt>
          <cx:pt idx="1795">Aur Sunao - 17/01/18</cx:pt>
          <cx:pt idx="1796">Aur Sunao - Youtube live - 19/02/18</cx:pt>
          <cx:pt idx="1797">Aurangabaad Concert Vlog || Shehbaaz Khan || Stage Performance</cx:pt>
          <cx:pt idx="1798">Auto Scenes-Types of Customers || Mahathalli</cx:pt>
          <cx:pt idx="1799">Avalum Naanum | 18th to 20th April 2018 - Promo</cx:pt>
          <cx:pt idx="1800">Avane Srimannarayana - Official Teaser | Rakshit Shetty | Shanvi Srivastava | Balaji Manohar</cx:pt>
          <cx:pt idx="1801">Avengers Infinity War Movie Review - Tamil Talkies</cx:pt>
          <cx:pt idx="1802">Avengers Infinity War review by prashanth</cx:pt>
          <cx:pt idx="1803">Avengers Infinity War Spoof - Part 1 || Shudh Desi Endings</cx:pt>
          <cx:pt idx="1804">Avengers Infinity War with Ashish Chanchlani</cx:pt>
          <cx:pt idx="1805">Avengers' Josh Brolin Tries Out Different Voices for Thanos</cx:pt>
          <cx:pt idx="1806">Avengers: Infinity War || Motion Poster || Shudh Desi Endings</cx:pt>
          <cx:pt idx="1807">Avengers: Infinity War Trailer Tease</cx:pt>
          <cx:pt idx="1808">Avo To Well Come Jao To Bhid Come - Kiran Gajera | New Gujarati Song 2018 | Full HD VIDEO</cx:pt>
          <cx:pt idx="1809">Avo To Well Come Jao To Bhid Come | KIRAN GAJERA | New Gujarati Song 2018 | FULL HD VIDEO</cx:pt>
          <cx:pt idx="1810">Awe Movie Latest Promos | అ! | Prasanth Varma | Nani | TFPC</cx:pt>
          <cx:pt idx="1811">Awe Movie Review | Nani  Aa Telugu Film Rating | Kajal Agrawal | Prashanth Varma | Mr. B</cx:pt>
          <cx:pt idx="1812">AWE Movie Team Super Funny Interview | Nani | Regina | Nithya Menen | Kajal | Eesha | TFPC</cx:pt>
          <cx:pt idx="1813">Awe Theatrical Trailer | అ! | Kajal Aggarwal, Nithya Menen, Regina | Nani, Ravi Teja</cx:pt>
          <cx:pt idx="1814">Awkward Moment With Chemists | Being Indian</cx:pt>
          <cx:pt idx="1815">AYALATHE SUNDARI | Today at 8 PM | Surya TV</cx:pt>
          <cx:pt idx="1816">Ayush Kotwal Challenges The Coaches | The Voice India Kids - Season 2 | Ep 3</cx:pt>
          <cx:pt idx="1817">Azad Parindey - Episode 1 | Being Indian</cx:pt>
          <cx:pt idx="1818">Azad Parindey - Episode 3 | Being Indian</cx:pt>
          <cx:pt idx="1819">Azhagu - Tamil Serial | அழகு | Episode 121 | Sun TV Serials | 13 April 2018 | Revathy | Vision Time</cx:pt>
          <cx:pt idx="1820">Azhagu - Tamil Serial | அழகு | Episode 124 | Sun TV Serials | 18 April 2018 | Revathy | Vision Time</cx:pt>
          <cx:pt idx="1821">Azhagu - Tamil Serial | அழகு | Episode 125 | Sun TV Serials | 19 April 2018 | Revathy | Vision Time</cx:pt>
          <cx:pt idx="1822">Azhagu - Tamil Serial | அழகு | Episode 126 | Sun TV Serials | 20 April 2018 | Revathy | Vision Time</cx:pt>
          <cx:pt idx="1823">Azhagu - Tamil Serial | அழகு | Episode 127 | Sun TV Serials | 21 April 2018 | Revathy | Vision Time</cx:pt>
          <cx:pt idx="1824">Azhagu - Tamil Serial | அழகு | Episode 128 | Sun TV Serials | 23 April 2018 | Revathy | Vision Time</cx:pt>
          <cx:pt idx="1825">Azhagu - Tamil Serial | அழகு | Episode 129 | Sun TV Serials | 24 April 2018 | Revathy | Vision Time</cx:pt>
          <cx:pt idx="1826">Azhagu - Tamil Serial | அழகு | Episode 131 | Sun TV Serials | 26 April 2018 | Revathy | Vision Time</cx:pt>
          <cx:pt idx="1827">Azhagu - Tamil Serial | அழகு | Episode 132 | Sun TV Serials | 27 April 2018 | Revathy | Vision Time</cx:pt>
          <cx:pt idx="1828">Azhagu - Tamil Serial | அழகு | Episode 133 | Sun TV Serials | 28 April 2018 | Revathy | Vision Time</cx:pt>
          <cx:pt idx="1829">Azhagu - Tamil Serial | அழகு | Episode 135 | Sun TV Serials | 01 May 2018 | Revathy | Vision Time</cx:pt>
          <cx:pt idx="1830">Azhagu - Tamil Serial | அழகு | Episode 136 | Sun TV Serials | 02 May 2018 | Revathy | Vision Time</cx:pt>
          <cx:pt idx="1831">Azhagu - Tamil Serial | அழகு | Episode 137 | Sun TV Serials | 03 May 2018 | Revathy | Vision Time</cx:pt>
          <cx:pt idx="1832">Azhagu - Tamil Serial | அழகு | Episode 138 | Sun TV Serials | 04 May 2018 | Revathy | Vision Time</cx:pt>
          <cx:pt idx="1833">Azhagu - Tamil Serial | அழகு | Episode 139 | Sun TV Serials | 05 May 2018 | Revathy | Vision Time</cx:pt>
          <cx:pt idx="1834">Azhagu - Tamil Serial | அழகு | Episode 140 | Sun TV Serials | 07 May 2018 | Revathy | Vision Time</cx:pt>
          <cx:pt idx="1835">Azhagu - Tamil Serial | அழகு | Episode 142 | Sun TV Serials | 09 May 2018 | Revathy | Vision Time</cx:pt>
          <cx:pt idx="1836">Azhagu - Tamil Serial | அழகு | Episode 143 | Sun TV Serials | 10 May 2018 | Revathy | Vision Time</cx:pt>
          <cx:pt idx="1837">Azhagu - Tamil Serial | அழகு | Episode 144 | Sun TV Serials | 11 May 2018 | Revathy | Vision Time</cx:pt>
          <cx:pt idx="1838">Azhagu - Tamil Serial | அழகு | Episode 145 | Sun TV Serials | 12 May 2018 | Revathy | Vision Time</cx:pt>
          <cx:pt idx="1839">Azhagu - Tamil Serial | அழகு | Episode 146 | Sun TV Serials | 14 May 2018 | Revathy | Vision Time</cx:pt>
          <cx:pt idx="1840">Azhagu - Tamil Serial | அழகு | Episode 147 | Sun TV Serials | 15 May 2018 | Revathy | Vision Time</cx:pt>
          <cx:pt idx="1841">Azhagu - Tamil Serial | அழகு | Episode 148 | Sun TV Serials | 16 May 2018 | Revathy | Vision Time</cx:pt>
          <cx:pt idx="1842">Azhagu - Tamil Serial | அழகு | Episode 149 | Sun TV Serials | 17 May 2018 | Revathy | Vision Time</cx:pt>
          <cx:pt idx="1843">Azhagu - Tamil Serial | அழகு | Episode 151 | Sun TV Serials | 19 May 2018 | Revathy | Vision Time</cx:pt>
          <cx:pt idx="1844">Azhagu - Tamil Serial | அழகு | Episode 152 | Sun TV Serials | 21 May 2018 | Revathy | Vision Time</cx:pt>
          <cx:pt idx="1845">Azhagu - Tamil Serial | அழகு | Episode 154 | Sun TV Serials | 23 May 2018 | Revathy | Vision Time</cx:pt>
          <cx:pt idx="1846">Azhagu - Tamil Serial | அழகு | Episode 155 | Sun TV Serials | 24 May 2018 | Revathy | Vision Time</cx:pt>
          <cx:pt idx="1847">Azhagu - Tamil Serial | அழகு | Episode 156 | Sun TV Serials | 25 May 2018 | Revathy | Vision Time</cx:pt>
          <cx:pt idx="1848">Azhagu - Tamil Serial | அழகு | Episode 157 | Sun TV Serials | 26 May 2018 | Revathy | Vision Time</cx:pt>
          <cx:pt idx="1849">Azhagu - Tamil Serial | அழகு | Episode 158 | Sun TV Serials | 27 May 2018 | Revathy | Vision Time</cx:pt>
          <cx:pt idx="1850">Azhagu - Tamil Serial | அழகு | Episode 159 | Sun TV Serials |  29 May 2018 | Revathy | Vision Time</cx:pt>
          <cx:pt idx="1851">Azhagu - Tamil Serial | அழகு | Episode 160 | Sun TV Serials |  30 May 2018 | Revathy | Vision Time</cx:pt>
          <cx:pt idx="1852">Azhagu - Tamil Serial | அழகு | Episode 161 | Sun TV Serials |  31 May 2018 | Revathy | Vision Time</cx:pt>
          <cx:pt idx="1853">Azhagu - Tamil Serial | அழகு | Episode 162 | Sun TV Serials |  01 June 2018 | Revathy | Vision Time</cx:pt>
          <cx:pt idx="1854">Azhagu - Tamil Serial | அழகு | Episode 163 | Sun TV Serials |  02 June 2018 | Revathy | Vision Time</cx:pt>
          <cx:pt idx="1855">Azhagu - Tamil Serial | அழகு | Episode 164 | Sun TV Serials |  04 June 2018 | Revathy | Vision Time</cx:pt>
          <cx:pt idx="1856">Azhagu - Tamil Serial | அழகு | Episode 165 | Sun TV Serials |  05 June 2018 | Revathy | Vision Time</cx:pt>
          <cx:pt idx="1857">Azhagu - Tamil Serial | அழகு | Episode 167 | Sun TV Serials |  07 June 2018 | Revathy | Vision Time</cx:pt>
          <cx:pt idx="1858">Azhagu - Tamil Serial | அழகு | Episode 168 | Sun TV Serials |  08 June 2018 | Revathy | Vision Time</cx:pt>
          <cx:pt idx="1859">Azhagu - Tamil Serial | அழகு | Episode 169 | Sun TV Serials |  09 June 2018 | Revathy | Vision Time</cx:pt>
          <cx:pt idx="1860">Azhagu - Tamil Serial | அழகு | Episode 170 | Sun TV Serials |  11 June 2018 | Revathy | Vision Time</cx:pt>
          <cx:pt idx="1861">Azhagu - Tamil Serial | அழகு | Episode 171 | Sun TV Serials |  12 June 2018 | Revathy | Vision Time</cx:pt>
          <cx:pt idx="1862">Azhagu - Tamil Serial | அழகு | Episode 172 | Sun TV Serials |  13 June 2018 | Revathy | Vision Time</cx:pt>
          <cx:pt idx="1863">Azhagu 23rd Nov 2017</cx:pt>
          <cx:pt idx="1864">Azhagu 24th Nov 2017</cx:pt>
          <cx:pt idx="1865">Azhagu Episode - 100 | Promo | Sun TV Serial | Revathy | Vision Time</cx:pt>
          <cx:pt idx="1866">Azhagu Episode - 102 | Promo | Sun TV Serial | Revathy | Vision Time</cx:pt>
          <cx:pt idx="1867">Azhagu Episode - 105 | Promo | Sun TV Serial | Revathy | Vision Time</cx:pt>
          <cx:pt idx="1868">Azhagu Episode - 106 | Promo | Sun TV Serial | Revathy | Vision Time</cx:pt>
          <cx:pt idx="1869">Azhagu Episode - 109 | Promo | Sun TV Serial | Revathy | Vision Time</cx:pt>
          <cx:pt idx="1870">Azhagu Episode - 111 | Promo | Sun TV Serial | Revathy | Vision Time</cx:pt>
          <cx:pt idx="1871">Azhagu Episode - 72 | Sun TV Serial | Promo | Revathy | Vision Time</cx:pt>
          <cx:pt idx="1872">Azhagu Episode - 97 | Promo | Sun TV Serial |  Revathy | Vision Time</cx:pt>
          <cx:pt idx="1873">Azhagu Episode - 98 | Promo #2 | Sun TV Serial | Revathy | Vision Time</cx:pt>
          <cx:pt idx="1874">Azhake Azhake | Video Song | Mohanlal | Ajoy Varma | Santhosh T Kuruvilla | Stephen Devasy</cx:pt>
          <cx:pt idx="1875">Azhar &amp; TSK KPY Grand Finale Performance | Simbu's Reaction | US 196</cx:pt>
          <cx:pt idx="1876">Baagamathie Movie Review | Dumbest Review | Anushka | Smile Settai</cx:pt>
          <cx:pt idx="1877">Baaghi 2 : O Saathi Video Song | Tiger Shroff | Disha Patani | Arko | Ahmed Khan | Sajid Nadiadwala</cx:pt>
          <cx:pt idx="1878">Baaghi 2 | Making of Baaghi 2 Trailer | Tiger Shroff | Disha Patani | Ahmed Khan | Sajid Nadiadwala</cx:pt>
          <cx:pt idx="1879">BAAGHI 2 | Tiger Shroff | Disha Patani | Trailer Reaction!</cx:pt>
          <cx:pt idx="1880">Baaghi 2 | Tiger Shroff's Transformation | Disha Patani | Ahmed Khan | Sajid Nadiadwala</cx:pt>
          <cx:pt idx="1881">Baaghi 2 Official Trailer | Tiger Shroff | Disha Patani | Sajid Nadiadwala | Ahmed Khan</cx:pt>
          <cx:pt idx="1882">Baaghi 2 Sharddha Kapoor reaction on Baaghi 2, Sharddha surprised from Disha Patani, Tiger shroff</cx:pt>
          <cx:pt idx="1883">Baaghi 2 Spoof || Shudh Desi Endings</cx:pt>
          <cx:pt idx="1884">Baaghi 2 Trailer Spoof || Shudh Desi Ending</cx:pt>
          <cx:pt idx="1885">Baaghi 2: Ek Do Teen Song | Jacqueline Fernandez |Tiger Shroff | Disha P| Ahmed K | Sajid Nadiadwala</cx:pt>
          <cx:pt idx="1886">Baaghi 2: Lo Safar Song | Tiger Shroff | Disha P | Mithoon | Jubin N | Ahmed Khan Sajid Nadiadwala</cx:pt>
          <cx:pt idx="1887">Baaghi 2: Mundiyan Song | Tiger Shroff, Disha Patani | Ahmed Khan ,Sajid Nadiadwala, Navraj, Palak</cx:pt>
          <cx:pt idx="1888">BAAHUBALI | GERMAN, RUSSIAN &amp; JAPANESE TRAILERS | Reaction!</cx:pt>
          <cx:pt idx="1889">Baahubali OST  - Volume 02  - Mahishmathi...Brace Yourself | MM Keeravaani</cx:pt>
          <cx:pt idx="1890">Baahubali OST - Volume 01 - Mahendra Baahubali Must Live | MM Keeravaani</cx:pt>
          <cx:pt idx="1891">Baal Veer -  बाल वीर -  Episode 860  - 03rd  February, 2018</cx:pt>
          <cx:pt idx="1892">Baal Veer -  बाल वीर   Episode 908 - 24th  March, 2018</cx:pt>
          <cx:pt idx="1893">Baal Veer -  बाल वीर - Episode 833 - 6th January, 2018</cx:pt>
          <cx:pt idx="1894">Baal Veer - बाल वीर - Episode 777 (Part 1) - 11th November, 2017</cx:pt>
          <cx:pt idx="1895">Baal Veer - बाल वीर - Episode 810 - 15th December, 2017</cx:pt>
          <cx:pt idx="1896">Baal Veer - बाल वीर - Episode 815 - 19th December, 2017</cx:pt>
          <cx:pt idx="1897">Baal Veer - बाल वीर - Episode 816 - 20th December, 2017</cx:pt>
          <cx:pt idx="1898">Baal Veer - बाल वीर - Episode 817 - 21st December, 2017</cx:pt>
          <cx:pt idx="1899">Baal Veer - बाल वीर - Episode 821 - 25th  December, 2017</cx:pt>
          <cx:pt idx="1900">Baal Veer - बाल वीर - Episode 822 - 26th December, 2017</cx:pt>
          <cx:pt idx="1901">Baal Veer - बाल वीर - Episode 823 - 27th  December, 2017</cx:pt>
          <cx:pt idx="1902">Baal Veer - बाल वीर - Episode 825 - 29th December, 2017</cx:pt>
          <cx:pt idx="1903">Baal Veer - बाल वीर - Episode 827 - 31st December, 2017</cx:pt>
          <cx:pt idx="1904">Baal Veer - बाल वीर - Episode 828 - 1st January, 2018</cx:pt>
          <cx:pt idx="1905">Baal Veer - बाल वीर - Episode 829 - 2nd January, 2018</cx:pt>
          <cx:pt idx="1906">Baal Veer - बाल वीर - Episode 830 - 3rd January, 2018</cx:pt>
          <cx:pt idx="1907">Baal Veer - बाल वीर - Episode 831 - 4th January, 2018</cx:pt>
          <cx:pt idx="1908">Baal Veer - बाल वीर - Episode 832 - 5th January, 2018</cx:pt>
          <cx:pt idx="1909">Baal Veer - बाल वीर - Episode 838 - 11th January, 2018</cx:pt>
          <cx:pt idx="1910">Baal Veer - बाल वीर - Episode 839 - 12th January, 2018</cx:pt>
          <cx:pt idx="1911">Baal Veer - बाल वीर - Episode 840 - 13th January, 2018</cx:pt>
          <cx:pt idx="1912">Baal Veer - बाल वीर - Episode 841 - 14th January, 2018</cx:pt>
          <cx:pt idx="1913">Baal Veer - बाल वीर - Episode 842 - 15th January, 2018</cx:pt>
          <cx:pt idx="1914">Baal Veer - बाल वीर - Episode 853 - 27th January, 2018</cx:pt>
          <cx:pt idx="1915">Baal Veer - बाल वीर - Episode 854 - 28th January, 2018</cx:pt>
          <cx:pt idx="1916">Baal Veer - बाल वीर - Episode 869 - 12th  February, 2018</cx:pt>
          <cx:pt idx="1917">Baal Veer - बाल वीर - Episode 871 - 14th  February, 2018</cx:pt>
          <cx:pt idx="1918">Baal Veer - बाल वीर - Episode 871 - 15th  February, 2018</cx:pt>
          <cx:pt idx="1919">Baal Veer - बाल वीर - Episode 872   16th  February, 2018</cx:pt>
          <cx:pt idx="1920">Baal Veer - बाल वीर - Episode 875 - 19th  February, 2018</cx:pt>
          <cx:pt idx="1921">Baal Veer - बाल वीर - Episode 876 - 20th  February, 2018</cx:pt>
          <cx:pt idx="1922">Baal Veer - बाल वीर - Episode 878 - 22nd  February, 2018</cx:pt>
          <cx:pt idx="1923">Baal Veer - बाल वीर - Episode 880 - 24th February, 2018</cx:pt>
          <cx:pt idx="1924">Baal Veer - बाल वीर - Episode 881 - 25th February, 2018</cx:pt>
          <cx:pt idx="1925">Baal Veer - बाल वीर - Episode 882 - 26th  February, 2018</cx:pt>
          <cx:pt idx="1926">Baal Veer - बाल वीर - Episode 883 - 27th  February, 2018</cx:pt>
          <cx:pt idx="1927">Baal Veer - बाल वीर - Episode 885 - 01st  March, 2018</cx:pt>
          <cx:pt idx="1928">Baal Veer - बाल वीर - Episode 889 - 05th  March, 2018</cx:pt>
          <cx:pt idx="1929">Baal Veer - बाल वीर - Episode 890 - 06th  March, 2018</cx:pt>
          <cx:pt idx="1930">Baal Veer - बाल वीर - Episode 891 - 07th  March, 2018</cx:pt>
          <cx:pt idx="1931">Baal Veer - बाल वीर - Episode 893 - 09th  March, 2018</cx:pt>
          <cx:pt idx="1932">Baal Veer - बाल वीर - Episode 898 - 14th  March, 2018</cx:pt>
          <cx:pt idx="1933">Baal Veer - बाल वीर - Episode 900 - 16th  March, 2018</cx:pt>
          <cx:pt idx="1934">Baal Veer - बाल वीर - Episode 902 - 18th March, 2018</cx:pt>
          <cx:pt idx="1935">Baal Veer - बाल वीर - Episode 904 - 20th  March, 2018</cx:pt>
          <cx:pt idx="1936">Baal Veer - बाल वीर - Episode 906 - 22nd  March, 2018</cx:pt>
          <cx:pt idx="1937">Baal Veer - बाल वीर - Episode 907 - 23rd  March, 2018</cx:pt>
          <cx:pt idx="1938">Baal Veer - बाल वीर - Episode 910 - 26th  March, 2018</cx:pt>
          <cx:pt idx="1939">Baal Veer - बाल वीर - Episode 912 - 28th  March, 2018</cx:pt>
          <cx:pt idx="1940">Baal Veer - बाल वीर - Episode 913 - 29th  March, 2018</cx:pt>
          <cx:pt idx="1941">Baal Veer - बाल वीर - Episode 914 - 30th  March, 2018</cx:pt>
          <cx:pt idx="1942">Baal Veer - बाल वीर - Episode 915 - 31st  March, 2018</cx:pt>
          <cx:pt idx="1943">Baal Veer - बाल वीर - Episode 927 - 12th  April , 2018</cx:pt>
          <cx:pt idx="1944">Baal Veer - बाल वीर - Episode 932- 18th  April , 2018</cx:pt>
          <cx:pt idx="1945">Baal Veer - बाल वीर - Episode 933- 19th  April , 2018</cx:pt>
          <cx:pt idx="1946">Baal Veer - बाल वीर - Episode 934- 20th  April , 2018</cx:pt>
          <cx:pt idx="1947">Baal Veer - बाल वीर - Episode 935 - 21st  April, 2018</cx:pt>
          <cx:pt idx="1948">Baal Veer - बाल वीर - Episode 936 - 22nd  April, 2018</cx:pt>
          <cx:pt idx="1949">Baal Veer - बाल वीर - Episode 938- 24th  April , 2018</cx:pt>
          <cx:pt idx="1950">Baal Veer - बाल वीर - Episode 945 - 1st May, 2018</cx:pt>
          <cx:pt idx="1951">Baal Veer - बाल वीर - Episode 953 - 10th  May, 2018</cx:pt>
          <cx:pt idx="1952">Baal Veer - बाल वीर - Episode 960 - 17th  May, 2018</cx:pt>
          <cx:pt idx="1953">Baal Veer - बाल वीर - Episode 962 - 19th May, 2018</cx:pt>
          <cx:pt idx="1954">Baal Veer - बाल वीर - Episode 965 - 22nd  May, 2018</cx:pt>
          <cx:pt idx="1955">Baal Veer - बाल वीर - Episode 966 - 23rd  May, 2018</cx:pt>
          <cx:pt idx="1956">Baal Veer - बाल वीर - Episode 968 - 25th  May, 2018</cx:pt>
          <cx:pt idx="1957">Baal Veer - बाल वीर - Episode 974 - 31st  May, 2018</cx:pt>
          <cx:pt idx="1958">Baal Veer - बाल वीर - Episode 975 - 01st  June, 2018</cx:pt>
          <cx:pt idx="1959">Baal Veer - बाल वीर - Episode 978 - 04th  June, 2018</cx:pt>
          <cx:pt idx="1960">Baal Veer - बाल वीर - Episode 980 - 06th June, 2018</cx:pt>
          <cx:pt idx="1961">Baal Veer - बाल वीर - Episode 981 - 07th June, 2018</cx:pt>
          <cx:pt idx="1962">Baapmanus - बापमाणूस - Episode 118  - May 01, 2018 - Preview</cx:pt>
          <cx:pt idx="1963">Baari (Full Video) Elly Mangat I Gurlez Akhtar I Latest Punjabi Songs 2018</cx:pt>
          <cx:pt idx="1964">Baat Ka Batangad</cx:pt>
          <cx:pt idx="1965">Baat Nayi | Yeh Rishta Kya Kehlata Hai</cx:pt>
          <cx:pt idx="1966">Baba Kapil Asks Sumona For A Kiss - Kahani Comedy Circus Ki</cx:pt>
          <cx:pt idx="1967">Baba Ramdev's Patanjali Ties Up With BSNL, Launches Sim Card</cx:pt>
          <cx:pt idx="1968">Baba Virender Dev Dikshit's Ashram victims talk about their ordeal</cx:pt>
          <cx:pt idx="1969">Babai,Eesari Inkoncham Masala .. #Nani as #BiggBossTelugu2 👁  Host Promo...Soon on StarMaa</cx:pt>
          <cx:pt idx="1970">Babbal Rai | Uche Uche Kad (Official Video) | Ranbir Singh | Desi Routz | New Song 2018</cx:pt>
          <cx:pt idx="1971">Babbu Maan - Mehndi | Official Music Video | Latest Punjabi Songs 2018</cx:pt>
          <cx:pt idx="1972">Babbu Maan - Mehndi | Teaser | IK C Pagal</cx:pt>
          <cx:pt idx="1973">Babbu Maan - Pain (Full Song) | Ik C Pagal | Latest Punjabi Songs 2018</cx:pt>
          <cx:pt idx="1974">BABBU MAAN - ZUMBA (IK C PAGAL) | Official Music Video | Latest Songs 2018</cx:pt>
          <cx:pt idx="1975">Babbu Maan ਦੀ ਕਲਮ ਤੋਂ ਛਲਕਿਆ ਕਠੂਆ ਗੈਂਗ ਰੇਪ ਪੀੜ੍ਹਿਤਾ ਲਈ ਦਰਦ</cx:pt>
          <cx:pt idx="1976">Babri Masjid : 25 साल बाद बाबरी पर क्या कहता है देश का मुसलमान |वनइंडिया हिंदी</cx:pt>
          <cx:pt idx="1977">Babri Masjid: बाबरी विवाद के बारे में क्या जानता हैं देश का युवा ? Public Reaction | वनइंडिया हिंदी</cx:pt>
          <cx:pt idx="1978">Babu Gogeneni Vs Venu Swamy || Do dreams come true? - TV9</cx:pt>
          <cx:pt idx="1979">Babu Gogineni &amp; his life partner in #SixthSense..This Sat &amp; Sun at 9:30 PM on Star Maa</cx:pt>
          <cx:pt idx="1980">Babu Gogineni || MAA an illegal body || Sri Reddy leaks || Tollywood Casting Couch - TV9</cx:pt>
          <cx:pt idx="1981">Babu Gogineni || Muchata With  Mangli || Exclusive Interview || mictv ||</cx:pt>
          <cx:pt idx="1982">Babu Gogineni about controversial Child Saint Sambhavi | Telugu Popular TV</cx:pt>
          <cx:pt idx="1983">Babu Gogineni Attack To Pawan Kalyan | Gogineni Shocking Comments | Pawan Kalyan Life</cx:pt>
          <cx:pt idx="1984">Babu Gogineni Breaks Fake Pranic Healers in LIVE Debate | Healing Through Calling | ABN Telugu</cx:pt>
          <cx:pt idx="1985">Babu Gogineni counters Veeramachineni's weight loss formula - TV9</cx:pt>
          <cx:pt idx="1986">Babu Gogineni Shocking Comments On Pawan Kalyan || Babu Gogineni Latest Video || YOYO Cine Talkies</cx:pt>
          <cx:pt idx="1987">Babu Gogineni Vs Astrologer on Venu Swamy Issue | Prime Time WIth Mahaa Murthy #4</cx:pt>
          <cx:pt idx="1988">Babu Gogineni Vs Believers on Potuluri Veerabrahmendra Miracles | Prime Time With Mahaa Murthy</cx:pt>
          <cx:pt idx="1989">Babu Gogineni Vs Venu Swamy on Astrology | Prime Time With Mahaa Murthy | Mahaa News</cx:pt>
          <cx:pt idx="1990">Babu Gogineni-Anantha Sharma war about predicting death - TV9</cx:pt>
          <cx:pt idx="1991">Babushaan &amp; Elina nka Superb Dance on Shehzadi Shehzadi | 8th Tarang Cine Awards 2017</cx:pt>
          <cx:pt idx="1992">Babushan &amp; Anubhav- 1st time on Stage Together for Their Rajo Dhamaka - 9th Tarang Cine Awards</cx:pt>
          <cx:pt idx="1993">Babushanka Pyar Wala Hicki Banile Divya | Sundergarh ra Salman Khan (SRSK) - TCP</cx:pt>
          <cx:pt idx="1994">Baby Doll || Live Show - A K Jatti || Jurasi Samalkha || New Haryanvi Song 2018 || Mor Music</cx:pt>
          <cx:pt idx="1995">Baby Girl Rescued From Borewell After 7-Hrs In Angul</cx:pt>
          <cx:pt idx="1996">Baby Track (Kukkotti Kunaatti) - Video Song | Aruvi | Arun Prabu | Bindhu Malini, Vedanth</cx:pt>
          <cx:pt idx="1997">Baccha Yadav, The Desi Superhero - The Kapil Sharma Show</cx:pt>
          <cx:pt idx="1998">Baccha Yadav's New Rap Song - The Kapil Sharma Show</cx:pt>
          <cx:pt idx="1999">Bachelor | R Nait | Desi Crew | Lyrical Video | Latest Punjabi Song 2018 | Humble Music</cx:pt>
          <cx:pt idx="2000">Bachelors Alaparaigal - Nakkalites</cx:pt>
          <cx:pt idx="2001">BACHPAN KA FRIEND VS PRESENT BEST FRIEND (Ft. RAJESH) !</cx:pt>
          <cx:pt idx="2002">BACK OFF - NAIVY (Full Song) Latest Punjabi Songs 2017 | Geet MP3</cx:pt>
          <cx:pt idx="2003">BACK OFF - NAIVY (Teaser)  Latest Punjabi Songs 2017 | Geet MP3</cx:pt>
          <cx:pt idx="2004">Back To Back Dialogue Promos | Naa Peru Surya Naa Illu India | Allu Arjun, Anu Emmanuel | Vamsi</cx:pt>
          <cx:pt idx="2005">Back To School - Pudhupettai Parody | Time Out #1 | Team NYK</cx:pt>
          <cx:pt idx="2006">BACK TO SCHOOL | RANDOM VIDEOS | BLACK SHEEP</cx:pt>
          <cx:pt idx="2007">Bad Office Romance: U.S. Congressman Meehan</cx:pt>
          <cx:pt idx="2008">Bad Words Battle with Fun Panrom Team | Black Sheep Premiere</cx:pt>
          <cx:pt idx="2009">BADE MIYA CHHOTE MIYA ep 2 - Bhaasan ane Lagan | DUDE SERIOUSLY</cx:pt>
          <cx:pt idx="2010">BADE MIYA CHHOTE MIYA ep-1 | Dude seriously</cx:pt>
          <cx:pt idx="2011">Badey Miya VS Chotey Miya (Part 2) l The Revenge !</cx:pt>
          <cx:pt idx="2012">Badla ( Dastaan-E-Dhokha ) Part 2 - Amit Bhadana</cx:pt>
          <cx:pt idx="2013">Badmasa Ke Badmas || Jony Hooda, Sonal Khatri, RKD (RDX) || New Haryanvi Song || Romantic Song</cx:pt>
          <cx:pt idx="2014">Badmash Munda (2018) Telugu Film Dubbed Into Hindi Full Movie | Nithin, Adah Sharma, Brahmanandam</cx:pt>
          <cx:pt idx="2015">Badrinath Ki Dulhania Full Hindi Movie Star Varun Dhawan &amp; Alia Bhatt</cx:pt>
          <cx:pt idx="2016">Badrinath Ki Dulhania Full Movie - बद्रीनाथ की दुल्हनिया Star Varun Dhawan, Aaliya Bhatt</cx:pt>
          <cx:pt idx="2017">Badrinath Ki Dulhania बद्रीनाथ की दुल्हनिया SuperHit Full Movie | Varun Dhawan &amp; Aliya Bhatt</cx:pt>
          <cx:pt idx="2018">BAHRAIN TRIP : Crazy Flight &amp; Funny Hotel Tour! (Part 1 of 3) l The Baigan Vines</cx:pt>
          <cx:pt idx="2019">Bailaras (Full Movie) Binnu Dhillon | Prachi Tehlan | Latest Punjabi Movie 2018</cx:pt>
          <cx:pt idx="2020">Baitikochi Chuste Song Making | Agnyaathavaasi | Pawan Kalyan, Anu Emmanuel | Trivikram | Anirudh</cx:pt>
          <cx:pt idx="2021">Baitikochi Chuste Video Song || Agnyaathavaasi Video Songs ||Pawan Kalyan,Anu Emmanuel || Anirudh</cx:pt>
          <cx:pt idx="2022">Bakchodi in Lift - TST - Bakchodi Ki Hadd</cx:pt>
          <cx:pt idx="2023">Bakka Praanulu | Thin Girls Kashtaalu | Girl Formula | Chai Bisket</cx:pt>
          <cx:pt idx="2024">Balakrishna Mind Blowing Speech at Prapancha Telugu Mahasabhalu | NewsQube</cx:pt>
          <cx:pt idx="2025">Balakrishna Powerful Speech @ Intelligent Movie Teaser Launch | Sai Dharam Tej | VV Vinayak</cx:pt>
          <cx:pt idx="2026">Balakrishna's Jai Simha teaser - TV9 Entertainment</cx:pt>
          <cx:pt idx="2027">Balakrishnudu 2018 Telugu Full Movie | Nara Rohit | Regina | Ramya Krishna | Friday Prime Video</cx:pt>
          <cx:pt idx="2028">Balayya Reacted On AP Nandi Awards Controversy | Nandamuri Balakrishna | YOYO Cine Talkies</cx:pt>
          <cx:pt idx="2029">Balkar Sidhu | Jasmeen Akhtar | Jatt vs Jatti |  4K New Punjabi Song 2018</cx:pt>
          <cx:pt idx="2030">Ball Tampering : How it works, How Do Cricketers Tamper With The Ball? | Oneindia Telugu</cx:pt>
          <cx:pt idx="2031">Balle Balle - Money Aujla (Full Song) || Latest Punjabi Songs 2017 || Pav Dharia || Kumar Records</cx:pt>
          <cx:pt idx="2032">Balloon  2-Minute Review | Yuvan Shankar Raja | Jai | Fully Filmy</cx:pt>
          <cx:pt idx="2033">Balloon - Moviebuff Sneak Peek | Jai, Anjali, Janani, Yogi Babu | Yuvan Shankar Raja | Sinish</cx:pt>
          <cx:pt idx="2034">Balloon - Official Trailer | Jai, Anjali | Janani Iyer | Yuvan Shankar Raja | Sinish</cx:pt>
          <cx:pt idx="2035">Balloon First Show Fans Reaction | Jai | Anjali | Janani | Yogi Babu | Yuvan | Baloon</cx:pt>
          <cx:pt idx="2036">Balloon Movie Review | Dumbest Review | Anjali, Jai, Janani Iyer | Smile Settai</cx:pt>
          <cx:pt idx="2037">Balloon Review - Jai, Anjali, Janani -Tamil Talkies</cx:pt>
          <cx:pt idx="2038">Balloon Review | Jai | Anjali | Janani | Yogi Babu | Yuvan Shankar Raja | Selfie Review</cx:pt>
          <cx:pt idx="2039">Balloon review by prashanth</cx:pt>
          <cx:pt idx="2040">Balushahi Recipe | बालूशाही रेसीपी - होली स्पेशल | Khurmi Recipe | Badusha Recipe</cx:pt>
          <cx:pt idx="2041">BAMA BOOM MYSTERY Revealed in Telugu | Interesting Facts About Bama Boom | Vikram Aditya | EP#119</cx:pt>
          <cx:pt idx="2042">Ban Ja Rani Full Song (Video) | Tumhari Sulu | Guru Randhawa | Vidya Balan | Manav Kaul</cx:pt>
          <cx:pt idx="2043">BAN RAJVIR JAWANDA SONG | LATEST PUNJABI SONG 2018 | T-SERIES APNAPUNJAB</cx:pt>
          <cx:pt idx="2044">Ban Sterlite - Nakkalites</cx:pt>
          <cx:pt idx="2045">Bandagi Kalra On Hina Khan Vs Shilpa Shinde INSIDE Bigg Boss 11 | Eviction Interview</cx:pt>
          <cx:pt idx="2046">Bande De Kamm 😂😂 | Punjabi Funny Video | Latest Mr Sammy Naz</cx:pt>
          <cx:pt idx="2047">Bandeya | Dil Juunglee | Taapsee P | Saqib S | Shaarib &amp; Toshi | Arijit Singh</cx:pt>
          <cx:pt idx="2048">Bandgi Gets VIOLENT With Hina &amp; Arshi | Bigg Boss 11Day 60 |  30th November 2017 Episode Update</cx:pt>
          <cx:pt idx="2049">Bandgi INSULTS Vikas Gupta's Mother | Day 87 | Bigg Boss 11 | 27th December Full Episode Update</cx:pt>
          <cx:pt idx="2050">Bandgi Kalra REACTS On Fans Assault On Hina Khan In Mall | Exclusive Interview | Bigg Boss 11</cx:pt>
          <cx:pt idx="2051">Bandla Ganesh clarifies on comments on YCP Roja - TV9 Exclusive</cx:pt>
          <cx:pt idx="2052">Bang Bang (Full Audio) | Jordan Sandhu ft Navneet Kaur Dhillon | Jay K | Bunty Bains | Humble Music</cx:pt>
          <cx:pt idx="2053">Bang Bang | Jordan Sandhu ft Navneet Kaur Dhillon | Jay K | Bunty Bains | Humble Music</cx:pt>
          <cx:pt idx="2054">Bangladesh vs Srilanka - Dramatic Last Over | FULL VIDEO</cx:pt>
          <cx:pt idx="2055">Bangladeshi Immigrants in India? | Citizenship Amendment Bill Explained by Dhruv Rathee</cx:pt>
          <cx:pt idx="2056">Bank Joining Formalities For Bank PO &amp; Clerk By Mrs Parul Chawla Dey</cx:pt>
          <cx:pt idx="2057">Banke Aaja Byahli # Ajay Hooda # A K Jatti &amp; Gagan # Shikha Raghav &amp; Sanju # Haryanvi DJ Song 2018</cx:pt>
          <cx:pt idx="2058">Banke Aaja Byahli # AK Jatti &amp; Gagan Haryanvi # Stage Dance # Jurasi Samalkha Panipat # Mor Music</cx:pt>
          <cx:pt idx="2059">Banki Child Death: Police To Interrogate Family Members</cx:pt>
          <cx:pt idx="2060">Barcelona vs Alaves 2-1 - All Goals &amp; Extended Highlights - La Liga 28/01/2018 HD</cx:pt>
          <cx:pt idx="2061">Barcelona vs Athletic Bilbao 2-0 - All Goals &amp; Extended Highlights - La Liga 18/03/2018 HD</cx:pt>
          <cx:pt idx="2062">Barcelona vs Atletico Madrid 1-0 - All Goals &amp; Highlights ● LA LIGA 04/03/2018 HD (First Half)</cx:pt>
          <cx:pt idx="2063">Barcelona vs Celta Vigo 2-2 - All Goals &amp; Extended Highlights - La Liga 02/12/2017 HD</cx:pt>
          <cx:pt idx="2064">Barcelona vs Celta Vigo 2-2 - All Goals &amp; Highlights 02/12/2017 HD</cx:pt>
          <cx:pt idx="2065">Barcelona vs Celta Vigo 5-0 - All Goals &amp; Extended Highlights - La Copa 11/01/2018 HD</cx:pt>
          <cx:pt idx="2066">Barcelona vs Celta Vigo 5-0 - All Goals &amp; Highlights ● 11/01/2018 HD (First Half)</cx:pt>
          <cx:pt idx="2067">Barcelona vs Deportivo La Coruna 4-0 - All Goals &amp; Extended Highlights - La Liga - 17/12/2017 HD</cx:pt>
          <cx:pt idx="2068">Barcelona vs Espanyol 0-0 (4-2) - Highlights &amp; Penalty Shootout - Catalan Cup 07/03/2018 HD</cx:pt>
          <cx:pt idx="2069">Barcelona vs Espanyol 2-0 - All Goals &amp; Extended Highlights - La Copa 25/01/2018 HD</cx:pt>
          <cx:pt idx="2070">Barcelona vs Levante 3-0 - All Goals &amp; Extended Highlights - La Liga 07/01/2018 HD</cx:pt>
          <cx:pt idx="2071">Barcelona vs Murcia 5-0 - All Goals &amp; Extended Highlights - La Copa 29/11/2017 HD</cx:pt>
          <cx:pt idx="2072">Barcelona vs Real Madrid (2-2) 🔥 All Goals Highlights/ Resumen y Goles</cx:pt>
          <cx:pt idx="2073">Basant Panchami Special Bhajans I Anuradha Paudwal, Priya Bhattacharya, Debashish, Sadhana Sargam</cx:pt>
          <cx:pt idx="2074">Basel vs Manchester City 0-4 All Goals &amp; Highlights 13/02/2018 HD</cx:pt>
          <cx:pt idx="2075">Baskar Oru Rascal - Arvind Swamy, Siddiq - Tamil Talkies</cx:pt>
          <cx:pt idx="2076">Baskar Oru Rascal - Moviebuff Sneak Peek | Amala Paul, Arvind Swami | Siddique</cx:pt>
          <cx:pt idx="2077">Bass Gira De Raja | Veere Di Wedding | Kareena, Sonam, Swara &amp; Shikha | Shashwat Sachdev</cx:pt>
          <cx:pt idx="2078">Bawli Lugai ka Bawla Khasam | Sheorans | Funny Video</cx:pt>
          <cx:pt idx="2079">BB Ki Vines- | Alvida Dost |</cx:pt>
          <cx:pt idx="2080">BB Ki Vines- | Ask BB- Episode 4 |</cx:pt>
          <cx:pt idx="2081">BB Ki Vines | Bhuvan Bam answers Most Googled Questions in a quirky way | Safar - Music Video</cx:pt>
          <cx:pt idx="2082">BB Ki Vines- | Faisla |</cx:pt>
          <cx:pt idx="2083">BB Ki Vines- | Jijaji Ko Dhoondo |</cx:pt>
          <cx:pt idx="2084">BB Ki Vines- | Laut Aaye Jijaji |</cx:pt>
          <cx:pt idx="2085">BB Ki Vines- | Likhe Jo Khat Tujhe |</cx:pt>
          <cx:pt idx="2086">BB Ki Vines- | Maun Vrat |</cx:pt>
          <cx:pt idx="2087">BB Ki Vines- | The Sacrifice |</cx:pt>
          <cx:pt idx="2088">Be Tekku - Supple Exam Preparations | ft. Naga Shaurya | Chai Bisket</cx:pt>
          <cx:pt idx="2089">Beat the Heat WITHOUT SHORT CLOTHES | Summer Outfit Ideas | Sejal Kumar</cx:pt>
          <cx:pt idx="2090">BEAUTIFUL Anushka Sharma BRIDE ENTRY VIDEO | Anushka &amp; Virat Wedding</cx:pt>
          <cx:pt idx="2091">Beautiful Love Lyrical | Naa Peru Surya Naa Illu India Songs | Allu Arjun, Anu Emannuel</cx:pt>
          <cx:pt idx="2092">Beautiful Love Video Song | Naa Peru Surya Naa Illu India Songs | Allu Arjun, Anu Emannuel</cx:pt>
          <cx:pt idx="2093">Bedhadak with Sambhaji Bhide By Dr. Uday Nirgudkar</cx:pt>
          <cx:pt idx="2094">BEERAKAI SUTTAM | Bharat Ane Nenu SPOOF | CAPDT |</cx:pt>
          <cx:pt idx="2095">BEFORE AND AFTER ENGINEERING || Half Engineer ||</cx:pt>
          <cx:pt idx="2096">Beggar Asks For Food From Akshay Kumar's Wife Twinkle Khanna.. What Happens Next Will Melt Ur Heart</cx:pt>
          <cx:pt idx="2097">Beginning Of The Month vs End Of The Month | Jordindian</cx:pt>
          <cx:pt idx="2098">Behan Bhai Ki School Life - Amit Bhadana</cx:pt>
          <cx:pt idx="2099">Behen Bhai Ki Problems | Rickshawali</cx:pt>
          <cx:pt idx="2100">Behind The Scenes: Tamil Born Killa - Vidya Vox</cx:pt>
          <cx:pt idx="2101">Behti Hawa Sa Tha Woh | Sheorans | Funny Video</cx:pt>
          <cx:pt idx="2102">Being a Friend to Your Child</cx:pt>
          <cx:pt idx="2103">Being a Star Wife is tough : Upasana Ramcharan -  TV9 Today</cx:pt>
          <cx:pt idx="2104">Being Woman | Girl Formula | Chai Bisket</cx:pt>
          <cx:pt idx="2105">Believe In Love</cx:pt>
          <cx:pt idx="2106">Benafsha Soonawalla ABUSES Hina Khan | Bigg Boss 11 | EXCLUSIVE Interview</cx:pt>
          <cx:pt idx="2107">Benafsha Soonawalla ने खोले BIGG BOSS के घर के चौका देने वाले राज | Benafsha’s Exclusive Interview</cx:pt>
          <cx:pt idx="2108">Benedict Cumberbatch Gets a Scare from 'Iron Man'</cx:pt>
          <cx:pt idx="2109">Bengali Carryminati? The Bong Guy First QnA Video|Bangla New Video 2018|Bengali Youtuber</cx:pt>
          <cx:pt idx="2110">Bengalis in Local Bus|Bangla New Funny Video 2018|The Bong Guy</cx:pt>
          <cx:pt idx="2111">Bengaluru: Miscreant Exhibits Puneeth Rajkumar's 'Anjaniputra' Movie On Facebook Live</cx:pt>
          <cx:pt idx="2112">Beniwal Ki Dulhaniya Feat. Millind Gaba | Harsh Beniwal</cx:pt>
          <cx:pt idx="2113">Benjamin Netanyahu visits Taj Mahal along with his wife, accompanied by Yogi Adityanath</cx:pt>
          <cx:pt idx="2114">Bepannaah:  Mon-Fri 9pm</cx:pt>
          <cx:pt idx="2115">Bepannaah: Mon-Fri 9.30 pm.</cx:pt>
          <cx:pt idx="2116">Bepannah - 22nd March 2018 - बेपनाह</cx:pt>
          <cx:pt idx="2117">Bepannah - 30th May 2018 - बेपनाह</cx:pt>
          <cx:pt idx="2118">Berozgari - Amit Bhadana</cx:pt>
          <cx:pt idx="2119">Best Action Scene - New Odia Film - Bajrangi - SamastaNka Kama Badhei Delu - Sarthak Music</cx:pt>
          <cx:pt idx="2120">Best Bakchodi of 2017 - Bakchodi ki Hadd</cx:pt>
          <cx:pt idx="2121">Best Comedy Scene - Aama Madam Tike Gadheibe | New Odia Film - Bajrangi</cx:pt>
          <cx:pt idx="2122">Best Comedy Scene - New Odia Film - Bajrangi - Mora Ijjat Chaligala - Sarthak Music</cx:pt>
          <cx:pt idx="2123">Best Comedy Scene - New Odia Film - Laila O Laila - To Bahi Re Aau Kaha Malat - Sarthak Music</cx:pt>
          <cx:pt idx="2124">Best Comedy Scene - Senior ManaNku Pateiba Aama Kama | New Odia Film - College Time</cx:pt>
          <cx:pt idx="2125">Best Comedy Scene - Tama Stree Ku Enjoy Karibaku Kahucha | New Odia Film - Super Michhua</cx:pt>
          <cx:pt idx="2126">Best Comedy Scene - Tame Pura Nangha Lagucha | New Odia Film - College Time</cx:pt>
          <cx:pt idx="2127">Best Dressed Actresses At Filmfare Glamour And Style Awards 2017 | LehrenTV</cx:pt>
          <cx:pt idx="2128">BEST FRIEND VS EK LAKH KA NECKLACE ! (Who Took It?)</cx:pt>
          <cx:pt idx="2129">Best Friend vs Girl Friend | ADHU IDHU WITH AYAZ #1 | Black Sheep</cx:pt>
          <cx:pt idx="2130">best friends.</cx:pt>
          <cx:pt idx="2131">BEST MOBILE PHONE DEALS FROM THE FLIPKART &amp; AMAZON SALES !</cx:pt>
          <cx:pt idx="2132">Best Moments Of Chennai Super Kings Team After Winning Ipl 2018 | Suresh Raina | Ms Dhoni</cx:pt>
          <cx:pt idx="2133">Best of 2017 | Dude Perfect</cx:pt>
          <cx:pt idx="2134">Best Of Jordindian | 2017 | Our Favourite Moments</cx:pt>
          <cx:pt idx="2135">Best of Lara Dutta Scenes from Movie Andaaz - Akshay Kumar - Lara Dutta - Bollywood Hindi Movie</cx:pt>
          <cx:pt idx="2136">Best Of Malhar Thakar : Comedy Scenes  - Superhit Gujarati Films CHHELLO DIVAS, PASSPORT, THAI JASHE</cx:pt>
          <cx:pt idx="2137">Best Of SRJ - Shahrukh Khan || Shudh Desi Endings</cx:pt>
          <cx:pt idx="2138">BEST OR WORST VALENTINE ? You Decide ! (Ft.Love And Khushi)</cx:pt>
          <cx:pt idx="2139">Best Percentage Concept For SBI CLERK PRE | Maths | Online Coaching For SBI</cx:pt>
          <cx:pt idx="2140">Best Scene - New Odia Film - Bajrangi - Tora Mora Hisab Barabar - Sarthak Music</cx:pt>
          <cx:pt idx="2141">Best Smartphones to Buy! Top Phones in Market - My Picks 🔥</cx:pt>
          <cx:pt idx="2142">BETAY KA IPL VS AMMI KA SERIAL || Hyderabad Diaries</cx:pt>
          <cx:pt idx="2143">Between the Silence | Short Film | Dreamz Unlimited</cx:pt>
          <cx:pt idx="2144">Bewafa Mard</cx:pt>
          <cx:pt idx="2145">Bewafa Tari Bewafai - Tejal Thakor | New Gujarati Song 2018 | BEWAFA SONG | Full HD VIDEO</cx:pt>
          <cx:pt idx="2146">BEWAFA TU - GURI (Making) Satti Dhillon | Latest Punjabi Sad Songs  2018 | Geet MP3</cx:pt>
          <cx:pt idx="2147">BEWAFA TU - GURI (Teaser) Satti Dhillon | Full Song Releasing On 26 March 6 PM | Geet MP3</cx:pt>
          <cx:pt idx="2148">Bey Behara Case Part 2 || Kiraak Hyderabadiz Funny Video || Shehbaaz Khan | Imran Khan Immi</cx:pt>
          <cx:pt idx="2149">Bey Behra Case - Part 3 || Must Watch Funny Video || Kiraak Hyderabadiz</cx:pt>
          <cx:pt idx="2150">Beyond The Clouds | New Trailer | Ishaan | Malavika | Majid Majidi | Releasing 20th April</cx:pt>
          <cx:pt idx="2151">Beyond The Clouds | Official Trailer | Ishaan | Malavika | Releasing 23 March (India)</cx:pt>
          <cx:pt idx="2152">BHAAG DOCTOR BHAAG || KIRAAK HYDERABADIZ KIRAAK VIDEO</cx:pt>
          <cx:pt idx="2153">Bhaagamathie - Making Video | Anushka Shetty | Unni Mukundan | Ashok G | S S Thaman | 4K</cx:pt>
          <cx:pt idx="2154">Bhaagamathie 2-Minute Review | Anushka Shetty |  Fully Filmy</cx:pt>
          <cx:pt idx="2155">Bhaagamathie Movie Pre Release Full Event | Anushka | Unni Mukundan | Thaman S | #Bhaagamathie</cx:pt>
          <cx:pt idx="2156">Bhaagamathie Movie Review | Anushka Bhaagamathie Public Talk | Anushka Shetty || Telugu 123</cx:pt>
          <cx:pt idx="2157">Bhaagamathie Movie Team FUNNY Interview | Anushka | Dhanraj | Prabhas Sreenu | Telugu FilmNagar</cx:pt>
          <cx:pt idx="2158">Bhaagamathie Movie Teaser | Anushka | Unni Mukundan | Thaman S | UV Creations | #BhaagamathieTeaser</cx:pt>
          <cx:pt idx="2159">Bhaagamathie Original Public Talk | Bhagmati Movie Public Responce | Anushka Shetty Namaste Telugu</cx:pt>
          <cx:pt idx="2160">Bhaagamathie Promotional Video | Anushka | Unni Mukundan | Thaman S | UV Creations | #Bhaagamathie</cx:pt>
          <cx:pt idx="2161">Bhaagamathie Public Talk | Bhagmati Movie Public Review | Genuine Response | Anushka Shetty</cx:pt>
          <cx:pt idx="2162">Bhaagamathie Review | Anushka Shetty | Ashok | Thaman</cx:pt>
          <cx:pt idx="2163">Bhaagamathie Review | Anushka Shetty | Unni Mukundan | Jayaram | Asha Sarath | Selfie Review</cx:pt>
          <cx:pt idx="2164">Bhaagamathie Telugu Movie Songs | Mandaara Full Song with Lyrics | Anushka | Unni Mukundan | Thaman</cx:pt>
          <cx:pt idx="2165">Bhaagamathie Telugu Trailer | Anushka Shetty | Unni Mukundan | Thaman S | #BhaagamathieTrailer</cx:pt>
          <cx:pt idx="2166">Bhaagamathie Theatrical Trailer | Latest Telugu Trailers 2018 | Anushka | Sri Balaji Video</cx:pt>
          <cx:pt idx="2167">Bhabhi Ka Mehal | Anirudh Chochra | Pooja Hooda | Kajal Rani | Rahul Panchal | New Haryanvi 2018</cx:pt>
          <cx:pt idx="2168">Bhabi Ji Ghar Par Hain - Episode 716 - November 24, 2017 - Best Scene</cx:pt>
          <cx:pt idx="2169">Bhabi Ji Ghar Par Hain - Episode 856  - June 08, 2018 - Webisode</cx:pt>
          <cx:pt idx="2170">Bhabi Ji Ghar Par Hain - भाबी जी घर पर है - Episode 855  - June 07, 2018 - Webisode</cx:pt>
          <cx:pt idx="2171">Bhabi Ji Ghar Par Hain - भाबी जी घर पर है - Episode 858 - June 12, 2018 - Webisode</cx:pt>
          <cx:pt idx="2172">Bhabi Ji Ghar Par Hain - भाबीजी घर पर हैं - Episode 710 - November 16, 2017 - Best Scene</cx:pt>
          <cx:pt idx="2173">Bhabi Ji Ghar Par Hain - भाबीजी घर पर हैं - Episode 711  - November 17, 2017 - Webisode</cx:pt>
          <cx:pt idx="2174">Bhabi Ji Ghar Par Hain - भाबीजी घर पर हैं - Episode 712  - November 20, 2017 - Webisode</cx:pt>
          <cx:pt idx="2175">Bhabi Ji Ghar Par Hain - भाबीजी घर पर हैं - Episode 713  - November 21, 2017 - Webisode</cx:pt>
          <cx:pt idx="2176">Bhabi Ji Ghar Par Hain - भाबीजी घर पर हैं - Episode 716  - November 24, 2017 - Webisode</cx:pt>
          <cx:pt idx="2177">Bhabi Ji Ghar Par Hain - भाबीजी घर पर हैं - Episode 719 - November 29, 2017 - Best Scene</cx:pt>
          <cx:pt idx="2178">Bhabi Ji Ghar Par Hain - भाबीजी घर पर हैं - Episode 721  - December 01, 2017 - Webisode</cx:pt>
          <cx:pt idx="2179">Bhabi Ji Ghar Par Hain - भाबीजी घर पर हैं - Episode 724  - December 06, 2017 - Webisode</cx:pt>
          <cx:pt idx="2180">Bhabi Ji Ghar Par Hain - भाबीजी घर पर हैं - Episode 726  - December 08, 2017 - Webisode</cx:pt>
          <cx:pt idx="2181">Bhabi Ji Ghar Par Hain - भाबीजी घर पर हैं - Episode 728  - December 12, 2017 - Webisode</cx:pt>
          <cx:pt idx="2182">Bhabi Ji Ghar Par Hain - भाबीजी घर पर हैं - Episode 729  - December 13, 2017 - Webisode</cx:pt>
          <cx:pt idx="2183">Bhabi Ji Ghar Par Hain - भाबीजी घर पर हैं - Episode 730  - December 14, 2017 - Webisode</cx:pt>
          <cx:pt idx="2184">Bhabi Ji Ghar Par Hain - भाबीजी घर पर हैं - Episode 733  - December 19, 2017 - Webisode</cx:pt>
          <cx:pt idx="2185">Bhabi Ji Ghar Par Hain - भाबीजी घर पर हैं - Episode 734  - December 20, 2017 - Webisode</cx:pt>
          <cx:pt idx="2186">Bhabi Ji Ghar Par Hain - भाबीजी घर पर हैं - Episode 735  - December 21, 2017 - Webisode</cx:pt>
          <cx:pt idx="2187">Bhabi Ji Ghar Par Hain - भाबीजी घर पर हैं - Episode 741  - December 29, 2017 - Webisode</cx:pt>
          <cx:pt idx="2188">Bhabi Ji Ghar Par Hain - भाबीजी घर पर हैं - Episode 742  - January 01, 2018 - Webisode</cx:pt>
          <cx:pt idx="2189">Bhabi Ji Ghar Par Hain - भाबीजी घर पर हैं - Episode 744  - January 03, 2018 - Webisode</cx:pt>
          <cx:pt idx="2190">Bhabi Ji Ghar Par Hain - भाबीजी घर पर हैं - Episode 745  - January 04, 2018 - Webisode</cx:pt>
          <cx:pt idx="2191">Bhabi Ji Ghar Par Hain - भाबीजी घर पर हैं - Episode 751  - January 12, 2018 - Webisode</cx:pt>
          <cx:pt idx="2192">Bhabi Ji Ghar Par Hain - भाबीजी घर पर हैं - Episode 752  - January 15, 2018 - Webisode</cx:pt>
          <cx:pt idx="2193">Bhabi Ji Ghar Par Hain - भाबीजी घर पर हैं - Episode 753  - January 16, 2018 - Webisode</cx:pt>
          <cx:pt idx="2194">Bhabi Ji Ghar Par Hain - भाबीजी घर पर हैं - Episode 754  - January 17, 2018 - Webisode</cx:pt>
          <cx:pt idx="2195">Bhabi Ji Ghar Par Hain - भाबीजी घर पर हैं - Episode 755  - January 18, 2018 - Webisode</cx:pt>
          <cx:pt idx="2196">Bhabi Ji Ghar Par Hain - भाबीजी घर पर हैं - Episode 756  - January 19, 2018 - Webisode</cx:pt>
          <cx:pt idx="2197">Bhabi Ji Ghar Par Hain - भाबीजी घर पर हैं - Episode 758  - January 23, 2018 - Webisode</cx:pt>
          <cx:pt idx="2198">Bhabi Ji Ghar Par Hain - भाबीजी घर पर हैं - Episode 759  - January 24, 2018 - Webisode</cx:pt>
          <cx:pt idx="2199">Bhabi Ji Ghar Par Hain - भाबीजी घर पर हैं - Episode 760  - January 25, 2018 - Webisode</cx:pt>
          <cx:pt idx="2200">Bhabi Ji Ghar Par Hain - भाबीजी घर पर हैं - Episode 761  - January 26, 2018 - Webisode</cx:pt>
          <cx:pt idx="2201">Bhabi Ji Ghar Par Hain - भाबीजी घर पर हैं - Episode 764  - January 31, 2018 - Webisode</cx:pt>
          <cx:pt idx="2202">Bhabi Ji Ghar Par Hain - भाबीजी घर पर हैं - Episode 766  - February 02, 2018 - Webisode</cx:pt>
          <cx:pt idx="2203">Bhabi Ji Ghar Par Hain - भाबीजी घर पर हैं - Episode 767  - February 05, 2018 - Webisode</cx:pt>
          <cx:pt idx="2204">Bhabi Ji Ghar Par Hain - भाबीजी घर पर हैं - Episode 768  - February 06, 2018 - Webisode</cx:pt>
          <cx:pt idx="2205">Bhabi Ji Ghar Par Hain - भाबीजी घर पर हैं - Episode 769  - February 07, 2018 - Webisode</cx:pt>
          <cx:pt idx="2206">Bhabi Ji Ghar Par Hain - भाबीजी घर पर हैं - Episode 771 - February 09, 2018 - Best Scene</cx:pt>
          <cx:pt idx="2207">Bhabi Ji Ghar Par Hain - भाबीजी घर पर हैं - Episode 777  - February 19, 2018 - Webisode</cx:pt>
          <cx:pt idx="2208">Bhabi Ji Ghar Par Hain - भाबीजी घर पर हैं - Episode 779  - February 21, 2018 - Webisode</cx:pt>
          <cx:pt idx="2209">Bhabi Ji Ghar Par Hain - भाबीजी घर पर हैं - Episode 784  - February 28, 2018 - Webisode</cx:pt>
          <cx:pt idx="2210">Bhabi Ji Ghar Par Hain - भाबीजी घर पर हैं - Episode 785  - March 01, 2018 - Webisode</cx:pt>
          <cx:pt idx="2211">Bhabi Ji Ghar Par Hain - भाबीजी घर पर हैं - Episode 786  - March 02, 2018 - Webisode</cx:pt>
          <cx:pt idx="2212">Bhabi Ji Ghar Par Hain - भाबीजी घर पर हैं - Episode 787  - March 05, 2018 - Webisode</cx:pt>
          <cx:pt idx="2213">Bhabi Ji Ghar Par Hain - भाबीजी घर पर हैं - Episode 788 - March 06, 2018 - Best Scene</cx:pt>
          <cx:pt idx="2214">Bhabi Ji Ghar Par Hain - भाबीजी घर पर हैं - Episode 789 - March 07, 2018 - Best Scene</cx:pt>
          <cx:pt idx="2215">Bhabi Ji Ghar Par Hain - भाबीजी घर पर हैं - Episode 790  - March 08, 2018 - Webisode</cx:pt>
          <cx:pt idx="2216">Bhabi Ji Ghar Par Hain - भाबीजी घर पर हैं - Episode 792  - March 12, 2018 - Webisode</cx:pt>
          <cx:pt idx="2217">Bhabi Ji Ghar Par Hain - भाबीजी घर पर हैं - Episode 794  - March 14, 2018 - Webisode</cx:pt>
          <cx:pt idx="2218">Bhabi Ji Ghar Par Hain - भाबीजी घर पर हैं - Episode 796 - March 16, 2018 - Best Scene</cx:pt>
          <cx:pt idx="2219">Bhabi Ji Ghar Par Hain - भाबीजी घर पर हैं - Episode 797  - March 19, 2018 - Webisode</cx:pt>
          <cx:pt idx="2220">Bhabi Ji Ghar Par Hain - भाबीजी घर पर हैं - Episode 798  - March 20, 2018 - Webisode</cx:pt>
          <cx:pt idx="2221">Bhabi Ji Ghar Par Hain - भाबीजी घर पर हैं - Episode 799  - March 21, 2018 - Webisode</cx:pt>
          <cx:pt idx="2222">Bhabi Ji Ghar Par Hain - भाबीजी घर पर हैं - Episode 801  - March 23, 2018 - Webisode</cx:pt>
          <cx:pt idx="2223">Bhabi Ji Ghar Par Hain - भाबीजी घर पर हैं - Episode 803 - March 27, 2018 - Best Scene</cx:pt>
          <cx:pt idx="2224">Bhabi Ji Ghar Par Hain - भाबीजी घर पर हैं - Episode 804  - March 28, 2018 - Webisode</cx:pt>
          <cx:pt idx="2225">Bhabi Ji Ghar Par Hain - भाबीजी घर पर हैं - Episode 805 - March 29, 2018 - Best Scene</cx:pt>
          <cx:pt idx="2226">Bhabi Ji Ghar Par Hain - भाबीजी घर पर हैं - Episode 806 - March 30, 2018 - Best Scene</cx:pt>
          <cx:pt idx="2227">Bhabi Ji Ghar Par Hain - भाबीजी घर पर हैं - Episode 807  - April 02, 2018 - Webisode</cx:pt>
          <cx:pt idx="2228">Bhabi Ji Ghar Par Hain - भाबीजी घर पर हैं - Episode 808 - April 03, 2018 - Best Scene</cx:pt>
          <cx:pt idx="2229">Bhabi Ji Ghar Par Hain - भाबीजी घर पर हैं - Episode 810  - April 05, 2018 - Webisode</cx:pt>
          <cx:pt idx="2230">Bhabi Ji Ghar Par Hain - भाबीजी घर पर हैं - Episode 817  - April 16, 2018 - Webisode</cx:pt>
          <cx:pt idx="2231">Bhabi Ji Ghar Par Hain - भाबीजी घर पर हैं - Episode 818  - April 17, 2018 - Webisode</cx:pt>
          <cx:pt idx="2232">Bhabi Ji Ghar Par Hain - भाबीजी घर पर हैं - Episode 820  - April 19, 2018 - Webisode</cx:pt>
          <cx:pt idx="2233">Bhabi Ji Ghar Par Hain - भाबीजी घर पर हैं - Episode 821  - April 20, 2018 - Webisode</cx:pt>
          <cx:pt idx="2234">Bhabi Ji Ghar Par Hain - भाबीजी घर पर हैं - Episode 823  - April 24, 2018 - Webisode</cx:pt>
          <cx:pt idx="2235">Bhabi Ji Ghar Par Hain - भाबीजी घर पर हैं - Episode 824  - April 25, 2018 - Webisode</cx:pt>
          <cx:pt idx="2236">Bhabi Ji Ghar Par Hain - भाबीजी घर पर हैं - Episode 825  - April 26, 2018 - Webisode</cx:pt>
          <cx:pt idx="2237">Bhabi Ji Ghar Par Hain - भाबीजी घर पर हैं - Episode 826  - April 27, 2018 - Webisode</cx:pt>
          <cx:pt idx="2238">Bhabi Ji Ghar Par Hain - भाबीजी घर पर हैं - Episode 836  - May 11, 2018 - Webisode</cx:pt>
          <cx:pt idx="2239">Bhabi Ji Ghar Par Hain - भाबीजी घर पर हैं - Episode 843  - May 22, 2018 - Webisode</cx:pt>
          <cx:pt idx="2240">Bhabi Ji Ghar Par Hain - भाबीजी घर पर हैं - Episode 844  - May 23, 2018 - Webisode</cx:pt>
          <cx:pt idx="2241">Bhabi Ji Ghar Par Hain - भाबीजी घर पर हैं - Episode 850  - May 31, 2018 - Webisode</cx:pt>
          <cx:pt idx="2242">Bhabi Ji Ghar Par Hain - भाबीजी घर पर हैं - Episode 851  - June 01, 2018 - Webisode</cx:pt>
          <cx:pt idx="2243">Bhabi Ji Ghar Par Hain - भाबीजी घर पर हैं - Episode 731  - December 15, 2017 - Webisode</cx:pt>
          <cx:pt idx="2244">Bhabi Ji Ghar Par Hain - भाबीजी घर पर हैं - Episode 736  - December 22, 2017 - Webisode</cx:pt>
          <cx:pt idx="2245">Bhabi Ji Ghar Par Hain - भाबीजी घर पर हैं - Episode 737  - December 25, 2017 - Webisode</cx:pt>
          <cx:pt idx="2246">Bhabi Ji Ghar Par Hain | भाबीजी घर पर हैं | Hindi Comedy Serial | Episode 832 | Webisode</cx:pt>
          <cx:pt idx="2247">Bhabi Ji Ghar Par Hain | भाबीजी घर पर हैं | Hindi Comedy Serial | Episode 833 | Webisode</cx:pt>
          <cx:pt idx="2248">Bhagaan Wali: Viraj Sarkaria (Full Song) | Parmish Verma | Preet Hundal | Latest Punjabi Songs 2018</cx:pt>
          <cx:pt idx="2249">Bhagamati Public Talk | Bhaagamathie Review &amp; Rating | Bhaagamathie Public review</cx:pt>
          <cx:pt idx="2250">Bhagmati Public Talk | Public Response | Movie Review | Anushka | G. Ashok | TTM</cx:pt>
          <cx:pt idx="2251">Bhai Behan Ka Pyaar - Part 2 | Harsh Beniwal</cx:pt>
          <cx:pt idx="2252">BHAI BHAI || HUNNY SHARMA ||</cx:pt>
          <cx:pt idx="2253">Bhai Bhai Ka Pyaar - Part 2 | Harsh Beniwal</cx:pt>
          <cx:pt idx="2254">Bhai to Bhai he || dhaval domadiya</cx:pt>
          <cx:pt idx="2255">Bhai vs Behen | MostlySane</cx:pt>
          <cx:pt idx="2256">Bhai, Bhen Aur Pyaar | SahibNoor Singh</cx:pt>
          <cx:pt idx="2257">Bhangra Ta Sajda | Veere Di Wedding | Kareena, Sonam, Swara, Shikha | Neha K, Romy, Shashwat, Gaurav</cx:pt>
          <cx:pt idx="2258">Bhangre Wala Gana (ਭੰਗੜੇ ਵਾਲਾ ਗਾਣਾ) - Gagan Wadali | Latest Punjabi Song 2017 | Ramaz Music</cx:pt>
          <cx:pt idx="2259">Bharat (2018) Telugu Film Dubbed Into Hindi Full Movie | Mahesh Babu, Trisha Krishnan</cx:pt>
          <cx:pt idx="2260">Bharat Ane Nenu - A Blockbuster Promise Promo | Mahesh Babu | Siva Koratala | Kiara Advani | DSP</cx:pt>
          <cx:pt idx="2261">Bharat Ane Nenu - Local Governance Promo | Mahesh Babu | Siva Koratala | Kiara Advani | DSP</cx:pt>
          <cx:pt idx="2262">Bharat Ane Nenu  USA Premier Show Audience Response</cx:pt>
          <cx:pt idx="2263">Bharat Ane Nenu - Vachaadayyo Saami Song Making 360° 5K | Mahesh Babu, Siva Koratala | DSP</cx:pt>
          <cx:pt idx="2264">Bharat Ane Nenu (The Song Of Bharat) Lyrical Song - Mahesh Babu, Koratala Siva | Devi Sri Prasad</cx:pt>
          <cx:pt idx="2265">Bharat Ane Nenu Assembly Uncut Scene | Mahesh Babu | Siva Koratala | Kiara Advani</cx:pt>
          <cx:pt idx="2266">Bharat Ane Nenu Exclusive Interview | Mahesh Babu | Siva Koratala</cx:pt>
          <cx:pt idx="2267">Bharat Ane Nenu Farmer Uncut Scene | Mahesh Babu | Siva Koratala | Kiara Advani</cx:pt>
          <cx:pt idx="2268">Bharat Ane Nenu Movie Genuine Review &amp; Rating | Bharat Ane Nenu Public Talk</cx:pt>
          <cx:pt idx="2269">Bharat Ane Nenu Movie Public Talk | Bharat Ane Nenu Public Talk Review And Rating|Mahesh Babu</cx:pt>
          <cx:pt idx="2270">Bharat Ane Nenu movie public talk I Public Review I Mahesh Babu| Siva Koratala |DVVEntertainment#ptv</cx:pt>
          <cx:pt idx="2271">Bharat Ane Nenu Public Talk | Mahesh Babu | Koratala Shiva | Review | Eagle Media Works</cx:pt>
          <cx:pt idx="2272">Bharat Ane Nenu Release Promo | Mahesh Babu | Siva Koratala | Devi Sri Prasad | DVV Entertainment</cx:pt>
          <cx:pt idx="2273">Bharat Ane Nenu Review By Rajamouli | Mahesh Babu | Kiara Advani | Koratala Siva | Total Tollywood</cx:pt>
          <cx:pt idx="2274">Bharath Ane Nenu Associate Director tried to trap me - Artist Sunitha - TV9</cx:pt>
          <cx:pt idx="2275">Bharathiyar in Chennai | 1 Kg Biriyani</cx:pt>
          <cx:pt idx="2276">Bhargavi Murdered by Lover Naresh | at bhujalapuram in Yadadri</cx:pt>
          <cx:pt idx="2277">Bharti Singh And Haarsh Limbachiya’s Most Expensive &amp; Grand Wedding Video | Bharti Singh WEDDING</cx:pt>
          <cx:pt idx="2278">Bharti Singh is Finally Hitched to Haarsh Limbachiyaa</cx:pt>
          <cx:pt idx="2279">Bharti Singh's Rocking Mehendi Ceremony!</cx:pt>
          <cx:pt idx="2280">Bharya || General Promo || Mon to Sat at 9 PM || Asianet</cx:pt>
          <cx:pt idx="2281">Bharya Epi 471 07-12-17 (Download &amp; Watch Full Episode on Hotstar)</cx:pt>
          <cx:pt idx="2282">Bharya Epi 495 05-01-18 (Download &amp; Watch Full Episode on Hotstar)</cx:pt>
          <cx:pt idx="2283">Bharya Epi 533 19-02-18 (Download &amp; Watch Full Episode on Hotstar)</cx:pt>
          <cx:pt idx="2284">Bharya Epi 544 05-03-18 (Download &amp; Watch Full Episode on Hotstar)</cx:pt>
          <cx:pt idx="2285">Bharya Epi 545 06-03-18 (Download &amp; Watch Full Episode on Hotstar)</cx:pt>
          <cx:pt idx="2286">Bharya Epi 546 07-03-18 (Download &amp; Watch Full Episode on Hotstar)</cx:pt>
          <cx:pt idx="2287">Bharya Epi 547 08-03-18 (Download &amp; Watch Full Episode on Hotstar)</cx:pt>
          <cx:pt idx="2288">Bharya Epi 548 09-03-18 (Download &amp; Watch Full Episode on Hotstar)</cx:pt>
          <cx:pt idx="2289">Bharya Epi 552 15-03-18 (Download &amp; Watch Full Episode on Hotstar)</cx:pt>
          <cx:pt idx="2290">Bharya Epi 554 17-03-18 (Download &amp; Watch Full Episode on Hotstar)</cx:pt>
          <cx:pt idx="2291">Bharya General Promo</cx:pt>
          <cx:pt idx="2292">Bhavana  ties the knot with  Naveen</cx:pt>
          <cx:pt idx="2293">Bhavana (ഭാവന)  Wedding Mehendi Video ||</cx:pt>
          <cx:pt idx="2294">Bhavana Marriage - Bhavana Gets Angry to This Actress on her Wedding - FUNNY VIDEO</cx:pt>
          <cx:pt idx="2295">Bhavana Wedding Highlights; Mammootty, Lal, Celebrities Attend Grand Reception</cx:pt>
          <cx:pt idx="2296">Bhavana Wedding Reception Video | ഭാവനയുടെ വിവാഹ സൽക്കാരം കാണാം</cx:pt>
          <cx:pt idx="2297">Bhavesh Joshi Superhero | Not A Movie Review | Sucharita Tyagi | Film Companion</cx:pt>
          <cx:pt idx="2298">Bhavesh Joshi Superhero Official Trailer | Harshvardhan Kapoor | Vikramaditya Motwane | May 25</cx:pt>
          <cx:pt idx="2299">Bhavishyavani | 22nd November, 2017</cx:pt>
          <cx:pt idx="2300">Bhavishyavani | 25th November, 2017 ( full )</cx:pt>
          <cx:pt idx="2301">Bhavishyavani | 31st December, 2017 ( Full )</cx:pt>
          <cx:pt idx="2302">Bhavishyavani |15th November, 2017 (Full)</cx:pt>
          <cx:pt idx="2303">Bhavnagar Truck Accident: Marriage of 2 Sisters completed with Simplicity over Demises | Vtv</cx:pt>
          <cx:pt idx="2304">Bhavnagar:26 of marriage party died as Truck plunges into gorge:CM orders to provide help to victims</cx:pt>
          <cx:pt idx="2305">Bhayyuji Maharaj's Funeral: Followers pay Homage to him at Ashram-TV9</cx:pt>
          <cx:pt idx="2306">Bhide &amp; Popatlal Fight For Soda | Taarak Mehta Ka Ooltah Chashmah</cx:pt>
          <cx:pt idx="2307">Bhide Gets Pranked | Taarak Mehta Ka Ooltah Chashmah</cx:pt>
          <cx:pt idx="2308">Bhide Is Scared Of Tapu | Taarak Mehta Ka Ooltah Chashmah</cx:pt>
          <cx:pt idx="2309">Bhima Koregaon News | भीमा - कोरेगाव प्रकरणाचे Sub - Mumbai मध्ये उमटलेले तीव्र पडसाद  | Lokmat News</cx:pt>
          <cx:pt idx="2310">Bhima Koregaon Violence Spills Over to Mumbai | The Quint</cx:pt>
          <cx:pt idx="2311">Bhima Koregaon Violence: Schools and colleges shut in Mumbai | वनइंडिया हिंदी</cx:pt>
          <cx:pt idx="2312">Bhojpuri Actor Shameem Khan ने Khesari Lal Yadav को कियूं अच्छा कहा फिल्म 'मुक़द्दर' के परमोशन पर</cx:pt>
          <cx:pt idx="2313">Bholu all funny scenes || ROCKY MENTAL || New Punjabi Movie 2017</cx:pt>
          <cx:pt idx="2314">Bhramanam | Anitha's questions that silenced Neetha | Mazhavil Manorama</cx:pt>
          <cx:pt idx="2315">Bhramanam I Episode 35 - 30 March 2018 I Mazhavil Manorama</cx:pt>
          <cx:pt idx="2316">Bhramanam I Episode 55 – 27 April 2018 I Mazhavil Manorama</cx:pt>
          <cx:pt idx="2317">Bhramanam I Episode 58 – 02 May 2018 I Mazhavil Manorama</cx:pt>
          <cx:pt idx="2318">Bhramanam I Episode 59 – 03 May 2018 I Mazhavil Manorama</cx:pt>
          <cx:pt idx="2319">Bhramanam I Episode 60 – 04 May 2018 I Mazhavil Manorama</cx:pt>
          <cx:pt idx="2320">Bhramanam I Episode 65 – 11 May 2018 I Mazhavil Manorama</cx:pt>
          <cx:pt idx="2321">Bhramanam I Episode 78 - 30 May 2018 I Mazhavil Manorama</cx:pt>
          <cx:pt idx="2322">Bhramanam I Episode 80 - 01 June 2018 I Mazhavil Manorama</cx:pt>
          <cx:pt idx="2323">Bhramanam I Episode 82 - 05 June 2018 I Mazhavil Manorama</cx:pt>
          <cx:pt idx="2324">Bhramanam I Episode 83 - 06 June 2018 I Mazhavil Manorama</cx:pt>
          <cx:pt idx="2325">Bhramanam I Episode 85 - 08 June 2018 I Mazhavil Manorama</cx:pt>
          <cx:pt idx="2326">Bhramanam I Episode 86 - 11 June 2018 I Mazhavil Manorama</cx:pt>
          <cx:pt idx="2327">Bhramanam I Episode 87 - 12 June 2018 I Mazhavil Manorama</cx:pt>
          <cx:pt idx="2328">Bhukki Da Card | Sukh Sandhu | Official Music Video | LosPro | 2018</cx:pt>
          <cx:pt idx="2329">Bhuma Akhila Priya's engagement to Bhargav - TV9 Exclusive photos</cx:pt>
          <cx:pt idx="2330">Bhumika about Nani and Sai Pallavi - TV9 Entertainment</cx:pt>
          <cx:pt idx="2331">Bhuvan Bam interview with Rajeev Masand</cx:pt>
          <cx:pt idx="2332">Bhuvan Bam- Safar | Official Music Video |</cx:pt>
          <cx:pt idx="2333">Bhuvan Bam- Sang Hoon Tere | Official Music Video |</cx:pt>
          <cx:pt idx="2334">Biased Kaadhal||Love With Naris #2||Narikootam</cx:pt>
          <cx:pt idx="2335">Bicchagadu - Things Beggars do || Mahathalli</cx:pt>
          <cx:pt idx="2336">Bid For Bold with Mr. Nags and RCB! | 2018 VIVO IPL Auction</cx:pt>
          <cx:pt idx="2337">Bidaay Byomkesh (বিদায় ব্যোমকেশ) | Official Teaser | Abir | Sohini | Debaloy Bhattacharya | SVF</cx:pt>
          <cx:pt idx="2338">BIG BACK TO SCHOOL COMPILATION || 100 HACKS EVERY STUDENT SHOULD KNOW</cx:pt>
          <cx:pt idx="2339">Big Boss 11 -  Live From Inorbit Mall | Shilpa shinde , Heena Khan , Vikas Gupta , Luv Tyagi</cx:pt>
          <cx:pt idx="2340">Big Boss 11 -  शिल्पा की गलती की वजह से हिना खान बनेगी winner | Hina Khan winning the show</cx:pt>
          <cx:pt idx="2341">Big Boss 11 - Hina Khan and Shilpa Shinde Become Friends During Captaincy Task</cx:pt>
          <cx:pt idx="2342">Big Boss 11 - Luv Tyagi BREAKS UP with Hina Khan in front of Salman Khan in Weekend ka Vaar</cx:pt>
          <cx:pt idx="2343">Big Boss 11 - Salman Khan Angry on Shilpa Shinde For Making Fun of Hina's Crying</cx:pt>
          <cx:pt idx="2344">Big Boss 11 - Salman Slams Hina Khan Because of her Tap Water Fight woth Shilpa Shinde</cx:pt>
          <cx:pt idx="2345">BIG BOSS 11 | Shilpa Shinde Insults Hina Khan | Day 72 | 12th December 2017 | Full Episode Update</cx:pt>
          <cx:pt idx="2346">Big Boss 11 में आया जबरदस्त  Twist ! ये सदस्य हुआ घर से बेघर !</cx:pt>
          <cx:pt idx="2347">Big Boss Julie with Nithyananda | Movie Nights | Mannar Vagaiyara Team | Black Sheep</cx:pt>
          <cx:pt idx="2348">Big Debate: गुजरात-हिमाचल में मोदी लहर बरकार, आखिर कब दिखेगा कांग्रेस में बदलाव ?</cx:pt>
          <cx:pt idx="2349">big liar फेंकू मुरारीलाल राजस्थानी हरयाणवी विडियो</cx:pt>
          <cx:pt idx="2350">Big News || అదిలాబాద్ జిల్లా ఉట్నూర్ లో దారుణం..లంబాడి తండాల‌పై దాడి చేసిన గోండులు.. || 3TV BANJARAA</cx:pt>
          <cx:pt idx="2351">Big News Big Debate - Bandla Ganesh Sensational Comments on Nandi Awards - Rajinikanth TV9</cx:pt>
          <cx:pt idx="2352">Big News Big Debate - Bunny Vasu in comments on Nandi Awards - Rajinikanth TV9</cx:pt>
          <cx:pt idx="2353">Big News Big Debate : Bandla Ganesh Vs Jeevan Reddy over Pawan Kalyan's comments || Rajinikanth TV9</cx:pt>
          <cx:pt idx="2354">Big News Big Debate || Bandla Ganesh on removing Akkineni Award category - TV9 Now</cx:pt>
          <cx:pt idx="2355">Big News Big Debate || Nandi Awards biased to Balakrishna's Legend || Kathi Mahesh - TV9 LIVE</cx:pt>
          <cx:pt idx="2356">Big News Big Debate || RGV's 'Kadapa' web series raises eyebrows - Rajinikanth TV9</cx:pt>
          <cx:pt idx="2357">Big News Big Debate || Roja on Pawan Kalyan : Bandla Ganesh reacts || Rajinikanth TV9</cx:pt>
          <cx:pt idx="2358">Big News In The Russia Investigation</cx:pt>
          <cx:pt idx="2359">Big Revelation: Mohammed Shami's wife Hasin Jahan's ex-husband speaks up</cx:pt>
          <cx:pt idx="2360">Bigg Boss - 17th June 2018 | Promo 2</cx:pt>
          <cx:pt idx="2361">BIGG BOSS 11 :  तो लव ने कर ही दिया खुलासा, कहा  ‘हां करता हूं हिना से प्यार’.</cx:pt>
          <cx:pt idx="2362">Bigg Boss 11 : 5 Mistake's Of Hina Khan in Bigg Boss House</cx:pt>
          <cx:pt idx="2363">Bigg Boss 11 : 5 Mistake's Of Sapna Choudhary in Bigg Boss House</cx:pt>
          <cx:pt idx="2364">BIGG BOSS 11 : FINALE से 3 दिन पहले HINA KHAN ने तोड़ी सारी हदें, SHILPA को कहा 'CALL GIRL'</cx:pt>
          <cx:pt idx="2365">Bigg Boss 11 : Luv Tyagi के Support में Fans , Bigg Boss की लगाई वाट</cx:pt>
          <cx:pt idx="2366">Bigg Boss 11 : Puneesh ने रात के अंधेरे में Bandgi को कहा-अपने कपड़े उतार ना</cx:pt>
          <cx:pt idx="2367">Bigg Boss 11 : Sapna Chaudhary's reply to Salman Khan Big insulted PBH News</cx:pt>
          <cx:pt idx="2368">Bigg Boss 11 | Akash LASHES OUT at Puneesh | 23 Nov 2017</cx:pt>
          <cx:pt idx="2369">Bigg Boss 11 | Arshi Khan's EXCLUSIVE Interview After Eviction | Arshi के खोले कई राज़</cx:pt>
          <cx:pt idx="2370">Bigg Boss 11 | Bandagi Kalra EXCLUSIVE Interview After Eviction | 03 Dec 2017 Episode</cx:pt>
          <cx:pt idx="2371">Bigg Boss 11 | Big  drama during captaincy task | 1 Dec 2017</cx:pt>
          <cx:pt idx="2372">Bigg Boss 11 | Eviction | Priyank SPEAKS about his BREAK-UP and FIGHTS with Akash, Hina and Vikas</cx:pt>
          <cx:pt idx="2373">Bigg Boss 11 | Eviction Interview | Akash Dadlani calls himself a DONKEY and Vikas a FOX</cx:pt>
          <cx:pt idx="2374">Bigg Boss 11 | Eviction Interview | ANGRY Mehjabi calls Hina, Priyank FAKE</cx:pt>
          <cx:pt idx="2375">Bigg Boss 11 | Eviction Interview | Arshi Khan REVEALS that she was NOT evicted by public</cx:pt>
          <cx:pt idx="2376">Bigg Boss 11 | Eviction Interview | Bandgi SPEAKS about her INTIMACY with Puneesh and more</cx:pt>
          <cx:pt idx="2377">Bigg Boss 11 | Eviction Interview | Luv Tyagi EXPOSES Hina, Shilpa</cx:pt>
          <cx:pt idx="2378">Bigg Boss 11 | Eviction Interview | Sapna Chaudhary ANGRY after being called Hina's PUPPET</cx:pt>
          <cx:pt idx="2379">Bigg Boss 11 | Hina- Priyank cross their limits with Vikas | 13 Dec 2017</cx:pt>
          <cx:pt idx="2380">Bigg Boss 11 | Hiten Tejwani EXCLUSIVE Interview After Eviction | 17 Dec 2017 Episode</cx:pt>
          <cx:pt idx="2381">Bigg Boss 11 | Massive fight between Akash and Hiten | 14 Nov 2017</cx:pt>
          <cx:pt idx="2382">Bigg Boss 11 | Media TROLLS Hina for being JEALOUS of Shilpa</cx:pt>
          <cx:pt idx="2383">Bigg Boss 11 | Shocking elimination on the show | 10 Jan 2017</cx:pt>
          <cx:pt idx="2384">Bigg Boss 11 Contestants ANGRY Reactions On Shilpa Shinde WINNING Bigg Boss - Hina,Arshi,Vikas</cx:pt>
          <cx:pt idx="2385">Bigg Boss 11 Crazy Reactions | Bigg Boss EX Contestants And TV Celebrities Reaction On Bigg Boss 11</cx:pt>
          <cx:pt idx="2386">Bigg Boss 11 Finale | Shilpa Shinde, Hina Khan, Bandegi-Punish have fun at backstage</cx:pt>
          <cx:pt idx="2387">Bigg Boss 11 Finale Vote Counting: Winner Confirmed; Hina Khan, Shilpa Shinde | FilmiBeat</cx:pt>
          <cx:pt idx="2388">Bigg Boss 11 Hina Khan Shares Pic With Family &amp; Boyfriend Rocky After Grand Finale</cx:pt>
          <cx:pt idx="2389">Bigg Boss 11 Nomination: Luv Tyagi will get evicted in Arshi Shilpa Fight, Shilpa team lost task</cx:pt>
          <cx:pt idx="2390">Bigg boss 11 Salman khan lashes on Shilpa For Support Puneesh Bandagi, Weekend ka vaar  2 december</cx:pt>
          <cx:pt idx="2391">Bigg Boss 11 Spoof || Shudh Desi Endings</cx:pt>
          <cx:pt idx="2392">Bigg boss 11 Weekend ka vaar Luv tyagi feeling Sad, Luv tyagi Evicted, Weekend ka vaar Biggboss 11</cx:pt>
          <cx:pt idx="2393">Bigg Boss 11: : Finale में नहीं बुलाए जाने पर Jyoti ने जताई नाराजगी, कह दी इतनी बड़ी बात</cx:pt>
          <cx:pt idx="2394">Bigg Boss 11: Akash Dadlani LIVE INTERVIEW After Eviction | Akash Support Hina Khan &amp; Vikash</cx:pt>
          <cx:pt idx="2395">Bigg Boss 11: Akash Dadlani's MOTHER EXPOSES Vishal Dadlani ! | FilmiBeat</cx:pt>
          <cx:pt idx="2396">Bigg Boss 11: Arshi Khan evicted from the house, know main reason here | FilmiBeat</cx:pt>
          <cx:pt idx="2397">Bigg Boss 11: Arshi Khan, Priyank Sharma, Benafsha Soonawalla And Sapna Choudhary For Finale Night</cx:pt>
          <cx:pt idx="2398">Bigg Boss 11: Contestants who were not invited for Grand finale | Shilpa shinde, hina khan, vikas</cx:pt>
          <cx:pt idx="2399">Bigg Boss 11: FINALE से 1 दिन पहले PUNEESH ने SHILPA का दिखाया असली चेहरा, बोले 'नहीं है कोई इमोशन'</cx:pt>
          <cx:pt idx="2400">Bigg Boss 11: Gauhar Khan CALLS Akash Dadlani STUPID over FIGHT with Vikas - Shilpa | FilmiBeat</cx:pt>
          <cx:pt idx="2401">Bigg Boss 11: Gauhar की Friend Bani ने Hina को लेकर ये क्या कह दिया</cx:pt>
          <cx:pt idx="2402">Bigg Boss 11: Here is the UNSEEN footage from Inorbit mall task</cx:pt>
          <cx:pt idx="2403">Bigg Boss 11: Hina Khan - Shilpa Shinde THROW Akash Dadlani out of FINALE TASK | FilmiBeat</cx:pt>
          <cx:pt idx="2404">Bigg Boss 11: Hina Khan COMMENT made Shilpa Shinde CRY | FilmiBeat</cx:pt>
          <cx:pt idx="2405">Bigg Boss 11: Hina Khan EXPOSES Vikas Gupta over Hiten Tejwani's ELIMINATION | FilmiBeat</cx:pt>
          <cx:pt idx="2406">Bigg Boss 11: Hina Khan gets ROASTED by REPORTER during PRESS CONFERENCE ! | FilmiBeat</cx:pt>
          <cx:pt idx="2407">Bigg Boss 11: Hina Khan NOMINATED due to Luv Tyagi's MISTAKE along with Sapna - Benafsha | FilmiBeat</cx:pt>
          <cx:pt idx="2408">Bigg Boss 11: Hina Khan to ENTER SECRET ROOM with these WILD CARDS | FilmiBeat</cx:pt>
          <cx:pt idx="2409">Bigg Boss 11: Hina Khan's HAIR PULLED by Fans during the MALL task ! | FilmiBeat</cx:pt>
          <cx:pt idx="2410">Bigg boss 11: Hina के Behaviour को देख भड़के Vindhu, कह दी इतनी बड़ी बात</cx:pt>
          <cx:pt idx="2411">Bigg Boss 11: Hiten's wife Gauri Pradhan talks to Arshi khan about their Relation, Lashes on Hina</cx:pt>
          <cx:pt idx="2412">Bigg Boss 11: Live Voting के दौरान किसने खींचे Hina के बाल, देखिए कौन है वो शख्स</cx:pt>
          <cx:pt idx="2413">Bigg Boss 11: Luv Tyagi SLAMS Vikas Gupta on CHEATING in Voting counting | FilmiBeat</cx:pt>
          <cx:pt idx="2414">Bigg Boss 11: Mehjabi Siddiqui &amp; Jyoti Kumari At Arshi Khan Grand Party 2018</cx:pt>
          <cx:pt idx="2415">Bigg Boss 11: Priyank Sharma becomes NEW CAPTAIN of the house, BEATS Shilpa Shinde ! | FilmiBeat</cx:pt>
          <cx:pt idx="2416">Bigg Boss 11: Priyank Sharma To Be ARRESTED From The Bigg Boss House? | Filmibeat</cx:pt>
          <cx:pt idx="2417">Bigg Boss 11: Salman Khan gets ANGRY at Vikas Gupta for the FIRST time ! | FilmiBeat</cx:pt>
          <cx:pt idx="2418">Bigg Boss 11: Salman Khan LASHES OUT at Sapna Chaudhary during Weekend Ka Vaar | FilmiBeat</cx:pt>
          <cx:pt idx="2419">Bigg Boss 11: Salman Khan SLAMS Arshi Khan for DISRESPECTING Shilpa Shinde's Mother ! | FilmiBeat</cx:pt>
          <cx:pt idx="2420">Bigg Boss 11: Sapna Chaudhary INSULTS Salman Khan during Weekend ka Vaar ! | FilmiBeat</cx:pt>
          <cx:pt idx="2421">Bigg Boss 11: Sapna Chaudhary OFFERED role by Remo D'Souza | FilmiBeat</cx:pt>
          <cx:pt idx="2422">Bigg Boss 11: Sapna की हो सकती है Wild Card Entry, ये रहा सबूत</cx:pt>
          <cx:pt idx="2423">Bigg Boss 11: Shilpa Shinde CRIES after MEETING mother inside house | FilmiBeat</cx:pt>
          <cx:pt idx="2424">Bigg Boss 11: Shilpa Shinde wins Bigg Boss 11, beats Hina Khan | FilmiBeat</cx:pt>
          <cx:pt idx="2425">Bigg Boss 11: Vikas Gupta INSULTS his Mother during task, Hina Khan gets ANGRY | FilmiBeat</cx:pt>
          <cx:pt idx="2426">Bigg Boss 11: घरवालों को लगेगा सबसे बड़ा झटका ये Contestant होगा बेघर</cx:pt>
          <cx:pt idx="2427">Bigg Boss 11: तो इस वजह से Show के Finale में नहीं Invite हुए ये Commoners</cx:pt>
          <cx:pt idx="2428">Bigg Boss 11:Dance rehearsals and Swag #bigboss11</cx:pt>
          <cx:pt idx="2429">Bigg Boss 11:Sapna Choudhary होगीं Show से Out Fans ने किया दावा</cx:pt>
          <cx:pt idx="2430">Bigg Boss 11:SHOCKING! ये दो Strong Contestants हुए Finale की Race से बाहर</cx:pt>
          <cx:pt idx="2431">Bigg Boss 11:Vikas ने Hiten को दिया इतना बड़ा धोखा की हो गए Show से बाहर</cx:pt>
          <cx:pt idx="2432">Bigg Boss 11:इस Contestant ने बता ही दिया कौन बनेगा Show का Winner</cx:pt>
          <cx:pt idx="2433">Bigg Boss 2 Telugu Contestants Official List Announced | Deepthi Sunaina | Babu Gogineni | YOYO TV</cx:pt>
          <cx:pt idx="2434">Bigg Boss 5 Kannada Winner | Kannada Big Boss 5 Winner | Bigg Boss Kannada Season 5 Winner</cx:pt>
          <cx:pt idx="2435">Bigg Boss Contestants &amp; Top Kannada Actor Actress Watched Prema Baraha Movie In Premiere Show</cx:pt>
          <cx:pt idx="2436">Bigg Boss Evicted Contestant Luv Tyagi Wants Shilpa Shinde To Win! #BiggBoss11</cx:pt>
          <cx:pt idx="2437">Bigg Boss Fame Barbie Doll Niveditha Gowda Shares Her Experience In the House.</cx:pt>
          <cx:pt idx="2438">Bigg Boss Marathi | Day 4 Highlights | Astad Kale | Colors Marathi Reality Show</cx:pt>
          <cx:pt idx="2439">Bigg Boss Marathi | Highlights Of Day 2 | Megha Dhade Cries | Usha Nadkarni | Colors Marathi</cx:pt>
          <cx:pt idx="2440">Bigg Boss Marathi 10th May Highlights | War Over Khel Mandla | Colors Marathi</cx:pt>
          <cx:pt idx="2441">Bigg Boss Marathi Highlights 4th May | Usha Nadkarni INJURED Badly After A Fight | Colors Marathi</cx:pt>
          <cx:pt idx="2442">Bigg Boss Marathi Highlights Day 9 | Astad Kale Bursts Out | Colors Marathi Reality Show</cx:pt>
          <cx:pt idx="2443">Bigg Boss Marathi: Rajesh Shringarpore Falling In Love With Resham Tipnis? | Lehren Marathi</cx:pt>
          <cx:pt idx="2444">Bigg Boss Season 11 - Day 102 - 11th January 2018 - बिग बॉस</cx:pt>
          <cx:pt idx="2445">Bigg Boss Season 11 - Day 42 - 13th November 2017 - बिग बॉस</cx:pt>
          <cx:pt idx="2446">Bigg Boss Season 11 - Day 43 - 14th November 2017 - बिग बॉस</cx:pt>
          <cx:pt idx="2447">Bigg Boss Season 11 - Day 45 - 15th November 2017 - बिग बॉस</cx:pt>
          <cx:pt idx="2448">Bigg Boss Season 11 - Day 46 - 16th November 2017 - बिग बॉस</cx:pt>
          <cx:pt idx="2449">Bigg Boss Season 11 - Day 47 - 17th November 2017 - बिग बॉस</cx:pt>
          <cx:pt idx="2450">Bigg Boss Season 11 - Day 51 - 21st November 2017 - बिग बॉस</cx:pt>
          <cx:pt idx="2451">Bigg Boss Season 11 - Day 52 - 22nd November 2017 - बिग बॉस</cx:pt>
          <cx:pt idx="2452">Bigg Boss Season 11 - Day 53 - 23rd November 2017 - बिग बॉस</cx:pt>
          <cx:pt idx="2453">Bigg Boss Season 11 - Day 57 - 27th November 2017 - बिग बॉस</cx:pt>
          <cx:pt idx="2454">Bigg Boss Season 11 - Day 67 - 7th December 2017 - बिग बॉस</cx:pt>
          <cx:pt idx="2455">Bigg Boss Season 11 - Day 71 - 11th December 2017 - बिग बॉस</cx:pt>
          <cx:pt idx="2456">Bigg Boss Season 11 - Grand Finale - 14th January 2018 - बिग बॉस</cx:pt>
          <cx:pt idx="2457">Bigg Boss Season 11 - Weekend Ka Vaar - 10th December 2017 - बिग बॉस</cx:pt>
          <cx:pt idx="2458">Bigg Boss Season 11 - Weekend Ka Vaar - 3rd December 2017 - बिग बॉस</cx:pt>
          <cx:pt idx="2459">Bigg Boss Season 2 Teaser Reaction | Kamal Haasan</cx:pt>
          <cx:pt idx="2460">BIGG BOSS TELUGU Season 2 auditions open for Common Man..Stay tuned for more details</cx:pt>
          <cx:pt idx="2461">Bigg Boss Telugu Season 2 Contestants Final List | Nani | Sri Reddy | Madhavi Latha | YOYOTV Channel</cx:pt>
          <cx:pt idx="2462">Bigg Boss Telugu Season 2 EPISODE 02 | Highlights | Nani Bigg Boss Telugu Season 2</cx:pt>
          <cx:pt idx="2463">Bigg Boss मराठी - 19th May 2018 - Day 34</cx:pt>
          <cx:pt idx="2464">Bigg Boss मराठी - 2nd May 2018 - Day 17</cx:pt>
          <cx:pt idx="2465">Biggboss 11 14 nov update, Bandgi poonish, vikas shilpa, luv hina, Bandgi akash, Nomination task</cx:pt>
          <cx:pt idx="2466">BIGGBOSS 11 18 November 2017 Day 48 Arshi व Shilpa आपस में बात करते आए नजर, Hina पर किया गन्दा वार</cx:pt>
          <cx:pt idx="2467">BIGGBOSS 11 23 nov 2017 update Captaincy Task, Puneesh ditch Akash, Akash Puneesh friendship Broken</cx:pt>
          <cx:pt idx="2468">BIGGBOSS 11 Hiten tejwani wife Gouri Pradhan come in the bigg boss 11 house Hiten get emotional</cx:pt>
          <cx:pt idx="2469">BIGGBOSS 11 Nominations voting Puneesh,luv,Bandgi Vote your fav BIGG BOSS 11 #Mikkipedia Dekho dekho</cx:pt>
          <cx:pt idx="2470">BiggBoss 11 Priyank Hina पर Benafsha का चौंकाने वाला बयान.बताया Favourite TOP 3 Shilpa, Hiten, Vikas</cx:pt>
          <cx:pt idx="2471">BIGGBOSS 11 priyank ने फिर की हद पार Arshi Shilpa पर कि गन्दी हरकत, फिर आयगा Salman को गुस्सा, hina</cx:pt>
          <cx:pt idx="2472">BIGGBOSS 11 Sapna Choudhary replies salman khan, Sapna ने दिया Salman को करारा जवाब weekend ka vaar</cx:pt>
          <cx:pt idx="2473">BiggBoss 11 नया Captaincy Task Puneesh Sharma, Bandagi Kalra, Luv Tyagi, होगी जबरदस्त टक्करBandagi</cx:pt>
          <cx:pt idx="2474">BiggBoss Telugu Season 2 Contestants || Nani, Sri Reddy, Raj Tarun, Viva Harsha || FilmiEvents</cx:pt>
          <cx:pt idx="2475">Biggboss Winner Chandan Shetty Exclusive Interview | ಕರುನಾಡ 'ಚಂದ'ನ | Part 4</cx:pt>
          <cx:pt idx="2476">Biggest wall-busters: WWE Top 10, May 21, 2018</cx:pt>
          <cx:pt idx="2477">Bike Matladitey || Wirally Originals</cx:pt>
          <cx:pt idx="2478">BIKE RANI BOGESH | CAPDT</cx:pt>
          <cx:pt idx="2479">Billionaire Bill Gates Guesses Grocery Store Prices</cx:pt>
          <cx:pt idx="2480">BILLO DE BRAND (Full Video) | JAGDEV MAAN  ft. JAZ BUTTAR | New Punjabi Songs 2018</cx:pt>
          <cx:pt idx="2481">Biography of Actress Sridevi: Passed away from cardiac arrest at Age 54 | #SriDevi</cx:pt>
          <cx:pt idx="2482">Bioscopewala Trailer | Danny Denzongpa | Geetanjali Thapa | Tisca | Adil | Deb Medhekar |Sunil Doshi</cx:pt>
          <cx:pt idx="2483">Biriyani Alaparaigal - Nakkalites</cx:pt>
          <cx:pt idx="2484">Biriyani Lovers || Wirally Originals</cx:pt>
          <cx:pt idx="2485">Birthday boy Vijay Devarakonda on his ice cream surprise - TV9 Exclusive</cx:pt>
          <cx:pt idx="2486">Birthday Celebration: Yash's Sister Reaction</cx:pt>
          <cx:pt idx="2487">Birthday Surprise for Salman Khan</cx:pt>
          <cx:pt idx="2488">Birugali Yondige Full Video Song | Tarak Video Songs | Darshan, Shanvi Srivastava, Sruthi Hariharan</cx:pt>
          <cx:pt idx="2489">Biswa explains Aye Tatti Tera Naam Kya Kai | Son Of Abish</cx:pt>
          <cx:pt idx="2490">Bit Hogbeda | Raambo-2 | Mehaboob Saab | New Lyrical Video 2018 | Sharan | Arjun Janya</cx:pt>
          <cx:pt idx="2491">Bitcoin | Cryptocurrency | Explained in Hindi | Brain Buzz Exclusive</cx:pt>
          <cx:pt idx="2492">BITCOIN में INVESTMENT करें या नहीं I Complete Analysis I Dr Vivek Bindra</cx:pt>
          <cx:pt idx="2493">Bithiri Sathi Acts As Hypertensive Patient | World Hypertension Day | Teenmaar</cx:pt>
          <cx:pt idx="2494">Bithiri Sathi Afraid Of Parthi And Cheddi Gang | Satirical Conversation With Savitri | Teenmaar News</cx:pt>
          <cx:pt idx="2495">Bithiri Sathi And Savitri Special Chit Chat With Callers | Sankranti Festival | Teenmaar News</cx:pt>
          <cx:pt idx="2496">Bithiri Sathi And Savitri Wishes You a Merry Christmas | Weekend Teenmaar News</cx:pt>
          <cx:pt idx="2497">Bithiri Sathi Ane Nenu | Sathi Review On Mahesh Babu's Bharat Ane Nenu Movie Teaser | Teenmaar News</cx:pt>
          <cx:pt idx="2498">Bithiri Sathi As Aircraft Pilot | AAI Warns Against Fake Job Offers | Teenmaar News | V6 News</cx:pt>
          <cx:pt idx="2499">Bithiri Sathi As Battalion Commander For Pawan Kalyan | Teenmaar News | V6 News</cx:pt>
          <cx:pt idx="2500">Bithiri Sathi As Comrade | Sathi Imitates R Narayanamurthy On May Day | Teenmaar News | V6 News</cx:pt>
          <cx:pt idx="2501">Bithiri Sathi As Director | Sathi Writes Story On Telangana | Teenmaar News | V6 News</cx:pt>
          <cx:pt idx="2502">Bithiri Sathi As Doctor | Sathi On Phone Healing Treatment Through Phone | Teenmaar News</cx:pt>
          <cx:pt idx="2503">Bithiri Sathi As Driver On Demand | Driver Services For Drunk Party Goers In Hyd | Teenmaar News</cx:pt>
          <cx:pt idx="2504">Bithiri Sathi As Duryodhana | Satire On BJP Secretary Ram Madhav Comments On Draupadi |Teenmaar News</cx:pt>
          <cx:pt idx="2505">Bithiri Sathi As Exorciser | Performs Rituals To Save His Job | Teenmaar News | V6 News</cx:pt>
          <cx:pt idx="2506">Bithiri Sathi As Himalayas Baba | Rajinikanth Leaves For Himalayas To Meditate | Teenmaar News</cx:pt>
          <cx:pt idx="2507">Bithiri Sathi As Professor | Lack Of Professors In Kakatiya University | Teenmaar News | V6 News</cx:pt>
          <cx:pt idx="2508">Bithiri Sathi As Rowdy Sheeter | Satirical Conversation Over Political Leaders | Teenmaar News</cx:pt>
          <cx:pt idx="2509">Bithiri Sathi As Safaiwala | Paswan Wants Salary Of Sanitation Staff Equal To IAS | Teenmaar News</cx:pt>
          <cx:pt idx="2510">Bithiri Sathi As Software Employee | 94% Of IT Graduates Are Not Fit For Hiring | Teenmaar News</cx:pt>
          <cx:pt idx="2511">Bithiri Sathi At Rangasthalam Movie Set | Teenmaar News | V6 News</cx:pt>
          <cx:pt idx="2512">Bithiri Sathi At Telangana Food Festival | TS Formation Day Celebrations | Teenmaar News</cx:pt>
          <cx:pt idx="2513">Bithiri Sathi Attacked by a Person | Exclusive Audio of The Person &amp; Reasons Revealed | YOYO TV</cx:pt>
          <cx:pt idx="2514">Bithiri Sathi Australia Tour | Sathi Satirical Conversation With Savitri | Teenmaar News | V6 News</cx:pt>
          <cx:pt idx="2515">Bithiri Sathi Bachelor Politician | Satirical Conversation On MP Minister Suggestion | Teenmaar News</cx:pt>
          <cx:pt idx="2516">Bithiri Sathi Bad Behavior | New Study Claims Pollution Turns People Into Criminals | Teenmaar News</cx:pt>
          <cx:pt idx="2517">Bithiri Sathi Begging For Curries | Vegetables And Eggs Price Hike | Teenmaar News | V6 News</cx:pt>
          <cx:pt idx="2518">Bithiri Sathi Big Boss Show | Sathi Imitates Tollywood Actors | Teenmaar News | V6 News</cx:pt>
          <cx:pt idx="2519">Bithiri Sathi Celebrates Holi Festival With Children | Teenmaar News | V6 News</cx:pt>
          <cx:pt idx="2520">Bithiri Sathi Challenges Prakash Raj On His Political Entry | Teenmaar News | V6 News</cx:pt>
          <cx:pt idx="2521">Bithiri Sathi Chit Chat With Villagers On His Marriage Plans | Teenmaar News | V6 News</cx:pt>
          <cx:pt idx="2522">Bithiri Sathi Digging Tunnel To Steal Petrol | Teenmaar News | V6 News</cx:pt>
          <cx:pt idx="2523">Bithiri Sathi Dreams Of FB Likes | Satire On ASP Sunitha And CI Mallikarjun Affair | Teenmaar News</cx:pt>
          <cx:pt idx="2524">Bithiri Sathi Drinks Toddy | Kanuma Festival Special | Teenmaar News | V6 News</cx:pt>
          <cx:pt idx="2525">Bithiri Sathi Drunk And Drive | Govt Tightens Drunk &amp; Drive Operation | Teenmaar News | V6 News</cx:pt>
          <cx:pt idx="2526">Bithiri Sathi Eating Idli | World Idli Day 2018 Special | Teenmaar News | V6 News</cx:pt>
          <cx:pt idx="2527">Bithiri Sathi Eating Mangoes | Satirical Conversation With Savitri | Teenmaar News | V6 News</cx:pt>
          <cx:pt idx="2528">Bithiri Sathi Eating Peanuts To Gain Knowledge | Teenmaar News | V6 News</cx:pt>
          <cx:pt idx="2529">Bithiri Sathi Gets Frenzied Due To Heavy Temperatures In Telangana | Teenmaar News</cx:pt>
          <cx:pt idx="2530">Bithiri Sathi Hen Astrology | Sathi Reporting On Karnataka Politics | Teenmaar News</cx:pt>
          <cx:pt idx="2531">Bithiri Sathi Imitates Hrithik Roshan | Sathi Selling Ginger Candies | Teenmaar News | V6 News</cx:pt>
          <cx:pt idx="2532">Bithiri Sathi Imitates RGV | UPSC Rank Holder Inspired by Ram Gopal Varma | Teenmaar News</cx:pt>
          <cx:pt idx="2533">Bithiri Sathi In Police Station, Afraid Of Brain Eating Gang | Teenmaar News | V6 News</cx:pt>
          <cx:pt idx="2534">Bithiri Sathi Learns Tamil | Govt School HM In Tamil Nadu Gives Gold For Students | Teenmaar News</cx:pt>
          <cx:pt idx="2535">Bithiri Sathi Leaves Hyderabad | Satire On Ivanka Trump's Security | Teenmaar News</cx:pt>
          <cx:pt idx="2536">Bithiri Sathi Making Chicken Biryani | Biryani Becomes 2017's Most Ordered Food Item | Teenmaar News</cx:pt>
          <cx:pt idx="2537">Bithiri Sathi Making Curry | Deep Fried Curries Is Good For Health | Teenmaar News | V6 News</cx:pt>
          <cx:pt idx="2538">Bithiri Sathi Making Egg Cheese Omelette | Satires On Katrina Kaif Omelette Making | Teenmaar News</cx:pt>
          <cx:pt idx="2539">Bithiri Sathi Not Interested To Celebrate New Year | Satire On Resolutions For 2018 | Teenmaar News</cx:pt>
          <cx:pt idx="2540">Bithiri Sathi On Adulterated Food Products | Satirical Conversation With Savitri | Teenmaar News</cx:pt>
          <cx:pt idx="2541">Bithiri Sathi On Agriculture Work | NITI Aayog Survey On Rural Women | Teenmaar News</cx:pt>
          <cx:pt idx="2542">Bithiri Sathi On Beard Craze | Satirical Conversation With Savitri | Teenmaar News | V6 News</cx:pt>
          <cx:pt idx="2543">Bithiri Sathi On Cockfight | Sankranti Festival Celebrations | Teenmaar News | V6 News</cx:pt>
          <cx:pt idx="2544">Bithiri Sathi On Footpath Accidents | Student Runs Car Over Man Sleeping On Pavement | Teenmaar News</cx:pt>
          <cx:pt idx="2545">Bithiri Sathi On Haritha Utsavalu | GHMC Bans Plastic In Function Halls | Teenmaar News | V6 News</cx:pt>
          <cx:pt idx="2546">Bithiri Sathi On Health Benefits of Eating Fish | Satirical Conversation With Savitri| Teenmaar News</cx:pt>
          <cx:pt idx="2547">Bithiri Sathi On Lalitha Jewellery Robbery At Panjagutta | Teenmaar News | V6 News</cx:pt>
          <cx:pt idx="2548">Bithiri Sathi On Mahanati Movie | Teenmaar News | V6 News</cx:pt>
          <cx:pt idx="2549">Bithiri Sathi On Manush Sanman Award | Driver Awarded For Not Honking In 18 Years | Teenmaar News</cx:pt>
          <cx:pt idx="2550">Bithiri Sathi On Petrol Price Down By Paise | Satirical Conversation With Savitri | Teenmaar News</cx:pt>
          <cx:pt idx="2551">Bithiri Sathi On Police Constable Problems | Satire On Higher Officials Harassment | Teenmaar News</cx:pt>
          <cx:pt idx="2552">Bithiri Sathi On Trending News | MLA Roja Vs Bandla Ganesh | Teenmaar News | V6 News</cx:pt>
          <cx:pt idx="2553">Bithiri Sathi On Tripura CM Comments - Open Paan Shops, Don't Chase Govt Jobs | Teenmaar News</cx:pt>
          <cx:pt idx="2554">Bithiri Sathi On Weight Loss | Trying to Lose Weight | Teenmaar News</cx:pt>
          <cx:pt idx="2555">Bithiri Sathi On World Laughter Day | Teenmaar News | V6 News</cx:pt>
          <cx:pt idx="2556">Bithiri Sathi On Youth Addition To Smart Phones | Satirical Conversation With Savitri |Teenmaar News</cx:pt>
          <cx:pt idx="2557">Bithiri Sathi Over Balakrishna Comments On PM Narendra Modi | Teenmaar News | V6 News</cx:pt>
          <cx:pt idx="2558">Bithiri Sathi Pays Tributes To Mahanati Savitri | Celebrates Birth Anniversary | Teenmaar News</cx:pt>
          <cx:pt idx="2559">Bithiri Sathi Plans To Farm Cockroaches | Satirical Conversation With Savitri | Teenmaar News</cx:pt>
          <cx:pt idx="2560">Bithiri Sathi Plans To Marriage Rakul Preet Singh | Teenmaar News | V6 News</cx:pt>
          <cx:pt idx="2561">Bithiri Sathi Ravana Getup | Sathi Wants A Role In NTR Biopic Movie | Teenmaar News | V6 News</cx:pt>
          <cx:pt idx="2562">Bithiri Sathi Reading Books To Reduce Stress | Teenmaar News | V6 News</cx:pt>
          <cx:pt idx="2563">Bithiri Sathi Reporting On Salman Khan Blackbuck Verdict | Teenmaar News | V6 News</cx:pt>
          <cx:pt idx="2564">Bithiri Sathi Reporting On Sri Reddy's Controversy | Teenmaar News | V6 News</cx:pt>
          <cx:pt idx="2565">Bithiri Sathi Satire On Film Critic Mahesh Kathi's Movie Reviews | Teenmaar News | V6 News</cx:pt>
          <cx:pt idx="2566">Bithiri Sathi Satires On TV Channels For Insensitive Coverage Of Sridevi's Death | Teenmaar News</cx:pt>
          <cx:pt idx="2567">Bithiri Sathi Searching For Anchor Pradeep Machiraju | Skips Counselling Session | Teenmaar News</cx:pt>
          <cx:pt idx="2568">Bithiri Sathi Searching For Bride | 1 Lakh Marriages In Two Telugu States | Teenmaar News | V6 News</cx:pt>
          <cx:pt idx="2569">Bithiri Sathi Sells Tea | Pune Tea Seller Earns Rs 12 Lakh Per Month | Teenmaar News</cx:pt>
          <cx:pt idx="2570">Bithiri Sathi Starts New Business | UP CM Yogi Adityanath Sister Running Tea Stall | Teenmaar News</cx:pt>
          <cx:pt idx="2571">Bithiri Sathi To Contest In Panchayat Elections | Teenmaar News | V6 News</cx:pt>
          <cx:pt idx="2572">Bithiri Sathi To Double Money By Rice Pulling Supercision | Teenmaar News</cx:pt>
          <cx:pt idx="2573">Bithiri Sathi To Gift Sakinalu And Sarva Pindi To Ivanka Trump | Teenmaar News | V6 News</cx:pt>
          <cx:pt idx="2574">Bithiri Sathi To Meet Mahesh Babu | Bharat Ane Nenu Movie | Teenmaar News | V6 News</cx:pt>
          <cx:pt idx="2575">Bithiri Sathi To Purchase Ration Rice | Satire On Jagtial Ration Rice Scam | Teenmaar News</cx:pt>
          <cx:pt idx="2576">Bithiri Sathi To Sell His Village | Sathi Satirical Conversation With Savitri | Teenmaar News</cx:pt>
          <cx:pt idx="2577">Bithiri Sathi To Visit Medaram Sammakka Sarakka Jatara | Teenmaar News | V6 News</cx:pt>
          <cx:pt idx="2578">Bithiri Sathi Turns As Student | World Telugu Conference | Teenmaar News | V6 News</cx:pt>
          <cx:pt idx="2579">Bithiri Sathi Turns Brand Ambassador For Chicken | Teenmaar News | V6 News</cx:pt>
          <cx:pt idx="2580">Bithiri Sathi Turns Lover Boy | Valentine's Day Special | Teenmaar News | V6 News</cx:pt>
          <cx:pt idx="2581">Bithiri Sathi Visits Telangana Food Stalls At World Telugu Conference | Teenmaar News | V6 News</cx:pt>
          <cx:pt idx="2582">Bithiri Sathi Wants Savitri To Retire | Farmer Retirement In Khammam | Teenmaar News</cx:pt>
          <cx:pt idx="2583">Bithiri Sathi Wants Six Pack | Sathi Satire On Janhvi Kapoor's 5 Min Six Pack Tips | Teenmaar News</cx:pt>
          <cx:pt idx="2584">Bithiri Sathi's Health Tips | Chemical In Toothpaste Tied to Colon Cancer Risk | Teenmaar News</cx:pt>
          <cx:pt idx="2585">Bithiri Sathi's Sanskrit News | Memorising Sanskrit Mantras Increases Memory | Teenmaar News | V6</cx:pt>
          <cx:pt idx="2586">Bithiri Sathi's Swayamvaram | Satires On Arya's Aryaycku Parinayam Reality Show | Teenmaar News</cx:pt>
          <cx:pt idx="2587">Bixby Speaker Impressions!</cx:pt>
          <cx:pt idx="2588">Bizarre, Unverified and Fraudulent: Michael Wolff Steps Inside the Trump Presidency: The Daily Show</cx:pt>
          <cx:pt idx="2589">BJP Can't Blackmail Us, Says HD Kumaraswamy On Karnataka Bandh Threat</cx:pt>
          <cx:pt idx="2590">BJP IT Cell Part 2: Money offered after the Interview! | Dhruv Rathee</cx:pt>
          <cx:pt idx="2591">BJP Retains Power in Gujarat, but Fails to Achieve 'Target 150+' | The Quint</cx:pt>
          <cx:pt idx="2592">BJP Will Form Government With Majority In Gujarat, Himachal Pradesh: Rajnath Singh</cx:pt>
          <cx:pt idx="2593">Black Buck Poaching Case: Salman Khan is sitting with a long face in court room</cx:pt>
          <cx:pt idx="2594">Black H2O || Raju Panjabi,Shinam Katholic,Rohit Tehlan,Anjali Raghav | New Haryanvi Song 2018</cx:pt>
          <cx:pt idx="2595">Black Mirror - Arkangel | Official Trailer [HD] | Netflix</cx:pt>
          <cx:pt idx="2596">BLACK MONEY | Watch Till The End</cx:pt>
          <cx:pt idx="2597">Black N White (Full Video) | Gurnazar Feat Himanshi Khurana |Latest Punjabi Song 2017 |Speed Records</cx:pt>
          <cx:pt idx="2598">Black Panther: Just a Dope-Ass Black Movie: The Daily Show</cx:pt>
          <cx:pt idx="2599">Black Tea | Jump Cuts | Hari Baskar | Naresh</cx:pt>
          <cx:pt idx="2600">BLACK VS WHITE | Kaala | Fully</cx:pt>
          <cx:pt idx="2601">Blackbuck Poaching Case: Exclusive picture of Salman Khan in conversation with police officials</cx:pt>
          <cx:pt idx="2602">Blackbuck poaching case: When Salman Khan shared his side of story in Aap Ki Adalat</cx:pt>
          <cx:pt idx="2603">BLACKMAIL | Irrfan Khan | Abhinay Deo | Trailer Reaction!</cx:pt>
          <cx:pt idx="2604">Blessings Of Bebe | Gagan Kokri | Laddi Gill | Jaggi Jagowal | Anita Devgan | Punjabi Songs</cx:pt>
          <cx:pt idx="2605">Blindtest Oneplus6 మీ అదృష్టాన్ని పరీక్షించుకోండి</cx:pt>
          <cx:pt idx="2606">BLOCKBUSTER Kareena Kapoor Khan Quiz with Sonam, Swara &amp; Shikha | Veere Di Wedding</cx:pt>
          <cx:pt idx="2607">BLOCKBUSTER Rapid Fire of Tiger Shroff and Disha Patani</cx:pt>
          <cx:pt idx="2608">blood donation रक्तदान डॉक्टर परेशान राजस्थानी हरयाणवी कॉमेडी</cx:pt>
          <cx:pt idx="2609">Bloopers and Outtakes | #RealTalkTuesday | MostlySane</cx:pt>
          <cx:pt idx="2610">BMW Accident In Puri-Konark Marine Drive: Injured Car Owner Loses His Leg</cx:pt>
          <cx:pt idx="2611">Board Exams Ki Taiyari | TSP's Rabish Ki Report E04</cx:pt>
          <cx:pt idx="2612">Bodhai Kodhai - Teaser | Gautham Vasudev Menon | Karthik | Karky | Atharvaa, Aishwarya Rajesh</cx:pt>
          <cx:pt idx="2613">Bohemian Rhapsody | Teaser Trailer [HD] | 20th Century FOX</cx:pt>
          <cx:pt idx="2614">Bokul Kotha - Episode 38 - January 16, 2018 - Best Scene</cx:pt>
          <cx:pt idx="2615">Bokul Kotha - Episode 40  - January 18, 2018 - Preview</cx:pt>
          <cx:pt idx="2616">Bokul Kotha - Episode 42  - January 20, 2018 - Preview</cx:pt>
          <cx:pt idx="2617">Bokul Kotha - Episode 46  - January 25, 2018 - Preview</cx:pt>
          <cx:pt idx="2618">Bokul Kotha - Episode 64  - February 15, 2018 - Preview</cx:pt>
          <cx:pt idx="2619">Bokul Kotha - Episode 69  - February 21, 2018 - Preview</cx:pt>
          <cx:pt idx="2620">Bokul Kotha - Episode 70  - February 22, 2018 - Preview</cx:pt>
          <cx:pt idx="2621">Bokul Kotha - Episode 71  - February 23, 2018 - Preview</cx:pt>
          <cx:pt idx="2622">Bokul Kotha - Episode 77  - March 2, 2018 - Preview</cx:pt>
          <cx:pt idx="2623">Bokul Kotha - Episode 78  - March 3, 2018 - Preview</cx:pt>
          <cx:pt idx="2624">Bokul Kotha - Episode 80  - March 6, 2018 - Preview</cx:pt>
          <cx:pt idx="2625">Bokul Kotha - Episode 81  - March 7, 2018 - Preview</cx:pt>
          <cx:pt idx="2626">Bokul Kotha - Episode 84  - March 10, 2018 - Preview</cx:pt>
          <cx:pt idx="2627">Bokul Kotha - Episode 88  - March 15, 2018 - Preview</cx:pt>
          <cx:pt idx="2628">Bokul Kotha - Episode 91  - March 19, 2018 - Preview</cx:pt>
          <cx:pt idx="2629">Bokul Kotha - Episode 99  - March 28, 2018 - Preview</cx:pt>
          <cx:pt idx="2630">Bokul Kotha | Episode - 143 | Best Scene |19 May 2018 | Bangla Serial</cx:pt>
          <cx:pt idx="2631">Bokul Kotha | Episode - 149 | Preview | 26 May 2018 | Bangla Serial</cx:pt>
          <cx:pt idx="2632">Bokul Kotha | Episode - 151 | Preview | 29 May 2018 | Bangla Serial</cx:pt>
          <cx:pt idx="2633">Bokul Kotha | Episode - 154 | Preview | 01 Jun 2018 | Bangla Serial</cx:pt>
          <cx:pt idx="2634">Bokul Kotha | Episode - 155 | Preview | 02 Jun 2018 | Bangla Serial</cx:pt>
          <cx:pt idx="2635">Bokul Kotha | Episode - 157 | Preview | 05 Jun 2018 | Bangla Serial</cx:pt>
          <cx:pt idx="2636">Bolliyan (Full Video) | Kaur B | Latest Punjabi Song 2018 | Speed Records</cx:pt>
          <cx:pt idx="2637">Bollywood (Full Video) | Akhil | Preet Hundal |  Arvindr Khaira | Speed Records</cx:pt>
          <cx:pt idx="2638">Bollywood actress Sridevi Kapoor passes away, she was 54</cx:pt>
          <cx:pt idx="2639">Bollywood Actress Sridevi Prayer Meet in Chennai - Jhanvi Kapoor | Boney Kapoor | Khushi Kapoor</cx:pt>
          <cx:pt idx="2640">Bollywood Celebrities At Virat Kohli And Anushka Wedding Reception | SRK, Katrina, Varun, Rekha</cx:pt>
          <cx:pt idx="2641">Bollywood Celebrities Shocking Funny Reaction On Anushka Sharma And Virat Kohli Secret Wedding</cx:pt>
          <cx:pt idx="2642">Bollywood Celebs and Cricketers Congratulate Virat and Anushka | The Quint</cx:pt>
          <cx:pt idx="2643">Bollywood Celebs At Shashi Kapoor PRAYER Meet 2017 Full Video HD-Karishma,Rishi,Rani,Rekha</cx:pt>
          <cx:pt idx="2644">Bollywood Celebs At Shashi Kapoor's Final Rites Ceremony &amp; Prayer Meet - Amitabh,Shahrukh,Rekha</cx:pt>
          <cx:pt idx="2645">Bollywood Celebs Best Wishes For Virat Kohli Anushka Sharma Wedding/Marriage</cx:pt>
          <cx:pt idx="2646">Bollywood CELEBS Best Wishes To Virat &amp; Anushka Wedding | Shahrukh, Amitabh, Priyanka</cx:pt>
          <cx:pt idx="2647">Bollywood Celebs Paying Respect To Shashi Kapoor Full Video HD-Shahrukh,Amitabh,Ranbir,Rishi,Sanjay</cx:pt>
          <cx:pt idx="2648">Bollywood celebs REACT on 'Virat Anushka Wedding'!</cx:pt>
          <cx:pt idx="2649">Bollywood Celebs SAD &amp; ANGRY Reaction On Kashmiri Little Girl Asifa's SHOCKING Incident In Khatua</cx:pt>
          <cx:pt idx="2650">Bollywood Couple Vs Real Life Couple | SahibNoor Singh</cx:pt>
          <cx:pt idx="2651">Bollywood Famous Celebrities Who Died  in 2017-2018</cx:pt>
          <cx:pt idx="2652">Bollywood In Real Life ft. Nikhil Vijay | RVCJ</cx:pt>
          <cx:pt idx="2653">Bollywood legend Sridevi dies at 54 - TV9</cx:pt>
          <cx:pt idx="2654">Bollywood Reaction on Akshay Kumar’s PADMAN Trailer</cx:pt>
          <cx:pt idx="2655">Bollywood REACTS On Internet Sensation Priya Prakash Varrier | LehrenTV</cx:pt>
          <cx:pt idx="2656">Bollywood Singer Neha Kakkar Becomes Center of Attraction In Gopalpur Beach Festival</cx:pt>
          <cx:pt idx="2657">Bollywood Super Star SriDEVI Last Wish before demise | #RIPSRIDEVI | #SRIDEVI</cx:pt>
          <cx:pt idx="2658">Bollywood Vs Reality | Harsh Beniwal</cx:pt>
          <cx:pt idx="2659">Bollywood Worst Song Lyrics | Indian Itom</cx:pt>
          <cx:pt idx="2660">Bom Diggy Diggy (Video) | Zack Knight | Jasmin Walia | Sonu Ke Titu Ki Sweety</cx:pt>
          <cx:pt idx="2661">Bomma Adhirindhi Song Trailer | Jawaan Telugu Movie Songs | Sai Dharam Tej | Mehreen | Thaman S</cx:pt>
          <cx:pt idx="2662">Boney Kapoor gets EMOTIONAL after receiving GIFT from Tina Ambani ! | FilmiBeat</cx:pt>
          <cx:pt idx="2663">Boney Kapoor Gets Shock After Giving Surprise to Sridevi || Sridevi Passes Away || NTV</cx:pt>
          <cx:pt idx="2664">Boney Kapoor Reveals Interesting Facts About Sridevi Incident | ABN Telugu</cx:pt>
          <cx:pt idx="2665">Boney Kapoor 's family in Rameshwaram Photos | Sridevi</cx:pt>
          <cx:pt idx="2666">Boney's 1st Wife, Mona Kapoor Revealed How &amp; why Boney Kapoor Left Her For Sridevi</cx:pt>
          <cx:pt idx="2667">Boogeyman feeds Xavier Woods a handful of worms: Raw 25 Fallout, Jan. 23, 2018</cx:pt>
          <cx:pt idx="2668">Boomerang Trick Shots | Dude Perfect</cx:pt>
          <cx:pt idx="2669">Boond Boond | Hate Story IV | Urvashi Rautela | Vivan B | Arko | Jubin N | Neeti Mohan Manoj M</cx:pt>
          <cx:pt idx="2670">Boroloker Bitilo (বড়লোকের বিটি লো) | Raja Rani Raji | Bonny | Rittika | Satrujit | Dev Sen | SVF</cx:pt>
          <cx:pt idx="2671">BOSE DEAD/ALIVE | Official Trailer #2 | Reaction!</cx:pt>
          <cx:pt idx="2672">Bottom 10 ?!st Movies 2017 | Selfie Review</cx:pt>
          <cx:pt idx="2673">Boukul Kotha | Mahabibah Saptah |15th - 20th January, at 9 PM | Promo</cx:pt>
          <cx:pt idx="2674">Bowling Challenge &amp; Street Falafel l The Baigan Vines</cx:pt>
          <cx:pt idx="2675">Boy and Girl Fight for Equality and Freedom of Choice | #RamGopalVarma | #GST | #PrimeTimeWithMurthy</cx:pt>
          <cx:pt idx="2676">Boy Band Gaming Music Video! (Dear Ryan)</cx:pt>
          <cx:pt idx="2677">BOYFRIEND VS BEST FRIEND || Hunny sharma ||</cx:pt>
          <cx:pt idx="2678">BOY'S DAD vs GIRL'S DAD | ADHU IDHU WITH AYAZ #3 | Black Sheep</cx:pt>
          <cx:pt idx="2679">BOYS VS GIRLS - WHEN THEY ARE IN LOVE | Awanish Singh |</cx:pt>
          <cx:pt idx="2680">BOYS VS GIRLS ( AFTER BREAKUP ) - | Elvish Yadav |</cx:pt>
          <cx:pt idx="2681">Boys Vs Girls II Half Engineer II</cx:pt>
          <cx:pt idx="2682">Boys VS. Girls : Morning Routine</cx:pt>
          <cx:pt idx="2683">Boys Will Be Boys | Hyderabadi Comedy | Warangal Diaries</cx:pt>
          <cx:pt idx="2684">Brahmanandam &amp; Ladies Sangeeth Party Hilarious Comedy Scenes || Volga Videos 2018</cx:pt>
          <cx:pt idx="2685">Brahmanandam @#ChaySam Wedding Reception || Naga Chaitanya, Samantha Akkineni Reception</cx:pt>
          <cx:pt idx="2686">Brahmos Missile Successfully Test Fires From Sukhoi Jet</cx:pt>
          <cx:pt idx="2687">BRAKE NATHI LAGTI | DUDE SERIOUSLY</cx:pt>
          <cx:pt idx="2688">Bramhagantu - Episode 207  - February 21, 2018 - Preview</cx:pt>
          <cx:pt idx="2689">Bramhagantu - Episode 209  - February 23, 2018 - Preview</cx:pt>
          <cx:pt idx="2690">Bramhagantu - Episode 210  - February 24, 2018 - Preview</cx:pt>
          <cx:pt idx="2691">Bramhagantu - Episode 217  - March 7, 2018 - Preview</cx:pt>
          <cx:pt idx="2692">Bramhagantu - Episode 219  - March 9, 2018 - Preview</cx:pt>
          <cx:pt idx="2693">Bramhagantu - Episode 223  - March 15, 2018 - Preview</cx:pt>
          <cx:pt idx="2694">Bramhagantu | Episode - 274 | Preview | 26 May 2018 | Kannada Serial</cx:pt>
          <cx:pt idx="2695">Branded Nakhra (Full Song) Sanaa - Ninja | Goldboy | White Hill Music | New Punjabi Song 2018</cx:pt>
          <cx:pt idx="2696">Branded Nakhra (Teaser) Sanaa &amp; Ninja | Releasing on 18th Feb | White Hill Music</cx:pt>
          <cx:pt idx="2697">Braun Strowman &amp; Misturaz WWE RAW 25 December 2017</cx:pt>
          <cx:pt idx="2698">Braun Strowman bashes Elias with a bass: Raw, Feb. 12, 2018</cx:pt>
          <cx:pt idx="2699">Braun Strowman demolishes a TV production truck: Raw, Jan. 15, 2018</cx:pt>
          <cx:pt idx="2700">Braun Strowman invades a WWE TV production truck:  - WWE RAW 15th January 2018</cx:pt>
          <cx:pt idx="2701">Braun Strowman vents his frustration with a patriotic response on WWE MMC</cx:pt>
          <cx:pt idx="2702">Braun Strowman Vs Cesaro &amp; Sheamus - WWe RAW 19th March 2018</cx:pt>
          <cx:pt idx="2703">Braun Strowman warns everyone about the repercussions of double-crossing him: Nov. 19, 2017</cx:pt>
          <cx:pt idx="2704">Braun Strowman wreaks havoc backstage: Raw, Jan. 15, 2018</cx:pt>
          <cx:pt idx="2705">Braveman murari Lal जगताप कि लङाई  राजस्थानी हर्याणवी कोमेडी</cx:pt>
          <cx:pt idx="2706">BREAD (Mark Angel Comedy) (Episode 161)</cx:pt>
          <cx:pt idx="2707">Bread Pizza Pockets | ब्रेड पिज़्ज़ा पॉकेट्स | Bread pizza rolls Recipe</cx:pt>
          <cx:pt idx="2708">Break Intervals | Random Videos #5 | Black Sheep</cx:pt>
          <cx:pt idx="2709">BREAKING : 2.0 Teaser Leaked !!! லீக் ஆனது 2.0 டீஸர் நடந்தது என்ன ???</cx:pt>
          <cx:pt idx="2710">Breaking | Karnataka 2018 PUC Exam Results Will Be Out Tomorrow</cx:pt>
          <cx:pt idx="2711">Breaking Gangster Vicky Gounder ਦਾ ਪੰਜਾਬ -ਰਾਜਸਥਾਨ ਬਾਰਡਰ ਨੇੜੇ ਪੁਲਿਸ ਨੇ ਕੀਤਾ Encounter</cx:pt>
          <cx:pt idx="2712">Breaking News : Kathi Mahesh joins Vijayawada bandh  || AP Bandh For Special Status - TV9</cx:pt>
          <cx:pt idx="2713">Breaking News :: Comedian Vijay Sai Father About Vijay Wife Vanitha Reddy | Eagle Media Works</cx:pt>
          <cx:pt idx="2714">Breaking News | Bollywood Queen Sridevi Passes Away At 54</cx:pt>
          <cx:pt idx="2715">Breaking News | CBSE To Conduct Re-Examination Of Class 10 Maths And Class 12 Economics Papers</cx:pt>
          <cx:pt idx="2716">Breaking News | One exam for all jobs ???</cx:pt>
          <cx:pt idx="2717">Breaking News || Heroine Sridevi Passed Away || Tollywood Star's Condolence To Sridevi | #Freeticket</cx:pt>
          <cx:pt idx="2718">Breaking News IT Raid - நடந்தது என்ன? சிக்கியது என்ன?</cx:pt>
          <cx:pt idx="2719">BREAKING news Vicky Gounder te prem lahoria police mukable ch dher</cx:pt>
          <cx:pt idx="2720">Breaking News! Actress Sri Reddy Arrest? | Sasank Vamsi | Pawan Kalyan | YOYO Cine Talkies</cx:pt>
          <cx:pt idx="2721">Breaking:- Punjabi Singer Parmish Verma shot at, admitted in Fortis Hospital</cx:pt>
          <cx:pt idx="2722">Breaking: Sridevi passes away! Bollywood Kollywood cinema industry in shock | Actress Sridevi</cx:pt>
          <cx:pt idx="2723">Breaking: Veteran actor Shashi Kapoor passes away in Mumbai</cx:pt>
          <cx:pt idx="2724">BreakingNews : சிறையில் உள்ள சசிகலாவுக்கு 10 நாள் பரோல் வழங்கப்பட்டிருப்பதாக தகவல்? | Thanthi TV</cx:pt>
          <cx:pt idx="2725">BREATHE | Amazon Prime Video India | R Madhavan | Amit Sadh | Trailer Reaction!</cx:pt>
          <cx:pt idx="2726">Bride Nu Bula Deyo | New Punjabi Song | Vicky Ahuja | Latest Punjabi Songs 2018 | Yellow Music</cx:pt>
          <cx:pt idx="2727">Bro Code | The Screen Patti 1 Million Special</cx:pt>
          <cx:pt idx="2728">Bro Code in School | Exam Special | The Screen Patti</cx:pt>
          <cx:pt idx="2729">Bro Code with Girls | The Screen Patti</cx:pt>
          <cx:pt idx="2730">Brobar Boli (Full Song) Nimrat Khaira - White Hill Music - Latest Punjabi Song 2018</cx:pt>
          <cx:pt idx="2731">Brock Lesnar  - Braun strowman -  Kane | WWe RAW 18th December 2017</cx:pt>
          <cx:pt idx="2732">Brock Lesnar steps into the fire with Kane: Raw, Jan. 1, 2018</cx:pt>
          <cx:pt idx="2733">Brock Lesnar's Royal Rumble challengers revealed: Raw, Dec. 18, 2017</cx:pt>
          <cx:pt idx="2734">BROTHER VS SISTER | ADHU IDHU WITH AYAZ #5 | Black Sheep</cx:pt>
          <cx:pt idx="2735">Bru తో ఇలాచేస్తే 15 నిమిషాల్లో తెల్లని కాంతివంతమైన ముఖం గ్యారంటి |Get Milky Fairness In 15 minutes</cx:pt>
          <cx:pt idx="2736">Bruhaspati Kannada Movie Teaser | Manoranjan Ravichandran | Mishti Chakravarty | Nanda Kishore</cx:pt>
          <cx:pt idx="2737">Bryan answers Owens' pleas with a match against Orton next week: SmackDown LIVE, Nov 21, 2017</cx:pt>
          <cx:pt idx="2738">BS Yeddyurappa Sworn In As 23rd Chief Minister Of Karnataka | ಮುಖ್ಯಮಂತ್ರಿಯಾಗಿ ಯಡಿಯೂರಪ್ಪ ಪ್ರಮಾಣ ವಚನ</cx:pt>
          <cx:pt idx="2739">BTS Comeback: Behind the Scenes with BTS on Ellen</cx:pt>
          <cx:pt idx="2740">Bua ji I Love You ft. Small Town Girl</cx:pt>
          <cx:pt idx="2741">Buckaasuura | Trailer 2018 | Rocking Star Yash I V. Ravichandran | Rohitt | Kavya Gowda I Navneeth</cx:pt>
          <cx:pt idx="2742">Bucket List (Marathi with English Subtitle) | Official Trailer | Madhuri Dixit Nene | 25th May</cx:pt>
          <cx:pt idx="2743">Budget 2018 by Arun Jaitley in parliament, Narendra Modi backs fast growth for Common Man.</cx:pt>
          <cx:pt idx="2744">Budget 2018 explained in HINDI - Current Affairs 2018 - Complete analysis of Union Budget- 2018-19</cx:pt>
          <cx:pt idx="2745">Budget 2018 LIVE Updates: The Big Picture | Budget 2018-19</cx:pt>
          <cx:pt idx="2746">Budget 2018: देखिए क्या हुआ सस्ता और क्या महंगा | Headlines India</cx:pt>
          <cx:pt idx="2747">BUGGA GADU | 31 party | my village show comedy</cx:pt>
          <cx:pt idx="2748">Bulandiyan - Hardeep Grewal (Full Song) Latest Punjabi Songs 2018 | Vehli Janta Records</cx:pt>
          <cx:pt idx="2749">Bulandiyan Official Teaser | Hardeep Grewal | Latest Punjabi Songs 2018 | Vehli Janta Records</cx:pt>
          <cx:pt idx="2750">Bulbul: Short Film | Divya Khosla Kumar | Shiv Pandit | Elli AvrRam</cx:pt>
          <cx:pt idx="2751">Bulleya Reprise | Sultan | Salman Khan | Anushka Sharma | Papon</cx:pt>
          <cx:pt idx="2752">Bumblebee (2018) - Official Teaser Trailer - Paramount Pictures</cx:pt>
          <cx:pt idx="2753">Bure Kaam Ka Bura Anjaam || Kiraak Hyderabadiz Funny Video || Kiraak Comedy</cx:pt>
          <cx:pt idx="2754">Bus accident in Murshidabad, search operation is going on by boats</cx:pt>
          <cx:pt idx="2755">Bus accident: unrest in chingrighata</cx:pt>
          <cx:pt idx="2756">Bus Driver Shows Bravery, Snatches Pistol From Lootera In Nayagarh</cx:pt>
          <cx:pt idx="2757">Bus in River</cx:pt>
          <cx:pt idx="2758">Bus Travel Atrocities | Team NYK | #16</cx:pt>
          <cx:pt idx="2759">Butter Scotch Ice Cream | बटरस्कॉच आइसक्रीम | Eggless Butterscotch Ice Cream</cx:pt>
          <cx:pt idx="2760">Butterfly: Miss Pooja Ft Ali Merchant (Full Official Song) G Guri | Latest Punjabi Songs 2018</cx:pt>
          <cx:pt idx="2761">BwC S5E1 -  Sachin Tendulkar - Part 1</cx:pt>
          <cx:pt idx="2762">BwC S5E3 - Smriti Mandhana</cx:pt>
          <cx:pt idx="2763">BwC S5E4 - Shikhar Dhawan</cx:pt>
          <cx:pt idx="2764">BwC S5E5 - Yuzvendra Chahal</cx:pt>
          <cx:pt idx="2765">BwC S5E6 - Bhuvneshwar Kumar</cx:pt>
          <cx:pt idx="2766">BYN :  Nusta Savage</cx:pt>
          <cx:pt idx="2767">BYN :  Singles Vs Rest Of The World</cx:pt>
          <cx:pt idx="2768">BYN : Best Valentine's Day Proposal Feat. MostlySane</cx:pt>
          <cx:pt idx="2769">BYN : Chai Chai Chai #YTFF</cx:pt>
          <cx:pt idx="2770">BYN : Current Affairs</cx:pt>
          <cx:pt idx="2771">BYN : FIRST TIME OUTSIDE INDIA !</cx:pt>
          <cx:pt idx="2772">BYN : Home Alone</cx:pt>
          <cx:pt idx="2773">BYN : Kill Bill</cx:pt>
          <cx:pt idx="2774">BYN : Old is Gold</cx:pt>
          <cx:pt idx="2775">BYN : One By Two</cx:pt>
          <cx:pt idx="2776">BYN : P.S. I Like You</cx:pt>
          <cx:pt idx="2777">BYN : Teander</cx:pt>
          <cx:pt idx="2778">BYN : The 'Bar'bie Girl</cx:pt>
          <cx:pt idx="2779">BYN : The Breakup</cx:pt>
          <cx:pt idx="2780">BYN : The Broker Code</cx:pt>
          <cx:pt idx="2781">BYN : The Great Escape</cx:pt>
          <cx:pt idx="2782">BYN : The Job Interview 2</cx:pt>
          <cx:pt idx="2783">BYN : The Magic Touch Feat. Amit Bhadana</cx:pt>
          <cx:pt idx="2784">BYN : The Outrage</cx:pt>
          <cx:pt idx="2785">BYN : The Perfect Wingman</cx:pt>
          <cx:pt idx="2786">BYN : The Raid</cx:pt>
          <cx:pt idx="2787">BYN : The Secret Gift</cx:pt>
          <cx:pt idx="2788">BYN : The Secret Santa</cx:pt>
          <cx:pt idx="2789">BYN : Things We Do For Love</cx:pt>
          <cx:pt idx="2790">BYN : Under 25</cx:pt>
          <cx:pt idx="2791">Cabinet Live: MB Patil Resigns As MLA, After Not Getting Cabinet Seat For Him.</cx:pt>
          <cx:pt idx="2792">Cadre Allocation Policy (कैडर आवंटन की नई नीति) for IAS/IPS/IFS by Roman Saini</cx:pt>
          <cx:pt idx="2793">Call Boy Telugu Short Film 2018 || Directed By Saadhu Sampath</cx:pt>
          <cx:pt idx="2794">Calvary Temple Hyderabad Live Stream</cx:pt>
          <cx:pt idx="2795">Calvin Harris, Dua Lipa - One Kiss (Official Video)</cx:pt>
          <cx:pt idx="2796">CAMPUS INTERVIEW | RANDOM VIDEOS | BLACK SHEEP</cx:pt>
          <cx:pt idx="2797">Can Ellen Get Steph &amp; Ayesha Curry to Reveal Their Baby's Gender?</cx:pt>
          <cx:pt idx="2798">Can Venkatesh change Agnyathavasi's Box Office luck? || Pawan Kalyan - TV9 Entertainment</cx:pt>
          <cx:pt idx="2799">Can You Girls Turn Me On?</cx:pt>
          <cx:pt idx="2800">Canada  'ਚ Munde  ਨੇ ਕੀਤਾ ਪਤਨੀ ਤੇ ਸੱਸ ਦਾ Katal</cx:pt>
          <cx:pt idx="2801">Cannes 2018: Fashion Faceoff | Deepika Padukone vs Kangana Ranaut | Pinkvilla</cx:pt>
          <cx:pt idx="2802">CAP trick - Making of Lover Also Fighter Also Song - Allu Arjun from Naa Peru Surya Naa Illu India</cx:pt>
          <cx:pt idx="2803">Captain Nick | Types Of People In Dance Class</cx:pt>
          <cx:pt idx="2804">Captain Official Trailer | Jayasurya | Anu Sithara | Prajesh Sen | Gopi Sundar</cx:pt>
          <cx:pt idx="2805">Captain Vijayakanth - Madai Thiranthu 100th Special Interview</cx:pt>
          <cx:pt idx="2806">Car Nachdi/Hornn Blow (Video) | T-Series Mixtape Punjabi | Gippy Grewal ,Harrdy Sandhu &amp; Neha Kakkar</cx:pt>
          <cx:pt idx="2807">Car Nachdi/Hornn Blow | 1Day To Go | T-Series Mixtape Punjabi|Gippy Grewal Harrdy Sandhu Neha Kakkar</cx:pt>
          <cx:pt idx="2808">Car Nachdi/Hornn Blow |2 Days To Go |T-Series Mixtape Punjabi|Gippy Grewal Harrdy Sandhu Neha Kakkar</cx:pt>
          <cx:pt idx="2809">Car Vs Friendship | SahibNoor Singh</cx:pt>
          <cx:pt idx="2810">Cardi B Knows What She's Naming Her First Child</cx:pt>
          <cx:pt idx="2811">Cardi B Showed Ellen How She Got Pregnant</cx:pt>
          <cx:pt idx="2812">Care Hospital Doctor Harassment</cx:pt>
          <cx:pt idx="2813">Carpool Karaoke w/ Adam Levine</cx:pt>
          <cx:pt idx="2814">Carry On Jatta 2 (Title Track) Gippy Grewal, Sonam Bajwa | Rel. on 1st June | New Punjabi Songs 2018</cx:pt>
          <cx:pt idx="2815">Carry On Jatta 2 Trailer | Gippy Grewal, Sonam Bajwa | Rel. 1st June | White Hill Music</cx:pt>
          <cx:pt idx="2816">CARRY OVER (Mark Angel Comedy) (Episode 149)</cx:pt>
          <cx:pt idx="2817">CarryMinati Plays NBA 2K18</cx:pt>
          <cx:pt idx="2818">Case Filed against Actor Balaji || Victim Laxmi Face to Face - Watch Exclusive</cx:pt>
          <cx:pt idx="2819">Case filed against Mother for the death of her son who driven bike fastly | #Chennai #BikeAccident</cx:pt>
          <cx:pt idx="2820">Casey's STUPID NEW LOOK Explained</cx:pt>
          <cx:pt idx="2821">Cash - Cash Latest Promo - 03rd March 2018 - Suma Kanakala - Sreemukhi,Nandu,Chalaki Chanti,Venu</cx:pt>
          <cx:pt idx="2822">Cash - Cash Latest Promo - 09th June 2018 - Raja Ravindra,Raj Tarun,Pujita - Raju Gadu Team</cx:pt>
          <cx:pt idx="2823">Cash - Cash Latest Promo - 16th June 2018 - Yodha,Jabardasth Naresh,Vinni,Deevena</cx:pt>
          <cx:pt idx="2824">Cash - Cash Latest Promo - 24th March 2018 - Suma Kanakala - Raghava,Mahesh,Ram Prasad,Srinivas</cx:pt>
          <cx:pt idx="2825">Cash - Cash Latest Promo - 28th April 2018 - Suma Kanakala - Rajiv Kanakala</cx:pt>
          <cx:pt idx="2826">Cash | 19th May 2018 | Full Episode | ETV Telugu</cx:pt>
          <cx:pt idx="2827">Cash | 21st April 2018 | Full Episode | ETV Telugu</cx:pt>
          <cx:pt idx="2828">Cash | 24th  March 2018   | Full Episode | ETV Telugu</cx:pt>
          <cx:pt idx="2829">Cash | 26th  May 2018 | Full Episode | ETV Telugu</cx:pt>
          <cx:pt idx="2830">Cash | 28th April 2018 | Full Episode | ETV Telugu</cx:pt>
          <cx:pt idx="2831">Cash | 2nd June 2018 | Full Episode | ETV Telugu</cx:pt>
          <cx:pt idx="2832">Cash | 31st  March 2018   | Full Episode | ETV Telugu</cx:pt>
          <cx:pt idx="2833">Cash | 3rd March 2018 | Full Episode | ETV Telugu</cx:pt>
          <cx:pt idx="2834">Cash | 9th June 2018 | Full Episode | ETV Telugu</cx:pt>
          <cx:pt idx="2835">Cast of Avengers: Infinity War Draws Their Characters</cx:pt>
          <cx:pt idx="2836">Cast of Avengers: Infinity War Reveals Least Trustworthy Avenger</cx:pt>
          <cx:pt idx="2837">Casting Couch S3E1 Radhika Apte RETURNS with Amey &amp; Nipun | #CCWAN3 #bhadipa</cx:pt>
          <cx:pt idx="2838">Casting Couch S3E2 Ajay-Atul &amp; Amey-Nipun | #CCWAN3 #bhadipa</cx:pt>
          <cx:pt idx="2839">Casting Couch S3E3 Bhau Kadam with Amey &amp; Nipun | #CCWAN3 #bhadipa</cx:pt>
          <cx:pt idx="2840">Casting Couch S3E4 Madhuri Dixit-Nene, Sumeet Raghvan with Amey &amp; Nipun | #CCWAN3 #bhadipa</cx:pt>
          <cx:pt idx="2841">Casting Couch S3E5 Sonali Kulkarni with Amey &amp; Nipun | #CCWAN3 #bhadipa</cx:pt>
          <cx:pt idx="2842">Catch Lasya &amp; Venu on #SixthSense This Sat &amp; Sun at 9:30 PM on Star Maa</cx:pt>
          <cx:pt idx="2843">CAULFIELD-er SHASTI By Alice Perrin (NEW GOLPO) SUNDAY SUSPENSE</cx:pt>
          <cx:pt idx="2844">CAUVERY POLITICS | THE ILLUMINATI SHOW WITH RJ VIGNESH #2 | BLACK SHEEP</cx:pt>
          <cx:pt idx="2845">CBI Ex JD Lakshmi Narayana Reveals Sensational Truth Against Amit Shah | Andhra | Take One Media</cx:pt>
          <cx:pt idx="2846">CBSE All India # Topper Meghna Srivastava Success Story | CBSE CLass 12th Topper, CBSE Topper 2018</cx:pt>
          <cx:pt idx="2847">CBSE Class 12 results declared, topper Meghana Srivastava from Noida gets 499 out of 500 marks</cx:pt>
          <cx:pt idx="2848">CBSE Class 12 topper Meghna Srivastava reveals secret of her success</cx:pt>
          <cx:pt idx="2849">CBSE Topper 2018: Meghna Srivastava Tops the Exams</cx:pt>
          <cx:pt idx="2850">CBSE will conduct re-examination of Maths paper for class X and Economics paper of class XII</cx:pt>
          <cx:pt idx="2851">CCL T10 Blast Final Match Live I Telugu Warriors VS Kerala strikers I Dec 25th</cx:pt>
          <cx:pt idx="2852">CCL T10 Blast Match I Telugu Warriors VS Bengal Tigers I Dec 24th</cx:pt>
          <cx:pt idx="2853">CCTV Footage shows the murder of ITI Student by gang in Chennai | #Chennai #ITIStudent</cx:pt>
          <cx:pt idx="2854">CCTV ஸ்ரீதேவி போனில் சிக்கிய ஆதாரம் கணவர் தான் மர்மத்துக்கு காரணம்</cx:pt>
          <cx:pt idx="2855">Celebrate Women Everyday!</cx:pt>
          <cx:pt idx="2856">Celebrities Last Respects To Sridevi | Anil Kapoor's House | श्रीदेवी का निधन | Sridevi's Last Rites</cx:pt>
          <cx:pt idx="2857">Celebrities Pays Tribute to Gundu Hanumantha Rao || Brahmanandam, Rajendra Prasad, Hema, Talasani</cx:pt>
          <cx:pt idx="2858">Celebrities Reaction On Priya Prakash Varrier Viral Wink | Oru Adaar Love</cx:pt>
          <cx:pt idx="2859">Celebrities Shocking Comments On Rangasthalam Teaser || Ram Charan | Samantha || Friday Poster</cx:pt>
          <cx:pt idx="2860">Celebrities take up the Padman Challenge, would you do it too? | G.V. Prakash | Latest Cinema News</cx:pt>
          <cx:pt idx="2861">Celebs Attend Shashi Kapoor’s Final Rites Ceremony | Amitabh Bachchan, Rishi Kapoor, Ranbir Kapoor</cx:pt>
          <cx:pt idx="2862">CET Common Eligibility test &amp; Its Effect on students preparation</cx:pt>
          <cx:pt idx="2863">Chabutre Ki Zindagi (Life of a Chabutra) l A Short Film</cx:pt>
          <cx:pt idx="2864">Chacha Vidhayak Hain Humare - Zakir Khan - Official Trailer</cx:pt>
          <cx:pt idx="2865">Chacha Vidhayak Hain Humare-Teaser-Zakir khan</cx:pt>
          <cx:pt idx="2866">Chacha Vidhayak Hain Humare-Title Song- Zakir Khan- Vishal Dadlani</cx:pt>
          <cx:pt idx="2867">Chadwick Boseman and Ellen Surprise 'Black Panther' Fundraiser Frederick Joseph</cx:pt>
          <cx:pt idx="2868">CHAI TIME W/ KENNY SEBASTIAN: 10 BISCUITS YOU HAVE W/ TEA | Reaction!</cx:pt>
          <cx:pt idx="2869">Chakravarthy Thirumagan | Reel Anthu Pochu Epi 27 | Old Movie Troll Review | Madras Central</cx:pt>
          <cx:pt idx="2870">Chal Ammye Chalo Ante Video Song Trailer || Chalo Telugu Movie Songs || Naga Shourya, Rashmika</cx:pt>
          <cx:pt idx="2871">Chal Koi Na | (Full HD ) | Amar Singh | New Punjabi Songs 2018 | Latest Punjabi Songs 2018</cx:pt>
          <cx:pt idx="2872">Chal Mohan Ranga First Look Teaser | Nithiin | Megha Akash | Pawan Kalyan | #Nithin25 | NewsQube</cx:pt>
          <cx:pt idx="2873">Chal Mohan Ranga movie public talk II Nithiin | Megha Akash | Pawan Kalyan | Trivikram |Thaman I#ptv</cx:pt>
          <cx:pt idx="2874">Chal Mohan Ranga RELEASE TRAILER | Nithiin | Megha Akash | Pawan Kalyan | Thaman | Telugu FilmNagar</cx:pt>
          <cx:pt idx="2875">Chalak BoyFriend- Amit Bhadana</cx:pt>
          <cx:pt idx="2876">CHALBAAZ OFFICIAL TRAILER | SHAKIB KHAN | SUBHASREE GANGULY | ESKAY MOVIES</cx:pt>
          <cx:pt idx="2877">chali kaalam vaste | village winter season | my village show | comedy</cx:pt>
          <cx:pt idx="2878">Chaliba Chaliba | Official HD Video Song | Happy Lucky Odia Film 2018 | Elina, Sasmita - TCP</cx:pt>
          <cx:pt idx="2879">Challenge (Full Video) Ninja | Sidhu Moose Wala, Byg Byrd | White Hill Music | New Punjabi Song 2018</cx:pt>
          <cx:pt idx="2880">Challenge (Teaser) : Ninja | Sidhu Moose Wala | Byg Byrd | New Punjabi Song 2018 | White Hill Music</cx:pt>
          <cx:pt idx="2881">Challenge for Captain Amrinder Sing and Navjot Sidhu</cx:pt>
          <cx:pt idx="2882">Challenge Full Movie - 2017 Telugu Full Movies - Jai (Journey), Andrea Jeremiah</cx:pt>
          <cx:pt idx="2883">Challenging Star Darshan &amp; Sudeep Pay Last Respect To Kashinath</cx:pt>
          <cx:pt idx="2884">Challenging Star Darshan In Prema Baraha Movie Premiere Show | Darshan Latest | New Kannada Movie</cx:pt>
          <cx:pt idx="2885">Challenging Star Darshan Visits Chamundeshwari Temple In His New 'Lamborghini' Car</cx:pt>
          <cx:pt idx="2886">Challenging Star Darshan's Lamborghini Car | ದರ್ಶನ್ ಗೆ ನ್ಯೂ ಲ್ಯಾಂಬೋರ್ಗಿನಿ ಕಾರು..!</cx:pt>
          <cx:pt idx="2887">Challenging Star Darshan's Lamborghini Car Chased By Fans !</cx:pt>
          <cx:pt idx="2888">Chalo Comedy Trailer #1 || Naga Shaurya, Rashmika Mandanna || Mahati Swara Sagar</cx:pt>
          <cx:pt idx="2889">Chalo Movie Choosi Chudangane Video Song | Nayani Pavani |Karthik by Thrilok siddu</cx:pt>
          <cx:pt idx="2890">Chalo Teaser | Naga Shaurya | Rashmika Mandanna | Manastars</cx:pt>
          <cx:pt idx="2891">Chalu Chiklu | Harshdeep Ahuja</cx:pt>
          <cx:pt idx="2892">Chamak Chamak Cham (Remix) Lyrical | Inttelligent Songs | Sai Dharam Tej, Lavanya Tripati</cx:pt>
          <cx:pt idx="2893">Chamak Chamak Cham Promo Song | Inttelligent | Sai Dharam Tej | VV Vinayak | Lavanya Tripathi</cx:pt>
          <cx:pt idx="2894">Chamkelu Sheeshan Jaisan | Bhojpuri New Short Song | Pawan Singh, Akshara Singh</cx:pt>
          <cx:pt idx="2895">Chammak Chandra Fight With Wife | Thagubothu Ramesh Ultimate Comedy Scene || Angel 2018 Comedy Scene</cx:pt>
          <cx:pt idx="2896">Chammak Chandra Performance | Extra Jabardasth | 16th  March 2018  | ETV Telugu</cx:pt>
          <cx:pt idx="2897">Chammak Chandra Performance | Extra Jabardasth | 16th February 2018  | ETV Telugu</cx:pt>
          <cx:pt idx="2898">Chammak Chandra Performance | Extra Jabardasth | 19th January 2018   | ETV Telugu</cx:pt>
          <cx:pt idx="2899">Chammak Chandra Performance | Extra Jabardasth | 26th January 2018   | ETV Telugu</cx:pt>
          <cx:pt idx="2900">Chammak Chandra Performance | Extra Jabardasth | 29th December 2017  | ETV Telugu</cx:pt>
          <cx:pt idx="2901">Chammak Chandra Performance | Extra Jabardasth | 2nd February 2018    | ETV Telugu</cx:pt>
          <cx:pt idx="2902">Chammak Chandra Performance | Extra Jabardasth | 2nd March 2018  | ETV Telugu</cx:pt>
          <cx:pt idx="2903">Chammak Chandra Performance | Extra Jabardasth | 4th May 2018  | ETV Telugu</cx:pt>
          <cx:pt idx="2904">Chammak Chandra Performance | Extra Jabardasth | 8th December 2017  | ETV Telugu</cx:pt>
          <cx:pt idx="2905">Chammak Chandra Performance | Extra Jabardasth | 9th February 2018  | ETV Telugu</cx:pt>
          <cx:pt idx="2906">Champaklal Gives Jetha A Silent Treatment | Taarak Mehta Ka Ooltah Chashmah</cx:pt>
          <cx:pt idx="2907">CHANAKYA NITI IN HINDI - बुद्धिमान अमीर लोगो के राज़ ANIMATED SUMMARY</cx:pt>
          <cx:pt idx="2908">Chanakya Thanthram Making Video | Unni Mukundan Lady Getup | Kannan Thamarakkulam</cx:pt>
          <cx:pt idx="2909">Chanakya Thanthram Movie Official Trailer | Unni Mukundan | Kannan Thamarakkulam</cx:pt>
          <cx:pt idx="2910">Chance for Common Man to be in Bigg Boss Telugu - Season 2..Check the promo for details</cx:pt>
          <cx:pt idx="2911">Chandan shetty gift for Darshan on birthday | darshan birthday | Chandan shetty | celebrations | D b</cx:pt>
          <cx:pt idx="2912">Chandan Shetty in Nivedita Gowda House, Why? Here is full video</cx:pt>
          <cx:pt idx="2913">Chandan Shetty Singing 3 back to back songs for Nivedita Gowda</cx:pt>
          <cx:pt idx="2914">Chandan Shetty Talks About His Marriage With Vaishnavi Sannidhi</cx:pt>
          <cx:pt idx="2915">Chandanamazha Epi 1166 05-12-17 (Download &amp; Watch Full Episode on Hotstar)</cx:pt>
          <cx:pt idx="2916">Chandanamazha Epi 1170 09-12-17 (Download &amp; Watch Full Episode on Hotstar)</cx:pt>
          <cx:pt idx="2917">Chandanamazha General Promo</cx:pt>
          <cx:pt idx="2918">Chandrababu l బాబుకు నో ఎంట్రీ l There is no entry to Chandrababu for Ivanka Meeting l 2day 2morrow</cx:pt>
          <cx:pt idx="2919">Chandragiri Subbu Latest Telugu Comedy Video | Latest 2017 Funny Telugu Videos | Chandragiri Subbu</cx:pt>
          <cx:pt idx="2920">Chandu's Love For Sarla - The Kapil Sharma Show</cx:pt>
          <cx:pt idx="2921">Chann Di Chawaani - Ammy Virk , Mannat Noor | HARJEETA | New Songs 2018 | Lokdhun</cx:pt>
          <cx:pt idx="2922">Chann Mahiya (Full Video) | Aamir Khan | Ranjha Yaar | Speed Records</cx:pt>
          <cx:pt idx="2923">Chappu Sharma Needs Pampering - The Kapil Sharma Show</cx:pt>
          <cx:pt idx="2924">Chappu Sharma's Tight Security - The Kapil Sharma Show</cx:pt>
          <cx:pt idx="2925">Chapter 46 | रॉलेट एक्ट का विरोध और जलियावाला बाग, National Movement</cx:pt>
          <cx:pt idx="2926">Charades with Emilia Clarke and Matt Bomer</cx:pt>
          <cx:pt idx="2927">Charades with Gal Gadot and Patty Jenkins</cx:pt>
          <cx:pt idx="2928">Charades with Zendaya and Billy Crudup</cx:pt>
          <cx:pt idx="2929">Charanjit Chadda ਨਾਲ ਅਸ਼ਲੀਲ ਵਿਡੀਓ ਵਾਲੀ ਅੌਰਤ ਅਾੲੀ ਸਾਮਣੇ I ਅਸ਼ਲੀਲ ਵਿਡੀਓ ਦਾ ਦੱਸਿਅਾ ਅਸਲੀ ਸੱਚ</cx:pt>
          <cx:pt idx="2930">Charanjit Singh Chadha's video came to new turn ...</cx:pt>
          <cx:pt idx="2931">Charlie Rose And 'The Crusty Paw'</cx:pt>
          <cx:pt idx="2932">Charlotte Flair &amp; Carmella sign contract for their match at Backlash: SmackDown LIVE, April 24, 2018</cx:pt>
          <cx:pt idx="2933">Charlotte Flair vs. Liv Morgan: SmackDown LIVE, Feb. 6, 2018</cx:pt>
          <cx:pt idx="2934">Charlotte Flair, Asuka &amp; Becky Lynch vs. Carmella &amp; The IIconics: SmackDown LIVE, May 1, 2018</cx:pt>
          <cx:pt idx="2935">charnjit chadha de putar da hoiya antim saskar/must watch and share</cx:pt>
          <cx:pt idx="2936">Chaturvyuha short film trailer || Directed by Pradeep katta || Shanmukh jaswanth, Rohini Rachel</cx:pt>
          <cx:pt idx="2937">Chavanprash Video Song ft. Arjun Kapoor &amp; Harshvardhan Kapoor | Bhavesh Joshi Superhero | 1st June</cx:pt>
          <cx:pt idx="2938">Cheapest Bezel Less Phone? Vkworld Mix Plus *Bacho*</cx:pt>
          <cx:pt idx="2939">Check Episode Promo of 'Sixth Sense'. Game Begins at StarMaa on 31st Mar 9:30pm with Ohmkar as Host</cx:pt>
          <cx:pt idx="2940">Cheese Namakpara | चीज नमकपारे । Cheeselings recipe | Tea Time Snacks</cx:pt>
          <cx:pt idx="2941">Chelsea vs Barcelona 1-1 All Goals &amp; Highlights 20/02/2018 HD</cx:pt>
          <cx:pt idx="2942">Chennai on Comfort Food - Road Side Stories | Put Chutney</cx:pt>
          <cx:pt idx="2943">Chennai Super Kings | Funny Videos Ms Dhoni, Suresh Raina | Vivo Ipl 2018</cx:pt>
          <cx:pt idx="2944">Chennai Super Kings 2018 I Inside Dressing Room | Vivo Ipl Funny videos</cx:pt>
          <cx:pt idx="2945">Chennai,K.K.nagar Girl killed in college:கே.கே.நகரில் கல்லூரி மாணவி அஸ்வினி வெட்டிகொலை|SunNews</cx:pt>
          <cx:pt idx="2946">Cheta Tera - SAJJAN ADEEB | Teaser | Full Video Out on 9th March | Lokdhun Punjabi</cx:pt>
          <cx:pt idx="2947">Chete Chete Khabo PART 3 - DJ Bapon | Soham | Horlicks Song| Funny Bangla Mashup</cx:pt>
          <cx:pt idx="2948">Chhello Divas Emotional Scene | Farewell Speech | Last Day Of College | Malhar Thakar,Janki Bodiwala</cx:pt>
          <cx:pt idx="2949">Chhote Chhote Peg (Video) | Yo Yo Honey Singh | Neha Kakkar | Navraj Hans | Sonu Ke Titu Ki Sweety</cx:pt>
          <cx:pt idx="2950">CHHURI | Tisca Chopra | Anurag Kashyap | Jaby's Favorite Large Short Film!</cx:pt>
          <cx:pt idx="2951">Chicken Vindaloo- Easter Special || ചിക്കൻ വിന്താലു ||Spicy Tangy Goan Chicken Curry ||Ep:331</cx:pt>
          <cx:pt idx="2952">CHILDHOOD MEMORIES OF EVERY INDIAN 1990s KIDS</cx:pt>
          <cx:pt idx="2953">CHILDHOOD MEMORIES OF EVERY INDIAN 1990s KIDS (PART 2)</cx:pt>
          <cx:pt idx="2954">Children's Day Special | 90's Kids Vs 2000's Kids | Video Memes</cx:pt>
          <cx:pt idx="2955">Children's Day Special | Khajur The Running Coach | The Kapil Sharma Show</cx:pt>
          <cx:pt idx="2956">Chill Mode | Dilpreet Dhillon ft. Jaggi Singh &amp; Bhana La | Official Music Video | Humble Music</cx:pt>
          <cx:pt idx="2957">China को बुरी तरह पछाड़ेगा भारत,  7 सालों में इतनी Trillion dollar हो जाएगी भारतीय GDP</cx:pt>
          <cx:pt idx="2958">China's Tiangong 1 Space Lab To Fall To Earth This Weekend Update At 18 Pm</cx:pt>
          <cx:pt idx="2959">Chinese Hackers Are Targetting Indians On WhatsApp</cx:pt>
          <cx:pt idx="2960">Chinese Street Food DAN DAN NOODLE Tour in Sichuan, China | INSANELY GOOD and SPICY Szechuan Noodles</cx:pt>
          <cx:pt idx="2961">Chinni Da Prontha (Full Video) | Monty &amp; Waris | Desi Crew | Latest Punjabi Song 2018</cx:pt>
          <cx:pt idx="2962">Chinte Parli Na ( চিনতে পারলি না ) | Total Dadagiri | Yash | Mimi | Jeet Gannguli | Pathikrit | SVF</cx:pt>
          <cx:pt idx="2963">Chintu Pandey की सबसे बड़ी फिल्म | HD 2018 | Bhojpuri Superhit Film 2018 |</cx:pt>
          <cx:pt idx="2964">Chiranjeevi Emotional Speech About Sridevi Demise | Tollywood Reacts on Sridevi Demise | NewsQube</cx:pt>
          <cx:pt idx="2965">Chiranjeevi in Naga Chaitanya - Samantha Reception | Chaitanya, Samantha Akkineni, Nag, Venkatesh</cx:pt>
          <cx:pt idx="2966">Chiranjeevi Making Fun on Varun Tej Height and also about his Acting | Tholi Prema | Pawan Kalyan</cx:pt>
          <cx:pt idx="2967">Chiranjeevi Response on Agnyaathavaasi TEASER | Agnyaathavaasi Teaser |anirudh |Total tollywood</cx:pt>
          <cx:pt idx="2968">Chiranjeevi Speech @ World Telugu Conference 2017 || Day 4 || Hyderabad || NTV</cx:pt>
          <cx:pt idx="2969">Chiranjeevi Speech At Chalo Movie Pre Release Event | Naga Shourya | Rashmika Mandanna | News Mantra</cx:pt>
          <cx:pt idx="2970">Chiri Chiri | PANCHAVARNA THATHA | Video Song | Ramesh Pisharody | M Jayachandran</cx:pt>
          <cx:pt idx="2971">Chit-Chat With Shilpa Shinde Bigg Boss 11 WINNER | Hina Khan, Entertainment Ki Raat</cx:pt>
          <cx:pt idx="2972">CHITTAGONG | Nawazuddin Siddiqui | Rajkummar Rao | Trailer Reaction!</cx:pt>
          <cx:pt idx="2973">chiyaan vikram And STR, Cute Selfie Moment with Kid At Galatta Nakshatra Awards 2K18 | Galatta</cx:pt>
          <cx:pt idx="2974">Chiyaan Vikram winning GOLDEN MAN OF TAMIL CINEMA | Galatta Nakshatra Awards</cx:pt>
          <cx:pt idx="2975">Chobbar (Full Song) Kiratjot Kahlon | Latest Punjabi Song 2018 | GEET MP3</cx:pt>
          <cx:pt idx="2976">Choosi Chudangane Full  Video Song ( Edited Version)  || Chalo Movie || Naga Shaurya, Rashmika</cx:pt>
          <cx:pt idx="2977">Choosi Chudangane Full Video Song || Chalo Movie || Naga Shaurya, Rashmika</cx:pt>
          <cx:pt idx="2978">Choosi Chudangane Video Song || Chalo Movie || Naga Shaurya, Rashmika Mandanna || Sagar</cx:pt>
          <cx:pt idx="2979">Chootay Maatay - GURI (Full Song) J Star | Satti Dhillon | Latest Punjabi Songs 2018 | Geet MP3</cx:pt>
          <cx:pt idx="2980">Choti Me Latka Ke Maruga - Bakchodi Ki Hadd - Ep 31 - TST</cx:pt>
          <cx:pt idx="2981">Chris Evans opens up about 'Avengers: Infinity War'</cx:pt>
          <cx:pt idx="2982">CHRISTMAS AT GIRLFRIENDS' HOME | So Effin Cray</cx:pt>
          <cx:pt idx="2983">CHRISTMAS REMINDER (Mark Angel Comedy)</cx:pt>
          <cx:pt idx="2984">Christmas Stereotypes</cx:pt>
          <cx:pt idx="2985">Christopher Robin Official Teaser Trailer</cx:pt>
          <cx:pt idx="2986">Chunkzz Official Video Song | Ithu Nava Sumasara | Gopi Sundar | Omar Lulu | Honey Rose</cx:pt>
          <cx:pt idx="2987">Chunni (Teaser) | R Nait | Pavvy Dhanjal | Releasing On 10th June | Humble Music</cx:pt>
          <cx:pt idx="2988">Chunni | R Nait | Pavvy Dhanjal | Official Music Video | Humble Music</cx:pt>
          <cx:pt idx="2989">Chuntani Lade Bachudo|| Dhirubhai Sarvaiya ||New Gujarati Jokes 2017 ||Full HD Video</cx:pt>
          <cx:pt idx="2990">CHURIKATTE | OFFICIAL TEASER | PRAVEEN TEJ | ACHYUTH KUMAR| RAGHU SHIVAMOGGA| MORNING STAR PICTURES</cx:pt>
          <cx:pt idx="2991">CI extra marital affair with ASP || CI Mallikarjuna Reddy suspended - TV9 Today</cx:pt>
          <cx:pt idx="2992">CI Mallikarjun Reddy Suspended over Illegal Affair With Lady ASP | Kalwakurthy | Raj News</cx:pt>
          <cx:pt idx="2993">CI Mallikharjuna Reddy Wife Comments |మ‌ల్లిఖార్జున రెడ్డి గురించి సంచ‌ల‌న విషయాలు బయటపెట్టిన భార్య</cx:pt>
          <cx:pt idx="2994">CI thrashed for extra marital affair with lady ASP - TV9</cx:pt>
          <cx:pt idx="2995">CID -  Full Episode  600 -  22nd  January , 2018</cx:pt>
          <cx:pt idx="2996">CID - सी आ डी - Episode 1225 - 15th November, 2017</cx:pt>
          <cx:pt idx="2997">CID - सी आ डी - Episode 1226 - 16th November, 2017</cx:pt>
          <cx:pt idx="2998">CID - सी आ डी - Episode 1227 - 17th November, 2017</cx:pt>
          <cx:pt idx="2999">CID - सी आ डी - Episode 1228 - 18th November, 2017</cx:pt>
          <cx:pt idx="3000">CID - सी आ डी - Episode 554 - 13th November, 2017</cx:pt>
          <cx:pt idx="3001">CID - सी आ डी - Episode 555 - 14th November, 2017</cx:pt>
          <cx:pt idx="3002">City Crime | Crime Patrol | कांदिवली क्राइम | Mumbai</cx:pt>
          <cx:pt idx="3003">City Crime | Crime Patrol | हत्याकांड | Pune</cx:pt>
          <cx:pt idx="3004">Clash Between CM Chandrababu Naidu And PM Modi | TDP Vs BJP | ABN Telugu</cx:pt>
          <cx:pt idx="3005">Clash of Clans - Champions War League Season 3 - OneHive vs Faked WGM spotlight</cx:pt>
          <cx:pt idx="3006">Clash of Clans: Giant Skeleton Returns! (Clashmas Update 2017)</cx:pt>
          <cx:pt idx="3007">Clash of Clans: Santa's Surprise Spell (Clashmas Update 2017)</cx:pt>
          <cx:pt idx="3008">Clash of Clans: Town Hall 12 Is Coming! (New Update)</cx:pt>
          <cx:pt idx="3009">Clash Royale: Cards Coming to Life (Anime)</cx:pt>
          <cx:pt idx="3010">Clash Royale: CLAN WARS IS HERE!</cx:pt>
          <cx:pt idx="3011">CLASH ROYALE: EPIC COMEBACK!</cx:pt>
          <cx:pt idx="3012">Clash Royale: Meet the Rascals! (New Card!)</cx:pt>
          <cx:pt idx="3013">Clash Royale: World Finals 2018 Reveal!</cx:pt>
          <cx:pt idx="3014">CLASHES BETWEEN THALA - THALAPATHY FANS | MOVIE NIGHTS | VISIRI TEAM| BLACK SHEEP</cx:pt>
          <cx:pt idx="3015">Class Room Atrocities | Random Videos #6 | Black Sheep</cx:pt>
          <cx:pt idx="3016">clean india सफाई अभियान भाग-2 राजस्थानी हरियाणी कॉमेडी</cx:pt>
          <cx:pt idx="3017">CLOSE ENCOUNTER WITH  MAJOR RAVI _Reporter Live</cx:pt>
          <cx:pt idx="3018">CM Chandrababu Attack On Pawan Kalyan | Janasena | Guntur | Andhra Pradesh | Take One Media | Lokesh</cx:pt>
          <cx:pt idx="3019">CM Chandrababu Naidu Satirical Comments on Pawan Kalyan || NTV</cx:pt>
          <cx:pt idx="3020">CM Jayalalitha Returns From Death? | TV Potti with Kovai Brothers | Black Sheep</cx:pt>
          <cx:pt idx="3021">CM Kumaraswamy's Press Meet in New Delhi</cx:pt>
          <cx:pt idx="3022">CM Naveen Patnaik Becomes Emotional, Cries On The Stage In Chatrapur</cx:pt>
          <cx:pt idx="3023">CM Pinarayi Vijayan hospitalised in Chennai</cx:pt>
          <cx:pt idx="3024">CM Race LIVE: Congress, JDS At Raj Bhavan; All Eyes On Governor</cx:pt>
          <cx:pt idx="3025">Coach Palak Turns Quiz Master | The Voice India Kids - Season 2 | Ep - 6</cx:pt>
          <cx:pt idx="3026">Coach Papon &amp; Shreemoye's Bengali Conversation | Moment | The Voice India Kids - Season 2</cx:pt>
          <cx:pt idx="3027">Coaches React Quizzically On Hearing Guntaas's Name | Moment | The Voice India Kids - Season 2</cx:pt>
          <cx:pt idx="3028">Coca Cola Tu - Tony Kakkar ft. Anshul Garg &amp; Karishma Sharma | Young Desi | Desi Music Factory</cx:pt>
          <cx:pt idx="3029">Coca Cola Tu - Tony Kakkar ft. Young Desi</cx:pt>
          <cx:pt idx="3030">Coconut Shake | नारियल-मिल्क शेक । Coconut Milk Shake । Coconut &amp; Milk smoothie</cx:pt>
          <cx:pt idx="3031">Colbert Named One Of Met Gala's 'Best Dressed Men'</cx:pt>
          <cx:pt idx="3032">Colgate வெறும் 1 நிமிஷத்துல உங்க கண் கருவளையங்களை(Dark Circles)காணாமலாக்கிடும் | DARK CIRCLES REMOVE</cx:pt>
          <cx:pt idx="3033">Collector Amrapali Marriage Photos &amp; video Goes Viral in Social media  | New Waves</cx:pt>
          <cx:pt idx="3034">College Bunk - A Reel Story || Zabardast Mast Video || Kiraak Hyderabadiz</cx:pt>
          <cx:pt idx="3035">COLLEGE LIFE || HALF ENGINEER ||</cx:pt>
          <cx:pt idx="3036">College Students Controversial Questions to #RGV | #GST | #PrimeTimeWithMurthy</cx:pt>
          <cx:pt idx="3037">College teachers expose Nirmala Devi tamil news live, tamil live news redpix news in tamil</cx:pt>
          <cx:pt idx="3038">College vs Office Life || Mahathalli</cx:pt>
          <cx:pt idx="3039">Colors Tv is equal to Vijay TV ? | TV Potti | Black Sheep</cx:pt>
          <cx:pt idx="3040">Comedian Ali About Actor Gundu Hanumantha Rao's Sudden Demise | Chiranjeevi | Total Tollywood</cx:pt>
          <cx:pt idx="3041">Comedian Ali Explains Why Not Attends To Agnathavasi Audio Launch | Pawan Kalyan | YOYO Cine Talkies</cx:pt>
          <cx:pt idx="3042">Comedian Brahmanandam Pays Homage To Gundu Hanumantha Rao | ABN Telugu</cx:pt>
          <cx:pt idx="3043">Comedian Gundu Hanumantha Rao | Passes Away at 61 | Funeral Ceremony Ends</cx:pt>
          <cx:pt idx="3044">Comedian Sunil Accident Video | Hero Sunil Accident ... | హీరో సునీల్ కి కార్ ఆక్సిడెంట్... ! |</cx:pt>
          <cx:pt idx="3045">Comedian Venu Exclusive Interview || Frankly With TNR #93 || Talking Movies With iDream #633</cx:pt>
          <cx:pt idx="3046">Comedian Vijay Sai and His Wife Vanitha Phone Call Recording Voice #9Roses Media</cx:pt>
          <cx:pt idx="3047">Comedian Vijay Sai Father Subba Rao About Vijay Wife Vanitha || NTV</cx:pt>
          <cx:pt idx="3048">Comedian Vijay Sai Wife Behaviour Will Shock You | విజయ్ భార్య నిజస్వరూపం.. ఆమె వల్ల నరకం చూశాడు</cx:pt>
          <cx:pt idx="3049">Comedian Vijay Sai Wife Vanitha Reddy Selfi Video about her daughter | Adya Media</cx:pt>
          <cx:pt idx="3050">Comedian Vijay Sai's Wife and Mother Reveals Shocking Incidents | Vijay Sai Suicide | Film Jalsa</cx:pt>
          <cx:pt idx="3051">Comedian Vijay Sai's Wife Face to Face over his Suicide Selfie Video || NTV Exclusive</cx:pt>
          <cx:pt idx="3052">Comedian Vijay Wife Vanitha Clarifies Over His Suicide, Blames Him For Illegal Affair | V6 News</cx:pt>
          <cx:pt idx="3053">Comedian Vijay wife Vanitha Reddy talked to media and clarified over his suicide</cx:pt>
          <cx:pt idx="3054">Comedian Vijay's final conversation with Vanitha - TV9 Exclusive</cx:pt>
          <cx:pt idx="3055">Comedy Khiladigalu Season 2 - Episode 1 - December 30, 2017 - Best Scene</cx:pt>
          <cx:pt idx="3056">Comedy Khiladigalu Season 2 - Episode 11 - February 03, 2018 - Best Scene</cx:pt>
          <cx:pt idx="3057">Comedy Khiladigalu Season 2 - Episode 12 - February 04, 2018 - Best Scene</cx:pt>
          <cx:pt idx="3058">Comedy Khiladigalu Season 2 - Episode 14 - February 11, 2018 - Best Scene</cx:pt>
          <cx:pt idx="3059">Comedy Khiladigalu Season 2 - Episode 15 - February 17, 2018 - Best Scene</cx:pt>
          <cx:pt idx="3060">Comedy Khiladigalu Season 2 - Episode 16 - February 18, 2018 - Best Scene</cx:pt>
          <cx:pt idx="3061">Comedy Khiladigalu Season 2 - Episode 17 - February 24, 2018 - Best Scene</cx:pt>
          <cx:pt idx="3062">Comedy Khiladigalu Season 2 - Episode 2 - December 31, 2017 - Best Scene</cx:pt>
          <cx:pt idx="3063">Comedy Khiladigalu Season 2 - Episode 20 - March 04, 2018 - Best Scene</cx:pt>
          <cx:pt idx="3064">Comedy Khiladigalu Season 2 - Episode 22  - March 11, 2018 - Preview</cx:pt>
          <cx:pt idx="3065">Comedy Khiladigalu Season 2 - Episode 23 - March 24, 2018 - Best Scene</cx:pt>
          <cx:pt idx="3066">Comedy Khiladigalu Season 2 - Episode 24 - March 25, 2018 - Best Scene</cx:pt>
          <cx:pt idx="3067">Comedy Khiladigalu Season 2 - Episode 25 - March 31, 2018 - Best Scene</cx:pt>
          <cx:pt idx="3068">Comedy Khiladigalu Season 2 - Episode 26 - April 01, 2018 - Best Scene</cx:pt>
          <cx:pt idx="3069">Comedy Khiladigalu Season 2 - Episode 30 - April 15, 2018 - Best Scene</cx:pt>
          <cx:pt idx="3070">Comedy Khiladigalu Season 2 - Episode 32 - April 28, 2018 - Best Scene</cx:pt>
          <cx:pt idx="3071">Comedy Khiladigalu Season 2 - Episode 33 - April 29, 2018 - Best Scene</cx:pt>
          <cx:pt idx="3072">Comedy Khiladigalu Season 2 - Episode 34 | Kannada Comedy Show | May 05, 2018 - Best Scene</cx:pt>
          <cx:pt idx="3073">Comedy Khiladigalu Season 2 - Episode 35 - May 06, 2018 | Kannada Comedy Show 2018 | Best Scene</cx:pt>
          <cx:pt idx="3074">Comedy Khiladigalu Season 2 - Episode 4 - January 07, 2018 - Best Scene</cx:pt>
          <cx:pt idx="3075">Comedy Khiladigalu Season 2 - Episode 5 - January 13, 2018 - Best Scene</cx:pt>
          <cx:pt idx="3076">Comedy Khiladigalu Season 2 - Episode 7 - January 20, 2018 - Best Scene</cx:pt>
          <cx:pt idx="3077">Comedy Khiladigalu Season 2 - Episode 9 - January 27, 2018 - Best Scene</cx:pt>
          <cx:pt idx="3078">Comedy Khiladigalu Season 2 | Kannada Comedy Show 2018 | Episode - 37 | Best Scene | 20 May 2018</cx:pt>
          <cx:pt idx="3079">Comedy Khiladigalu Season 2 | Kannada Comedy Show 2018 | Episode - 40 | Best Scene | 03 Jun 2018|Zee</cx:pt>
          <cx:pt idx="3080">Comedy Utsavam │Flowers│Ep# 96</cx:pt>
          <cx:pt idx="3081">Comedy Utsavam │Flowers│Ep# 98</cx:pt>
          <cx:pt idx="3082">Comey Compared Donald Trump To A Mafia Boss</cx:pt>
          <cx:pt idx="3083">COMING LIVE IN GEMINI MUSIC TV CHANNEL TODAY @9.00 AM | DONT MISS | VIKRAM ADITYA</cx:pt>
          <cx:pt idx="3084">Coming Soon / Teaser / Gareeb Gangsters ft. Ootpataang productions</cx:pt>
          <cx:pt idx="3085">Commandoes ने आतंकियों के छिपने की जगह को पूरी तरह घेरा; जल्दी ही बड़े ऑपरेशन की तैयारी</cx:pt>
          <cx:pt idx="3086">Commencement of International Veda Conference at Prasanthi Nilayam - 20 Nov 2017</cx:pt>
          <cx:pt idx="3087">Commerce Student Ki Kahani || TSP's Baap Ki Adalat</cx:pt>
          <cx:pt idx="3088">Common Audien Comments on Pawan 'Lady Bangimalu' | Agnathavasi Public Talk | Agnathavasi Response</cx:pt>
          <cx:pt idx="3089">Common Man Questions Modi - Badhil Kelvigal | Put Chutney</cx:pt>
          <cx:pt idx="3090">Commonwealth Games 2018 - Complete analysis with Expected Questions - Current Affairs 2018 in Hindi</cx:pt>
          <cx:pt idx="3091">condolence meet murarilal काका कुमाणसी मौखाण में भाग -4 ,राजस्थानी हरयाणवी कॉमेडी</cx:pt>
          <cx:pt idx="3092">Condom | Comedy | Message</cx:pt>
          <cx:pt idx="3093">Confession pr Breakup</cx:pt>
          <cx:pt idx="3094">Confirmed! Anushka, Virat are Now Married</cx:pt>
          <cx:pt idx="3095">Conflict in Asif Ali's new movie shooting location</cx:pt>
          <cx:pt idx="3096">Confusion Over Karnataka Bandh Continues, Bengaluru University Exams Postponed</cx:pt>
          <cx:pt idx="3097">Congrats! Watch Aashka Goradia and Brent Goble's dream wedding</cx:pt>
          <cx:pt idx="3098">Congress Announces First List Of Candidates For Assembly Elections 2018</cx:pt>
          <cx:pt idx="3099">Congress leader Patangrao Kadam Passes Away, LIVE from Pune-TV9</cx:pt>
          <cx:pt idx="3100">Congress To Retain Power In Karnataka | AajTak Exit Poll Results Analysis With Anjana Om Kashyap</cx:pt>
          <cx:pt idx="3101">Congress trying to attract 8 BJP MLAs towards them</cx:pt>
          <cx:pt idx="3102">Congress ने हद्द की पार Sachin Tendulkar के भाषण को रोक दिया फिर Venkaiah Naidu जी ने क्या किया</cx:pt>
          <cx:pt idx="3103">Congress-JDS Win Karnataka, HD Kumaraswamy To Be Appointed Chief Minster | Karnataka Updates Live</cx:pt>
          <cx:pt idx="3104">Connect to Reconnect with Gurudev</cx:pt>
          <cx:pt idx="3105">Connect to Reconnect with Gurudev Sri Sri Ravi Shankar</cx:pt>
          <cx:pt idx="3106">Conservatives Attack Parkland Survivors Once Again: The Daily Show</cx:pt>
          <cx:pt idx="3107">Conversations with Mom | Ep.1 - Pelli Eppudu? | Girl Formula | Chai Bisket</cx:pt>
          <cx:pt idx="3108">Conversations with Mom | Ep.2 - Promotion Ochindi | Girl Formula | Chai Bisket</cx:pt>
          <cx:pt idx="3109">Cook With Nasreen | Rahim Pardesi</cx:pt>
          <cx:pt idx="3110">Cooler Heads with James Franco</cx:pt>
          <cx:pt idx="3111">Copied Bengali Movies and Music Videos|Trolling Bengali Directors|The Bong Guy</cx:pt>
          <cx:pt idx="3112">COPYCAT? Anirudh's Reply | Kalyaana Vayasu | Kolamaavu Kokila</cx:pt>
          <cx:pt idx="3113">Corporate Job and Motivation | Anirban Dasgupta stand up comedy</cx:pt>
          <cx:pt idx="3114">Corporate Taxes: Last Week Tonight with John Oliver (HBO)</cx:pt>
          <cx:pt idx="3115">Cory Booker Is Not Having the DHS Secretary's Testimony: The Daily Show</cx:pt>
          <cx:pt idx="3116">COTTONKING PRESENTS STRUGGLER SAALA EPISODE 2</cx:pt>
          <cx:pt idx="3117">Cottonking Presents Struggler Saala Season 2 | Episode 01</cx:pt>
          <cx:pt idx="3118">Cottonking Presents Struggler Saala Season 2 | Episode 3</cx:pt>
          <cx:pt idx="3119">Cottonking Presents Struggler Saala Season 2 | Episode 4</cx:pt>
          <cx:pt idx="3120">Cottonking Presents Struggler Saala Season 2 | Episode 5</cx:pt>
          <cx:pt idx="3121">Cottonking Presents Struggler Saala Season 2 | Episode 5 Teaser</cx:pt>
          <cx:pt idx="3122">Counting of Figures | Reasoning | Class - 8 | RRB | Railway ALP / Group D | Live At 8 PM</cx:pt>
          <cx:pt idx="3123">Countrysiders Official Song | Turbanator | Tarsem Jassar | Latest Punjabi Songs 2018</cx:pt>
          <cx:pt idx="3124">Couple Goals vs Reality | 1 Kg Biriyani</cx:pt>
          <cx:pt idx="3125">Couple vs Parents | (with subtitles ) | 1 Kg Biriyani</cx:pt>
          <cx:pt idx="3126">CRACK SBI CLERK PRE | 500 Error Detection (Most Expected) | English |</cx:pt>
          <cx:pt idx="3127">Crawling (One More Light Live) - Linkin Park</cx:pt>
          <cx:pt idx="3128">Craziest food fights: WWE Top 10, June 2, 2018</cx:pt>
          <cx:pt idx="3129">Crazy Movie Scenes Ft Chai Peelo Friends</cx:pt>
          <cx:pt idx="3130">CRAZY Salman Khan All Funny Moments With Katrina Kaif At DA-BANGG Tour PUNE</cx:pt>
          <cx:pt idx="3131">Crazy Water Balloon Challenge l The Baigan Vines</cx:pt>
          <cx:pt idx="3132">Cream Lagati ho Ya Khati Ho? Prank - Comment Trolling #25 | The HunGama Films</cx:pt>
          <cx:pt idx="3133">Credit Card Kashtalu || Mahathalli</cx:pt>
          <cx:pt idx="3134">Cricket Alaparaigal - Nakkalites</cx:pt>
          <cx:pt idx="3135">Cricketer Mohammed Shami's car collides with truck; receives ten stitches</cx:pt>
          <cx:pt idx="3136">Crime Branch To Use Advanced Forensic Technology In Patnagarh Parcel Bomb Case</cx:pt>
          <cx:pt idx="3137">Crime Patrol | सच | Justice For Women</cx:pt>
          <cx:pt idx="3138">Crime Story | Dr. Salunkhe To Lose His Life | CID</cx:pt>
          <cx:pt idx="3139">Crime Story | Mystery Behind The Human Robots | CID</cx:pt>
          <cx:pt idx="3140">Cristiano Ronaldo Face Injury - Real Madrid vs Deportivo La Coruna 7-1 - La Liga 21/01/2018 HD</cx:pt>
          <cx:pt idx="3141">Cristiano Ronaldo Wins The Ballon D'or 2017</cx:pt>
          <cx:pt idx="3142">CRUSH (Teaser) | NISHANT Ft. KANIKA MANN | Latest Punjabi Songs 2017 | AMAR AUDIO</cx:pt>
          <cx:pt idx="3143">Crushes From Our Childhood | Team NYK | #27</cx:pt>
          <cx:pt idx="3144">CRY BABIES Gulati &amp; Kapil - The Kapil Sharma Show</cx:pt>
          <cx:pt idx="3145">Cryptocurrencies: Last Week Tonight with John Oliver (HBO)</cx:pt>
          <cx:pt idx="3146">Csk - Wives of Chennai Super Kings Players | Ipl 2018</cx:pt>
          <cx:pt idx="3147">CSK Team arrives in Chennai, receives warm welcome | IPL 2018 | MS Dhoni | IPL 2018 Champions</cx:pt>
          <cx:pt idx="3148">CSK vs SRH : திக் தித்... கடைசி பந்தில் சென்னை த்ரில் வெற்றி ! ஹைதெராபாத்தை ஓடவிட்ட பிராவோ ! Rayudu</cx:pt>
          <cx:pt idx="3149">Csk vs Srh | Shane Watson Celebration inside Dressing room | Vivo Ipl 2018 Final Funny videos</cx:pt>
          <cx:pt idx="3150">CURB YOUR MEME</cx:pt>
          <cx:pt idx="3151">Curfew In Shillong After Violent Clashes, 3 Arrested</cx:pt>
          <cx:pt idx="3152">CURRENT AFFAIRS  | EDITORIAL | THE HINDU | 7th February 2018</cx:pt>
          <cx:pt idx="3153">CURRENT AFFAIRS | THE HINDU | 11th -12th March 2018 | SBI CLERK, UPSC,IBPS, RAILWAYS, CPO,SSC,CDS,IB</cx:pt>
          <cx:pt idx="3154">CURRENT AFFAIRS | THE HINDU | 11th May 2018 | UPSC,RRB,SBI CLERK/IBPS,SSC,CLAT &amp; OTHERS</cx:pt>
          <cx:pt idx="3155">CURRENT AFFAIRS | THE HINDU | 13th January 2018 | UPSC,IBPS, RRB, SSC,CDS,IB,CLAT</cx:pt>
          <cx:pt idx="3156">CURRENT AFFAIRS | THE HINDU | 14th -16th April | UPSC,RRB,SBI CLERK/IBPS,SSC,CLAT &amp; OTHERS</cx:pt>
          <cx:pt idx="3157">CURRENT AFFAIRS | THE HINDU | 15th May 2018 | UPSC,RRB,SBI CLERK/IBPS,SSC,CLAT &amp; OTHERS 8 am</cx:pt>
          <cx:pt idx="3158">CURRENT AFFAIRS | THE HINDU | 17th April | UPSC,RRB,SBI CLERK/IBPS,SSC,CLAT &amp; OTHERS</cx:pt>
          <cx:pt idx="3159">CURRENT AFFAIRS | THE HINDU | 17th May 2018 | UPSC,RRB,SBI CLERK/IBPS,SSC,CLAT &amp; OTHERS 8 am</cx:pt>
          <cx:pt idx="3160">CURRENT AFFAIRS | THE HINDU | 18th April | UPSC,RRB,SBI CLERK/IBPS,SSC,CLAT &amp; OTHERS</cx:pt>
          <cx:pt idx="3161">CURRENT AFFAIRS | THE HINDU | 18th March 2018 | SBI CLERK, UPSC,IBPS, RAILWAYS, CPO,SSC,CDS,IB</cx:pt>
          <cx:pt idx="3162">CURRENT AFFAIRS | THE HINDU | 18th May 2018 | UPSC,RRB,SBI CLERK/IBPS,SSC,CLAT &amp; OTHERS 8 am</cx:pt>
          <cx:pt idx="3163">CURRENT AFFAIRS | THE HINDU | 19th - 21st May 2018 | UPSC,RRB,SBI CLERK/IBPS,SSC,CLAT &amp; OTHERS 8 am</cx:pt>
          <cx:pt idx="3164">CURRENT AFFAIRS | THE HINDU | 19th April | UPSC,RRB,SBI CLERK/IBPS,SSC,CLAT &amp; OTHERS</cx:pt>
          <cx:pt idx="3165">CURRENT AFFAIRS | THE HINDU | 19th March 2018 | SBI CLERK, UPSC,IBPS, RAILWAYS, CPO,SSC,CDS,IB</cx:pt>
          <cx:pt idx="3166">CURRENT AFFAIRS | THE HINDU | 1st May 2018 | UPSC,RRB,SBI CLERK/IBPS,SSC,CLAT &amp; OTHERS</cx:pt>
          <cx:pt idx="3167">CURRENT AFFAIRS | THE HINDU | 20th December 2017 | UPSC,IBPS, RRB, SSC,CDS,IB,CLAT</cx:pt>
          <cx:pt idx="3168">CURRENT AFFAIRS | THE HINDU | 20th February 2018 | SBI CLERK, UPSC,IBPS, RAILWAYS,SSC,CDS,IB</cx:pt>
          <cx:pt idx="3169">CURRENT AFFAIRS | THE HINDU | 21st March 2018 | SBI CLERK, UPSC,IBPS, RAILWAYS, CPO,SSC,CDS,IB</cx:pt>
          <cx:pt idx="3170">CURRENT AFFAIRS | THE HINDU | 22nd February 2018 | SBI CLERK, UPSC,IBPS, RAILWAYS,SSC,CDS,IB</cx:pt>
          <cx:pt idx="3171">CURRENT AFFAIRS | THE HINDU | 22nd January 2018 | SBI CLERK, UPSC,IBPS, SSC,CDS,IB,CLAT</cx:pt>
          <cx:pt idx="3172">CURRENT AFFAIRS | THE HINDU | 22nd March 2018 | SBI CLERK, UPSC,IBPS, RAILWAYS, CPO,SSC,CDS,IB</cx:pt>
          <cx:pt idx="3173">CURRENT AFFAIRS | THE HINDU | 23rd April | UPSC,RRB,SBI CLERK/IBPS,SSC,CLAT &amp; OTHERS</cx:pt>
          <cx:pt idx="3174">CURRENT AFFAIRS | THE HINDU | 23rd February 2018 | SBI CLERK, UPSC,IBPS, RAILWAYS,SSC,CDS,IB</cx:pt>
          <cx:pt idx="3175">CURRENT AFFAIRS | THE HINDU | 23rd May 2018 | UPSC,RRB,SBI CLERK/IBPS,SSC,CLAT &amp; OTHERS</cx:pt>
          <cx:pt idx="3176">CURRENT AFFAIRS | THE HINDU | 24th February 2018 | SBI CLERK, UPSC,IBPS, RAILWAYS,SSC,CDS,IB</cx:pt>
          <cx:pt idx="3177">CURRENT AFFAIRS | THE HINDU | 24th May 2018 | UPSC,RRB,SBI CLERK/IBPS,SSC,CLAT &amp; OTHERS</cx:pt>
          <cx:pt idx="3178">CURRENT AFFAIRS | THE HINDU | 25th -26th March 2018 | SBI CLERK, UPSC,IBPS, RAILWAYS, CPO,SSC,CDS,IB</cx:pt>
          <cx:pt idx="3179">CURRENT AFFAIRS | THE HINDU | 25th April | UPSC,RRB,SBI CLERK/IBPS,SSC,CLAT &amp; OTHERS</cx:pt>
          <cx:pt idx="3180">CURRENT AFFAIRS | THE HINDU | 26th - 27th January 2018 | SBI CLERK, UPSC,IBPS, SSC,CDS,IB,CLAT</cx:pt>
          <cx:pt idx="3181">CURRENT AFFAIRS | THE HINDU | 26th -27th April | UPSC,RRB,SBI CLERK/IBPS,SSC,CLAT &amp; OTHERS</cx:pt>
          <cx:pt idx="3182">CURRENT AFFAIRS | THE HINDU | 26th February 2018 | SBI CLERK, UPSC,IBPS, RAILWAYS,SSC,CDS,IB</cx:pt>
          <cx:pt idx="3183">CURRENT AFFAIRS | THE HINDU | 28th - 30th April | UPSC,RRB,SBI CLERK/IBPS,SSC,CLAT &amp; OTHERS</cx:pt>
          <cx:pt idx="3184">CURRENT AFFAIRS | THE HINDU | 28th March 2018 | SBI CLERK, UPSC,IBPS, RAILWAYS, CPO,SSC,CDS,IB</cx:pt>
          <cx:pt idx="3185">CURRENT AFFAIRS | THE HINDU | 28th May 2018 | UPSC,RRB,SBI CLERK/IBPS,SSC,CLAT &amp; OTHERS</cx:pt>
          <cx:pt idx="3186">CURRENT AFFAIRS | THE HINDU | 28th-29th January 2018 | SBI CLERK, UPSC,IBPS, SSC,CDS,IB,CLAT</cx:pt>
          <cx:pt idx="3187">CURRENT AFFAIRS | THE HINDU | 29th March 2018 | SBI CLERK, UPSC,IBPS, RAILWAYS, CPO,SSC,CDS,IB</cx:pt>
          <cx:pt idx="3188">CURRENT AFFAIRS | THE HINDU | 30th Dec - 2 Jan 2018 | UPSC,IBPS, RRB, SSC,CDS,IB,CLAT</cx:pt>
          <cx:pt idx="3189">CURRENT AFFAIRS | THE HINDU | 30th January 2018 | SBI CLERK, UPSC,IBPS, SSC,CDS,IB,CLAT</cx:pt>
          <cx:pt idx="3190">CURRENT AFFAIRS | THE HINDU | 30th March 2018 | SBI CLERK, UPSC,IBPS, RAILWAYS, CPO,SSC,CDS</cx:pt>
          <cx:pt idx="3191">CURRENT AFFAIRS | THE HINDU | 3rd April | UPSC,RRB,SBI CLERK/IBPS,SSC,CLAT &amp; OTHERS</cx:pt>
          <cx:pt idx="3192">CURRENT AFFAIRS | THE HINDU | 3rd February 2018</cx:pt>
          <cx:pt idx="3193">CURRENT AFFAIRS | THE HINDU | 3rd May 2018 | UPSC,RRB,SBI CLERK/IBPS,SSC,CLAT &amp; OTHERS</cx:pt>
          <cx:pt idx="3194">CURRENT AFFAIRS | THE HINDU | 4th - 5th May 2018 | UPSC,RRB,SBI CLERK/IBPS,SSC,CLAT &amp; OTHERS</cx:pt>
          <cx:pt idx="3195">CURRENT AFFAIRS | THE HINDU | 4th April | UPSC,RRB,SBI CLERK/IBPS,SSC,CLAT &amp; OTHERS</cx:pt>
          <cx:pt idx="3196">CURRENT AFFAIRS | THE HINDU | 4thJanuary 2018 | UPSC,IBPS, RRB, SSC,CDS,IB,CLAT</cx:pt>
          <cx:pt idx="3197">CURRENT AFFAIRS | THE HINDU | 5th April | UPSC,RRB,SBI CLERK/IBPS,SSC,CLAT &amp; OTHERS</cx:pt>
          <cx:pt idx="3198">CURRENT AFFAIRS | THE HINDU | 5th December 2017 | UPSC,IBPS, RRB, SSC,CDS,IB,CLAT</cx:pt>
          <cx:pt idx="3199">CURRENT AFFAIRS | THE HINDU | 5th January 2018 | UPSC,IBPS, RRB, SSC,CDS,IB,CLAT</cx:pt>
          <cx:pt idx="3200">CURRENT AFFAIRS | THE HINDU | 6th - 7th May 2018 (P 1) | UPSC,RRB,SBI CLERK/IBPS,SSC,CLAT &amp; OTHERS</cx:pt>
          <cx:pt idx="3201">CURRENT AFFAIRS | THE HINDU | 6th April | UPSC,RRB,SBI CLERK/IBPS,SSC,CLAT &amp; OTHERS</cx:pt>
          <cx:pt idx="3202">CURRENT AFFAIRS | THE HINDU | 6th February 2018 | SBI CLERK, UPSC,RAILWAYS,IBPS, SSC,CDS,IB,CLAT</cx:pt>
          <cx:pt idx="3203">CURRENT AFFAIRS | THE HINDU | 6th January 2018 | UPSC,IBPS, RRB, SSC,CDS,IB,CLAT</cx:pt>
          <cx:pt idx="3204">CURRENT AFFAIRS | THE HINDU | 7th April | UPSC,RRB,SBI CLERK/IBPS,SSC,CLAT &amp; OTHERS</cx:pt>
          <cx:pt idx="3205">CURRENT AFFAIRS | THE HINDU | 8th March 2018 | SBI CLERK, UPSC,IBPS, RAILWAYS, CPO,SSC,CDS,IB</cx:pt>
          <cx:pt idx="3206">CURRENT AFFAIRS | THE HINDU | 8th May 2018 | UPSC,RRB,SBI CLERK/IBPS,SSC,CLAT &amp; OTHERS</cx:pt>
          <cx:pt idx="3207">CURRENT AFFAIRS | THE HINDU | 9th March 2018 | SBI CLERK, UPSC,IBPS, RAILWAYS, CPO,SSC,CDS,IB</cx:pt>
          <cx:pt idx="3208">CURRENT AFFAIRS | THE HINDU | 9th May 2018 | UPSC,RRB,SBI CLERK/IBPS,SSC,CLAT &amp; OTHERS</cx:pt>
          <cx:pt idx="3209">CURRENT AFFAIRS | THE HINDU |10-11th June 2018 | UPSC, RRB, SBI CLERK/IBPS, SSC, CLAT &amp; OTHERS</cx:pt>
          <cx:pt idx="3210">CURRENT AFFAIRS | THE HINDU |12th February 2018 | SBI CLERK, UPSC,IBPS, RAILWAYS,SSC,CDS,IB</cx:pt>
          <cx:pt idx="3211">CURRENT AFFAIRS | THE HINDU |17th February 2018 | SBI CLERK, UPSC,IBPS, RAILWAYS,SSC,CDS,IB</cx:pt>
          <cx:pt idx="3212">CURRENT AFFAIRS | THE HINDU |1st June 2018 | UPSC,RRB,SBI CLERK/IBPS,SSC,CLAT &amp; OTHERS</cx:pt>
          <cx:pt idx="3213">CURRENT AFFAIRS | THE HINDU |29th May 2018 | UPSC,RRB,SBI CLERK/IBPS,SSC,CLAT &amp; OTHERS</cx:pt>
          <cx:pt idx="3214">CURRENT AFFAIRS | THE HINDU |3rd-4th June 2018 | UPSC, RRB, SBI CLERK/IBPS, SSC, CLAT &amp; OTHERS</cx:pt>
          <cx:pt idx="3215">CURRENT AFFAIRS | THE HINDU |5th June 2018 | UPSC, RRB, SBI CLERK/IBPS, SSC, CLAT &amp; OTHERS</cx:pt>
          <cx:pt idx="3216">CURRENT AFFAIRS | THE HINDU |6th June 2018 | UPSC, RRB, SBI CLERK/IBPS, SSC, CLAT &amp; OTHERS</cx:pt>
          <cx:pt idx="3217">CURRENT AFFAIRS | THE HINDU |7th June 2018 | UPSC, RRB, SBI CLERK/IBPS, SSC, CLAT &amp; OTHERS</cx:pt>
          <cx:pt idx="3218">CURRENT AFFAIRS | THE HINDU |8th June 2018 | UPSC, RRB, SBI CLERK/IBPS, SSC, CLAT &amp; OTHERS</cx:pt>
          <cx:pt idx="3219">Current Affairs Daily MCQs for 15 April 2018 - UPSC CSE/ IAS Preparation 2018 by Roman Saini</cx:pt>
          <cx:pt idx="3220">Current Affairs Live  | 12th January 2018 | करंट अफेयर्स लाइव | All Competitive Exams</cx:pt>
          <cx:pt idx="3221">Current Affairs Live  | 13th January 2018 | करंट अफेयर्स लाइव | All Competitive Exams</cx:pt>
          <cx:pt idx="3222">Current Affairs Live  | 15th January 2018 | करंट अफेयर्स लाइव | All Competitive Exams</cx:pt>
          <cx:pt idx="3223">Current Affairs Live  | 16th January 2018 | करंट अफेयर्स लाइव | All Competitive Exams</cx:pt>
          <cx:pt idx="3224">Current Affairs Live  | 17th January 2018 | करंट अफेयर्स लाइव | All Competitive Exams</cx:pt>
          <cx:pt idx="3225">Current Affairs Live  | 18th January 2018 | करंट अफेयर्स लाइव | All Competitive Exams</cx:pt>
          <cx:pt idx="3226">Current Affairs Live  | 6th January 2018 | करंट अफेयर्स लाइव | All Competitive Exams</cx:pt>
          <cx:pt idx="3227">Current Affairs Live 2.0 | 07 December 2017 | करंट अफेयर्स लाइव 2.0 | All Competitive Exams</cx:pt>
          <cx:pt idx="3228">Current Affairs Live 2.0 | 11 December 2017 | करंट अफेयर्स लाइव 2.0 | All Competitive Exams</cx:pt>
          <cx:pt idx="3229">Current Affairs Live 2.0 | 12 December 2017 | करंट अफेयर्स लाइव 2.0 | All Competitive Exams</cx:pt>
          <cx:pt idx="3230">Current Affairs Live 2.0 | 13 Nov 2017 | करंट अफेयर्स लाइव 2.0 | All Competitive Exams</cx:pt>
          <cx:pt idx="3231">Current Affairs Live 2.0 | 14 December 2017 | करंट अफेयर्स लाइव 2.0 | All Competitive Exams</cx:pt>
          <cx:pt idx="3232">Current Affairs Live 2.0 | 15 December 2017 | करंट अफेयर्स लाइव 2.0 | All Competitive Exams</cx:pt>
          <cx:pt idx="3233">Current Affairs Live 2.0 | 16 Nov 2017 | करंट अफेयर्स लाइव 2.0 | All Competitive Exams</cx:pt>
          <cx:pt idx="3234">Current Affairs Live 2.0 | 18 Nov 2017 | करंट अफेयर्स लाइव 2.0 | All Competitive Exams</cx:pt>
          <cx:pt idx="3235">Current Affairs Live 2.0 | 20 December 2017 | करंट अफेयर्स लाइव 2.0 | All Competitive Exams</cx:pt>
          <cx:pt idx="3236">Current Affairs Live 2.0 | 24 Nov 2017 | करंट अफेयर्स लाइव 2.0 | All Competitive Exams</cx:pt>
          <cx:pt idx="3237">Current Affairs Live 2.0 | 25 Nov 2017 | करंट अफेयर्स लाइव 2.0 | All Competitive Exams</cx:pt>
          <cx:pt idx="3238">Current Affairs Live 2.0 | 26 December 2017 | करंट अफेयर्स लाइव 2.0 | All Competitive Exams</cx:pt>
          <cx:pt idx="3239">Current Affairs Live 2.0 | 27 Nov 2017 | करंट अफेयर्स लाइव 2.0 | All Competitive Exams</cx:pt>
          <cx:pt idx="3240">Current Affairs Live 2.0 | 3rd January 2018 | करंट अफेयर्स लाइव 2.0 | All Competitive Exams</cx:pt>
          <cx:pt idx="3241">Current Affairs Live 2.0 | 4th January 2018 | करंट अफेयर्स लाइव 2.0 | All Competitive Exams</cx:pt>
          <cx:pt idx="3242">Current Affairs Live At 7 :00 am | 12th February 2018 | करंट अफेयर्स लाइव | All Competitive Exams</cx:pt>
          <cx:pt idx="3243">Current Affairs Live At 7 :00 am | 20th February 2018 | करंट अफेयर्स लाइव | All Competitive Exams</cx:pt>
          <cx:pt idx="3244">Current Affairs Live At 7 :00 am | 21st February 2018 | करंट अफेयर्स लाइव | All Competitive Exams</cx:pt>
          <cx:pt idx="3245">Current Affairs Live At 7 :00 am | 24th February 2018 | करंट अफेयर्स लाइव | All Competitive Exams</cx:pt>
          <cx:pt idx="3246">Current Affairs Live At 7 :00 am | 26th February 2018 | करंट अफेयर्स लाइव | All Competitive Exams</cx:pt>
          <cx:pt idx="3247">Current Affairs Live At 7 :00 am | 27th February 2018 | करंट अफेयर्स लाइव | All Competitive Exams</cx:pt>
          <cx:pt idx="3248">Current Affairs Live At 7 :00 am | 27th January 2018 | करंट अफेयर्स लाइव | All Competitive Exams</cx:pt>
          <cx:pt idx="3249">Current Affairs Live At 7 :00 am | 29th January 2018 | करंट अफेयर्स लाइव | All Competitive Exams</cx:pt>
          <cx:pt idx="3250">Current Affairs Live At 7 :00 am | 30th January 2018 | करंट अफेयर्स लाइव | All Competitive Exams</cx:pt>
          <cx:pt idx="3251">Current Affairs Live At 7 :00 am | 6th February 2018 | करंट अफेयर्स लाइव | All Competitive Exams</cx:pt>
          <cx:pt idx="3252">Current Affairs Live At 7:00 am | 07th March 2018 | करंट अफेयर्स लाइव | All Competitive Exams</cx:pt>
          <cx:pt idx="3253">Current Affairs Live At 7:00 am | 08th March 2018 | करंट अफेयर्स लाइव | All Competitive Exams</cx:pt>
          <cx:pt idx="3254">Current Affairs Live At 7:00 am | 09th March 2018 | करंट अफेयर्स लाइव | All Competitive Exams</cx:pt>
          <cx:pt idx="3255">Current Affairs Live At 7:00 am | 12th March 2018 | करंट अफेयर्स लाइव | All Competitive Exams</cx:pt>
          <cx:pt idx="3256">Current Affairs Live At 7:00 am | 19th March 2018 | करंट अफेयर्स लाइव | All Competitive Exams</cx:pt>
          <cx:pt idx="3257">Current Affairs Live At 7:00 am | 21st March 2018 | करंट अफेयर्स लाइव | All Competitive Exams</cx:pt>
          <cx:pt idx="3258">Current Affairs Live At 7:00 am | 22nd March 2018 | करंट अफेयर्स लाइव | All Competitive Exams</cx:pt>
          <cx:pt idx="3259">Current Affairs Live At 7:00 am | 24th March 2018 | करंट अफेयर्स लाइव | All Competitive Exams</cx:pt>
          <cx:pt idx="3260">Current Affairs Live At 7:00 am | 26th March 2018 | करंट अफेयर्स लाइव | All Competitive Exams</cx:pt>
          <cx:pt idx="3261">Current Affairs Live At 7:00 am | 28th February 2018 | करंट अफेयर्स लाइव | All Competitive Exams</cx:pt>
          <cx:pt idx="3262">Current Affairs Live At 7:00 am | 28th March 2018 | करंट अफेयर्स लाइव | All Competitive Exams</cx:pt>
          <cx:pt idx="3263">Current Affairs Live At 7:30 am | 05th March 2018 | करंट अफेयर्स लाइव | All Competitive Exams</cx:pt>
          <cx:pt idx="3264">Customer Care Comedy Video on ATM | Part 3 | Chandragiri Subbu Comedy Videos | Amrutha</cx:pt>
          <cx:pt idx="3265">Customer Care Funny Conversation | Part 2 | Telugu Comedy Videos | Chandragiri Subbu | Amrutha</cx:pt>
          <cx:pt idx="3266">Customer vs Shopkeeper | WTF | WHAT THE FUKREY</cx:pt>
          <cx:pt idx="3267">CUTE MOMENT Salman Khan Shares His Coffee With Katrina Kaif | SHARING IS CARING</cx:pt>
          <cx:pt idx="3268">Cute Munda - Sharry Mann (Full Video Song) | Parmish Verma | Punjabi Songs 2017 | Lokdhun Punjabi</cx:pt>
          <cx:pt idx="3269">Cyclone Moving Towards Kerala Coast; Heavy Rains On Cards| Mathrubhumi News</cx:pt>
          <cx:pt idx="3270">Cyclone Ockhi brings heavy rains, strong winds to Kerala | News Hour 30 Nov 2017 | Part 1</cx:pt>
          <cx:pt idx="3271">Cyclone Ockhi: Schools closed in Maharashtra, high tide warning in Mumbai</cx:pt>
          <cx:pt idx="3272">Cyclone Ockhi: Surat coastal areas put on high alert - Tv9 Gujarati</cx:pt>
          <cx:pt idx="3273">D4 Junior Vs Senior I EP 84 -Appani Sarath with Jimikki Kammal..! I Mazhavil Manorama</cx:pt>
          <cx:pt idx="3274">D4 Junior Vs Senior I EP 85 - Children's Day Special I Mazhavil Manorama</cx:pt>
          <cx:pt idx="3275">D4 Junior Vs Senior I EP 88 -  Meet the final 8 I Mazhavil Manorama</cx:pt>
          <cx:pt idx="3276">D4 Junior Vs Senior I EP 89 - Neerav's cute gift to Alina I Mazhavil Manorama</cx:pt>
          <cx:pt idx="3277">D4 Junior Vs Senior I EP 90 -Contestants with full energy I Mazhavil Manorama</cx:pt>
          <cx:pt idx="3278">D4 Junior Vs Senior I EP 91 - Meet the strong '6' I Mazhavil Manorama</cx:pt>
          <cx:pt idx="3279">D4 Junior Vs Senior I EP 92 - Meet the final 4 I Mazhavil Manorama</cx:pt>
          <cx:pt idx="3280">D4 Junior Vs Senior I The 'Grand Finale' I Mazhavil Manorama</cx:pt>
          <cx:pt idx="3281">Daana Paani - Title Song | Tarsem Jassar | Jimmy Sheirgill | Simi Chahal</cx:pt>
          <cx:pt idx="3282">Daana Paani (Full Video) | DAANA PAANI | Amrinder Gill | Jimmy Sheirgill |Simi Chahal</cx:pt>
          <cx:pt idx="3283">Daang (Full Video) |Mankirt Aulakh|MixSingh|Deep Kahlon|Sukh Sanghera|Latest Punjabi Song 2017</cx:pt>
          <cx:pt idx="3284">Daas Dev Official Trailer | Sudhir Mishra | Rahul Bhat | Richa Chadha| Aditi Rao Hydari | 23 March</cx:pt>
          <cx:pt idx="3285">Dabka (Full Video) | Harsimran feat Firoza Khan | Latest Punjabi Song 2018 | Speed Records</cx:pt>
          <cx:pt idx="3286">Dachepalli rape || Subbaiah deserved to die, says brother Lakshmaiah - TV9</cx:pt>
          <cx:pt idx="3287">Dachepalli rapist Subbaiah's final words before suicide - TV9</cx:pt>
          <cx:pt idx="3288">DAD ! I Want To Live</cx:pt>
          <cx:pt idx="3289">Dad Goa aur Permission | Ashish Chanchlani</cx:pt>
          <cx:pt idx="3290">Daddy / Papa Ka Pyar Chappal Maar</cx:pt>
          <cx:pt idx="3291">Daddy ki Pao Bhaji | Harshdeep Ahuja</cx:pt>
          <cx:pt idx="3292">Daddy ki Safayi | Harshdeep Ahuja</cx:pt>
          <cx:pt idx="3293">Daddy's First Short Film / First Frame / Memorable Moment / Village food factory / CC</cx:pt>
          <cx:pt idx="3294">Daggubati Suresh Babu Conterversy pressmeet | Suresh Babu Fires on QUBE &amp; UFO SYSTEMS</cx:pt>
          <cx:pt idx="3295">Daggubati Suresh Babu Press Meet | Mental Madhilo Movie Theaters Issue | NewsQube</cx:pt>
          <cx:pt idx="3296">Dahi ka Paratha । दही भरवां परांठा । Stuffed Hung Curd Paratha</cx:pt>
          <cx:pt idx="3297">Daily Promise and Prayer by Bro. P. Satish Kumar from Calvary Temple -  22.01.2018</cx:pt>
          <cx:pt idx="3298">Daily Promise and Prayer by Bro. P. Satish Kumar From Calvary Temple -  23.01.2018</cx:pt>
          <cx:pt idx="3299">Daily Promise and Prayer by Bro. P. Satish Kumar from Calvary Temple - 02.03.2018</cx:pt>
          <cx:pt idx="3300">Daily Promise and Prayer by Bro. P. Satish Kumar from Calvary Temple - 03.03.2018</cx:pt>
          <cx:pt idx="3301">Daily Promise and Prayer by Bro. P. Satish Kumar from Calvary Temple - 05.03.2018</cx:pt>
          <cx:pt idx="3302">Daily Promise and Prayer by Bro. P. Satish Kumar from Calvary Temple - 06.03.2018</cx:pt>
          <cx:pt idx="3303">Daily Promise and Prayer by Bro. P. Satish Kumar from Calvary Temple - 07.03.2018</cx:pt>
          <cx:pt idx="3304">Daily Promise and Prayer by Bro. P. Satish Kumar from Calvary Temple - 08.03.2018</cx:pt>
          <cx:pt idx="3305">Daily Promise and Prayer by Bro. P. Satish Kumar from Calvary Temple - 08.12.2017</cx:pt>
          <cx:pt idx="3306">Daily Promise and Prayer by Bro. P. Satish Kumar from Calvary Temple - 13.11.2017</cx:pt>
          <cx:pt idx="3307">Daily Promise and Prayer by Bro. P. Satish Kumar from Calvary Temple - 14.11.2017</cx:pt>
          <cx:pt idx="3308">Daily Promise and Prayer by Bro. P. Satish Kumar from Calvary Temple - 16.03.2018</cx:pt>
          <cx:pt idx="3309">Daily Promise and Prayer by Bro. P. Satish Kumar from Calvary Temple - 19.03.2018</cx:pt>
          <cx:pt idx="3310">Daily Promise and Prayer by Bro. P. Satish Kumar from Calvary Temple - 20.01.2018</cx:pt>
          <cx:pt idx="3311">Daily Promise and Prayer by Bro. P. Satish Kumar from Calvary Temple - 20.03.2018</cx:pt>
          <cx:pt idx="3312">Daily Promise and Prayer by Bro. P. Satish Kumar from Calvary Temple - 21.03.2018</cx:pt>
          <cx:pt idx="3313">Daily Promise and Prayer by Bro. P. Satish Kumar from Calvary Temple - 22.11.2017</cx:pt>
          <cx:pt idx="3314">Daily Promise and Prayer by Bro. P. Satish Kumar from Calvary Temple - 24.01.2018</cx:pt>
          <cx:pt idx="3315">Daily Promise and Prayer by Bro. P. Satish Kumar from Calvary Temple - 24.03.2018</cx:pt>
          <cx:pt idx="3316">Daily Promise and Prayer by Bro. P. Satish Kumar from Calvary Temple - 24.11.2017</cx:pt>
          <cx:pt idx="3317">Daily Promise and Prayer by Bro. P. Satish Kumar from Calvary Temple - 25.11.2017</cx:pt>
          <cx:pt idx="3318">Daily Promise and Prayer by Bro. P. Satish Kumar from Calvary Temple - 26.02.2018</cx:pt>
          <cx:pt idx="3319">Daily Promise and Prayer by Bro. P. Satish Kumar from Calvary Temple - 26.03.2018</cx:pt>
          <cx:pt idx="3320">Daily Promise and Prayer by Bro. P. Satish Kumar from Calvary Temple - 27.02.2018</cx:pt>
          <cx:pt idx="3321">Daily Promise and Prayer by Bro. P. Satish Kumar from Calvary Temple - 28.03.2018</cx:pt>
          <cx:pt idx="3322">Daily Promise and Prayer by Bro. P. Satish Kumar from Calvary Temple || 23-02-2018</cx:pt>
          <cx:pt idx="3323">Daily Promise and Prayer by Dr.P.Satish Kumar garu on 20 Feb 2018</cx:pt>
          <cx:pt idx="3324">DAIVAME KAITHOZHAM K KUMARAKANAM - OFFICIAL TRAILER | SALIM KUMAR | JAYARAM | NADIRSHAH</cx:pt>
          <cx:pt idx="3325">Dalapathi New Kannada HD Trailer 2017 | Prem | Kriti Kharbanda  | Charan Raj | Prashanth Raj</cx:pt>
          <cx:pt idx="3326">Dalit protest: Maharashtra CM appeals not to pay attention on rumours</cx:pt>
          <cx:pt idx="3327">Dalit protest: Who is behind violence in Maharashtra? | महाराष्ट्र में हो रही हिंसा के पीछे कौन?</cx:pt>
          <cx:pt idx="3328">Dalits Attacked In Pune, CM Fadnavis Assures Judicial Inquiry</cx:pt>
          <cx:pt idx="3329">Damdar Khabar: Cyclone May Hit 14 States Including Odisha</cx:pt>
          <cx:pt idx="3330">Damdar Khabar: Eminent Odia Actress Anita Das Passes Away</cx:pt>
          <cx:pt idx="3331">Damdar Khabar: Girl Dies As Mobile Phone Explodes In Jharsuguda</cx:pt>
          <cx:pt idx="3332">Damdar Khabar: Mysterious Ratna Bhandar of Lord Jagannath</cx:pt>
          <cx:pt idx="3333">Dance Champions | Katrina Kaif's dance class</cx:pt>
          <cx:pt idx="3334">Dance Champions | MJ5' Terrific Trick</cx:pt>
          <cx:pt idx="3335">Dancing Diva Sunil Grover Hits On Salman Khan - The Kapil Sharma Show</cx:pt>
          <cx:pt idx="3336">Dancing Without Moving!?</cx:pt>
          <cx:pt idx="3337">Dandupalyam 3 Telugu Full Movie - 2018 Telugu Full Movies - Pooja Gandhi, Ravi Shankar, Sanjjanaa</cx:pt>
          <cx:pt idx="3338">Dandupalyam 3 Telugu Movie Latest Trailer | Pooja Gandhi | Sanjjana | Telugu FilmNagar</cx:pt>
          <cx:pt idx="3339">Dandupalyam 3 Trailer | Pooja Gandhi | Sanjjana | #Dandupalyam3 Telugu Movie | Telugu Filmnagar</cx:pt>
          <cx:pt idx="3340">Dangal: Was It Right For The Supreme Court Judges To Bring Their Complaints Out In The Open?</cx:pt>
          <cx:pt idx="3341">Dangar Doctor Jelly | New Comedy Punjabi Full Movie | Ravinder Grewal, Geet Gambhir, Sara Gurpal</cx:pt>
          <cx:pt idx="3342">danger mad man खतरनाक पागल ऐसा पागल अभी तक किसी ने नही देखा</cx:pt>
          <cx:pt idx="3343">Dangerous Khiladi 6 (Doosukeltha) 2017 New Released Full Hindi Dubbed Movie | Vishnu Manchu</cx:pt>
          <cx:pt idx="3344">Dangerous Khiladi 6 (Doosukeltha) 2017 Official Teaser | Vishnu Manchu, Lavanya Tripathi</cx:pt>
          <cx:pt idx="3345">Dangerous Love (2018) Telugu Film Dubbed Into Hindi Full Movie | Nithin, Nithya Menen</cx:pt>
          <cx:pt idx="3346">Daniel Bryan issues WrestleMania challenge to Kevin Owens &amp; Sami Zayn:SmackDown LIVE, March 27, 2018</cx:pt>
          <cx:pt idx="3347">Daniel Bryan reveals SmackDown LIVE’s Superstars for the Mixed Match Challenge, beginning Jan. 16</cx:pt>
          <cx:pt idx="3348">Darshan All Set To Introduce Dr Rajkumar's Grandson Suraj To Sandalwood</cx:pt>
          <cx:pt idx="3349">Darshan Birthday Interview 2018 | Challenging Star Darshan Birthday Celebration | D Boss Birthday</cx:pt>
          <cx:pt idx="3350">Darshan fire on Media | Darshan Speaks about fans | Dashan Midnight Birthday Celebrations 2018</cx:pt>
          <cx:pt idx="3351">Darshan in Chiranjeevi - Meghana Marriage Reception | Xclusive Video</cx:pt>
          <cx:pt idx="3352">Darshan's Khadak Reply To TV Reporters | Challenging Star Darshan Interview | D Boss Birthday 2018</cx:pt>
          <cx:pt idx="3353">Daru Badnaam | Easy and Graceful choreography | Ripanpreet sidhu ft. Deep Birla</cx:pt>
          <cx:pt idx="3354">Dastaan - E - Dhokha *Amit Bhadana*</cx:pt>
          <cx:pt idx="3355">Data Interpretation | Maths | IBPS Clerk PRE 2017</cx:pt>
          <cx:pt idx="3356">Date Spoilerz ft. Ashish Chanchlani | The Timeliners</cx:pt>
          <cx:pt idx="3357">Dating a Punjabi Girl | Aashqeen</cx:pt>
          <cx:pt idx="3358">DATING TWO FIRANGI BOYS  ( Ft.NILE BROTHERS )!</cx:pt>
          <cx:pt idx="3359">Dattatreya Son Bandaru Vaishnav Issue : Doctor Muvva Srinivas Opinion on Heart Attacks | YOYO TV</cx:pt>
          <cx:pt idx="3360">Daughter Jhanvi Kapoor pens down an emotional letter for her mother Sridevi</cx:pt>
          <cx:pt idx="3361">David Blaine Sews His Mouth Shut in Insane Trick (w/Jimmy, Priyanka Chopra &amp; The Roots)</cx:pt>
          <cx:pt idx="3362">David Guetta, Martin Garrix &amp; Brooks - Like I Do (Lyric Video)</cx:pt>
          <cx:pt idx="3363">David Warner admits he may never play for Australia again | वनइंडिया हिंदी</cx:pt>
          <cx:pt idx="3364">David Warner and wife Candice Warner bursts into tears at Airport | वनइंडिया हिंदी</cx:pt>
          <cx:pt idx="3365">DAVINCI LIFE STORY- ALL EPISODES | Unknown Facts in Telugu | Vikram Aditya | EP#104</cx:pt>
          <cx:pt idx="3366">Daya Makes Fun Of Jethalal | Taarak Mehta Ka Ooltah Chashmah</cx:pt>
          <cx:pt idx="3367">Dayyam Ante Bhayam || Chicago Subbarao</cx:pt>
          <cx:pt idx="3368">dayyam pattindi  | comedy | my village show</cx:pt>
          <cx:pt idx="3369">DCTV Crisis on Earth-X Crossover Trailer #2 - The Flash, Arrow, Supergirl, DC's Legends (HD)</cx:pt>
          <cx:pt idx="3370">DD நிஜ வாழ்க்கை சர்ச்சைகள்! | Tamil Cinema | Kollywood News | Cinema Seithigal</cx:pt>
          <cx:pt idx="3371">De Ijazat Episode 10 HUM TV Drama 6 February 2018</cx:pt>
          <cx:pt idx="3372">De Ijazat Episode 13 HUM TV Drama 19 February 2018</cx:pt>
          <cx:pt idx="3373">Dead meat: Accused Kausar became millionaire within 4 years</cx:pt>
          <cx:pt idx="3374">Deadpool 2 | Hindi Trailer | Fox Star India | May 18</cx:pt>
          <cx:pt idx="3375">Deadpool 2 | Ranveer Singh | Final Hindi Trailer | Fox Star India | May 18</cx:pt>
          <cx:pt idx="3376">Deadpool 2 | Reload | Fox Star India | May 18</cx:pt>
          <cx:pt idx="3377">Deadpool 2 | The Trailer</cx:pt>
          <cx:pt idx="3378">Deadpool 2 | With Apologies to David Beckham</cx:pt>
          <cx:pt idx="3379">Deadpool 2: The Final Trailer</cx:pt>
          <cx:pt idx="3380">Deadpool Takes Over Stephen's Monologue</cx:pt>
          <cx:pt idx="3381">Deadpool, Meet Cable</cx:pt>
          <cx:pt idx="3382">Deadpool’s “Wet on Wet” Teaser</cx:pt>
          <cx:pt idx="3383">deaf murarilal  lबोळो -भाटो  राजस्थानी हरयाणवी कॉमेडी वीडियो</cx:pt>
          <cx:pt idx="3384">DEAL DALVIR AUR DRAMA  II NAZARBATTU II</cx:pt>
          <cx:pt idx="3385">Dear All - Chaliye Khatam Karte Hai...</cx:pt>
          <cx:pt idx="3386">Dear CSK | Fully</cx:pt>
          <cx:pt idx="3387">dear haters</cx:pt>
          <cx:pt idx="3388">Dear Snapchat!</cx:pt>
          <cx:pt idx="3389">Debate Amidst Rinku Devi &amp; Santosh - The Kapil Sharma Show</cx:pt>
          <cx:pt idx="3390">Debate on #Posani Krishna Murali Comments on Nandi Awards | 10TV</cx:pt>
          <cx:pt idx="3391">Debate On Healing Through Calling | No Touch, No Drug Therapy | Chandra Shekar Vs Babu Gogineni | P2</cx:pt>
          <cx:pt idx="3392">Debate On Jabardasth Show Controversy | Part 1 | ABN Telugu</cx:pt>
          <cx:pt idx="3393">Deblina Nath Performs on Roj Roj Aankhon Tale | The Voice India Kids | Episode 9</cx:pt>
          <cx:pt idx="3394">Dec 29 ముక్కోటి ఏకాదశి రోజు ఇలా చేయండి Mukkoti Vaikunta Ekadasi  Chirravuri Foundation Devotional</cx:pt>
          <cx:pt idx="3395">Deeksha Seth in Hindi Dubbed 2017 | Hindi Dubbed Movies 2017 Full Movie</cx:pt>
          <cx:pt idx="3396">Deep Sea Fishing Battle | Dude Perfect</cx:pt>
          <cx:pt idx="3397">Deepak sharma's Shocking Reaction For Asifa | #JusticeFor Asifa</cx:pt>
          <cx:pt idx="3398">Deepika Padukone bags the most popular actress on Social Media and Summit Award</cx:pt>
          <cx:pt idx="3399">Deepika Padukone’s GHOOMAR Song Edited Version Released</cx:pt>
          <cx:pt idx="3400">Deepika Padukone's BEST REPLY To Karni Sena On Padmavati Release</cx:pt>
          <cx:pt idx="3401">Deepika Padukone's BEST Reply To Karni Sena On Release Of Padmavat Movie | Daily Trending News |</cx:pt>
          <cx:pt idx="3402">Deewangi: Masha Ali (Full Song) | Mista Baaz | Latest Punjabi Songs 2017</cx:pt>
          <cx:pt idx="3403">DEFEAT DEFEAT BRAND FILM | Hrithik Roshan | Reaction w/ Sara!</cx:pt>
          <cx:pt idx="3404">Deivamagal - Deivamagal Episode 1407, 06/12/17</cx:pt>
          <cx:pt idx="3405">Deivamagal Episode 03/01/2018 Tamil Review serial</cx:pt>
          <cx:pt idx="3406">Deivamagal Episode 06/01/18 Tamil Serial Review</cx:pt>
          <cx:pt idx="3407">Deivamagal Episode 1387, 13/11/17</cx:pt>
          <cx:pt idx="3408">Deivamagal Episode 1388, 14/11/17</cx:pt>
          <cx:pt idx="3409">Deivamagal Episode 1389, 15/11/17</cx:pt>
          <cx:pt idx="3410">Deivamagal Episode 1391, 17/11/17</cx:pt>
          <cx:pt idx="3411">Deivamagal Episode 1392, 18/11/17</cx:pt>
          <cx:pt idx="3412">Deivamagal Episode 1393, 20/11/17</cx:pt>
          <cx:pt idx="3413">Deivamagal Episode 1395, 22/11/17</cx:pt>
          <cx:pt idx="3414">Deivamagal Episode 1396, 23/11/17</cx:pt>
          <cx:pt idx="3415">Deivamagal Episode 1397, 24/11/17</cx:pt>
          <cx:pt idx="3416">Deivamagal Episode 1398, 25/11/17</cx:pt>
          <cx:pt idx="3417">Deivamagal Episode 1399, 27/11/17</cx:pt>
          <cx:pt idx="3418">Deivamagal Episode 1400, 28/11/17</cx:pt>
          <cx:pt idx="3419">Deivamagal Episode 1401, 29/11/17</cx:pt>
          <cx:pt idx="3420">Deivamagal Episode 1402, 30/11/17</cx:pt>
          <cx:pt idx="3421">Deivamagal Episode 1403,  01/12/17</cx:pt>
          <cx:pt idx="3422">Deivamagal Episode 1404, 02/12/17</cx:pt>
          <cx:pt idx="3423">Deivamagal Episode 1405, 04/12/17</cx:pt>
          <cx:pt idx="3424">Deivamagal Episode 1406, 05/12/17</cx:pt>
          <cx:pt idx="3425">Deivamagal Episode 1408, 07/12/17</cx:pt>
          <cx:pt idx="3426">Deivamagal Episode 1409, 08/12/17</cx:pt>
          <cx:pt idx="3427">Deivamagal Episode 1411, 11/12/17</cx:pt>
          <cx:pt idx="3428">Deivamagal Episode 1412, 12/12/17</cx:pt>
          <cx:pt idx="3429">Deivamagal Episode 1413, 13/12/17</cx:pt>
          <cx:pt idx="3430">Deivamagal Episode 1414, 14/12/17</cx:pt>
          <cx:pt idx="3431">Deivamagal Episode 1416, 16/12/17</cx:pt>
          <cx:pt idx="3432">Deivamagal Episode 1417, 18/12/17</cx:pt>
          <cx:pt idx="3433">Deivamagal Episode 1418, 19/12/17</cx:pt>
          <cx:pt idx="3434">Deivamagal Episode 1419, 20/12/17</cx:pt>
          <cx:pt idx="3435">Deivamagal Episode 1420, 21/12/17</cx:pt>
          <cx:pt idx="3436">Deivamagal Episode 1421, 22/12/17</cx:pt>
          <cx:pt idx="3437">Deivamagal Episode 1422, 23/12/17</cx:pt>
          <cx:pt idx="3438">Deivamagal Episode 1423, 25/12/17</cx:pt>
          <cx:pt idx="3439">Deivamagal Episode 1424, 26/12/17</cx:pt>
          <cx:pt idx="3440">Deivamagal Episode 1425, 27/12/17</cx:pt>
          <cx:pt idx="3441">Deivamagal Episode 1426, 28/12/17</cx:pt>
          <cx:pt idx="3442">Deivamagal Episode 1427, 29/12/17</cx:pt>
          <cx:pt idx="3443">Deivamagal Episode 1428, 30/12/17</cx:pt>
          <cx:pt idx="3444">Deivamagal Episode 1429, 02/01/18</cx:pt>
          <cx:pt idx="3445">Deivamagal Episode 1430, 03/01/18</cx:pt>
          <cx:pt idx="3446">Deivamagal Episode 1431, 04/01/18</cx:pt>
          <cx:pt idx="3447">Deivamagal Episode 1432, 05/01/18</cx:pt>
          <cx:pt idx="3448">Deivamagal Episode 1433, 06/01/18</cx:pt>
          <cx:pt idx="3449">Deivamagal Episode 1436, 10/01/18</cx:pt>
          <cx:pt idx="3450">Deivamagal Episode 1438, 12/01/18</cx:pt>
          <cx:pt idx="3451">Deivamagal Episode 1439, 16/01/18</cx:pt>
          <cx:pt idx="3452">Deivamagal Episode 1440, 17/01/18</cx:pt>
          <cx:pt idx="3453">Deivamagal Episode 1442, 19/01/18</cx:pt>
          <cx:pt idx="3454">Deivamagal Episode 1443, 20/01/18</cx:pt>
          <cx:pt idx="3455">Deivamagal Episode 1444, 22/01/18</cx:pt>
          <cx:pt idx="3456">Deivamagal Episode 1446, 24/01/18</cx:pt>
          <cx:pt idx="3457">Deivamagal Episode 1447, 25/08/18</cx:pt>
          <cx:pt idx="3458">Deivamagal Episode 1448, 27/01/18</cx:pt>
          <cx:pt idx="3459">Deivamagal Episode 1449, 29/01/18</cx:pt>
          <cx:pt idx="3460">Deivamagal Episode 1452, 01/02/18</cx:pt>
          <cx:pt idx="3461">Deivamagal Episode 1453, 02/02/18</cx:pt>
          <cx:pt idx="3462">Deivamagal Episode 1454,  03/02/18</cx:pt>
          <cx:pt idx="3463">Deivamagal Episode 1455, 05/02/18</cx:pt>
          <cx:pt idx="3464">Deivamagal Episode 1456, 06/02/18</cx:pt>
          <cx:pt idx="3465">Deivamagal Episode 1457, 07/02/18</cx:pt>
          <cx:pt idx="3466">Deivamagal Episode 1459, 09/02/18</cx:pt>
          <cx:pt idx="3467">Deivamagal Episode 1460, 10/02/18</cx:pt>
          <cx:pt idx="3468">Deivamagal Episode 1461, 12/02/18</cx:pt>
          <cx:pt idx="3469">Deivamagal Episode 1463, 14/02/18</cx:pt>
          <cx:pt idx="3470">Deivamagal Episode 1465, 16/02/18</cx:pt>
          <cx:pt idx="3471">Deivamagal Episode 1466, 17/02/18 | Climax</cx:pt>
          <cx:pt idx="3472">Deivamagal Episode 28/12/17  Tamil Serial Review</cx:pt>
          <cx:pt idx="3473">Deivamagal Episode 29/12/17 Tamil Serial Review</cx:pt>
          <cx:pt idx="3474">Deivamagal Episode Prediction: 1448, 27/01/18 - Gayathiri caught by Raja</cx:pt>
          <cx:pt idx="3475">Deivamagal Prakash &amp; Baby Maha papa Funny Video @ Location || THE END...</cx:pt>
          <cx:pt idx="3476">Deivamagal Serial 20/12/17/காயத்ரி மாட்ட போவது இப்படித்தான்.</cx:pt>
          <cx:pt idx="3477">Deivamagal Serial 26/01/18 Preview /காயத்ரியோட கதை முடிந்தது எப்படி தெரியுமா?</cx:pt>
          <cx:pt idx="3478">Deivamagal Serial 30/12/17 Review /வினோதினியின் மரண வாக்குமூலத்தால்   சிக்கிய காயத்ரி.,</cx:pt>
          <cx:pt idx="3479">Deivamagal Today Episode Review:  1414, 14/12/17 - Vinodhini Shows where is Manthra?</cx:pt>
          <cx:pt idx="3480">Deivamagal Today Episode Review: 1410, 09/12/17 - Prakash Saves Amar</cx:pt>
          <cx:pt idx="3481">Deivamagal Today episode Review: 1418, 19/12/17 - Prakash's new Plan</cx:pt>
          <cx:pt idx="3482">Deivamagal Today Episode Review: 1421, 22/12/17 - New Investigation officer</cx:pt>
          <cx:pt idx="3483">Deivamagal Today Episode Review: 1422, 23/12/17 - New Ips Officer</cx:pt>
          <cx:pt idx="3484">Deivamagal Today Episode Review: 1425 - 27/12/2017 - Raja Ips Caught Gayathiri</cx:pt>
          <cx:pt idx="3485">Deivamagal Today Episode Review: 1433 - 06/01/2018 Prakash Rescue Monikutty</cx:pt>
          <cx:pt idx="3486">Deivamagal today Episode Review: 1444, 22/01/18 - Gayathiri Lost Moni</cx:pt>
          <cx:pt idx="3487">Deivamagal Today Episode Review: 1446, 24/01/18 Gayathiri got Moni kutty</cx:pt>
          <cx:pt idx="3488">Deivamagal’s Spoof | Madras Central</cx:pt>
          <cx:pt idx="3489">Dekho police di dhakeshai/munde te pa rhe see parcha/must watch and share</cx:pt>
          <cx:pt idx="3490">Delhi murder: Deceased Ankit Saxena runs 'Aawara Boy'named YouTube Channel</cx:pt>
          <cx:pt idx="3491">Delhi-NCR में बदला मौसम का मिजाज, आंधी, तूफान के साथ हल्की बारिश | ABP News Hindi</cx:pt>
          <cx:pt idx="3492">Demo+ Live Result - 10 నిమిషాల్లో ముఖంపై వెంట్రుకలను తొలగించే చిట్కా || Remove Facial hair naturally</cx:pt>
          <cx:pt idx="3493">Desh Ka Nayak || Shukla Diaries - Repulic Day Announcement || Shudh Desi Endings</cx:pt>
          <cx:pt idx="3494">DESI BOYFRIEND - | Elvish Yadav |</cx:pt>
          <cx:pt idx="3495">Desi Boys in City Saloon - | Lalit Shokeen Films |</cx:pt>
          <cx:pt idx="3496">DESI CID || HALF ENGINEER||</cx:pt>
          <cx:pt idx="3497">Desi Daru : 2018 में छाया सपना चौधरी का नशा पब्लिक ने मचाया उधम | Sapna Chaudhary New DJ Song</cx:pt>
          <cx:pt idx="3498">DESI DESI NEVER ENDS || HUNNY SHARMA ||</cx:pt>
          <cx:pt idx="3499">Desi Janta in Indian Weddings - | Lalit Shokeen Films |</cx:pt>
          <cx:pt idx="3500">Desi Karnama - Part 1 Ft. Be YouNick And Amit Bhadana</cx:pt>
          <cx:pt idx="3501">Desi Karnama Part-2 ( Amit Bhadana &amp; BeYouNick )</cx:pt>
          <cx:pt idx="3502">Desi Ladki Vs City Ki High Society Girl !</cx:pt>
          <cx:pt idx="3503">Desi O Desi | Kala Kundu &amp; Priya Sindhu | Krishan Dhundwa | Desi Bros | MR Boota |  Haryanvi  2018</cx:pt>
          <cx:pt idx="3504">Desi Police Station ke Jhatke - | Lalit Shokeen Films |</cx:pt>
          <cx:pt idx="3505">Desi Prem Kahani - Episode 01 - Doodh  | Lalit Shokeen Films |</cx:pt>
          <cx:pt idx="3506">Desi Prem Kahani - Episode 02 - Kushti  | Lalit Shokeen Films |</cx:pt>
          <cx:pt idx="3507">Desi Prem Kahani - Episode 03 - Faisla  | Lalit Shokeen Films |</cx:pt>
          <cx:pt idx="3508">Desi Prem Kahani - Valentines's Day special - | Lalit Shokeen Films |</cx:pt>
          <cx:pt idx="3509">DESI TAU AT BACHELOR'S FLAT (Part Two) !</cx:pt>
          <cx:pt idx="3510">Desi Vs Engineer | SahibNoor Singh</cx:pt>
          <cx:pt idx="3511">Desi Vs Others ( Relationship Ki Kahani ) - Amit Bhadana</cx:pt>
          <cx:pt idx="3512">DESPACITO MAPPILA ALBUM MASHUP | പൊളിച്ചടക്കി കാസ്രോട്ട് മൊഞ്ചൻ മാഷപ്പ്| SINNU KASROD</cx:pt>
          <cx:pt idx="3513">Destination Wedding Trailer #1 (2018) | Movieclips Trailers</cx:pt>
          <cx:pt idx="3514">Dethadi News || Gangavva || Anil Geela || Funny dubsmash - TV1</cx:pt>
          <cx:pt idx="3515">Dev Na Didhel | ALPA PATEL | Full Hd Video Song | Produce By STUDIO SARASWATI Junagadh</cx:pt>
          <cx:pt idx="3516">Deva Aayega ...... Valentine Day Special | Shruti Arjun Anand</cx:pt>
          <cx:pt idx="3517">Devi Sri Prasad Speech @ MCA Pre Release Event || Nani, Sai Pallavi, Bhumika || NTV</cx:pt>
          <cx:pt idx="3518">Devrani Vs Jethani ft. Captain Nick | Types Of Relations | Shruti Arjun Anand</cx:pt>
          <cx:pt idx="3519">Devrantha Manushya | New Kannada 4K Trailer 2018 | Pratham | Pradhyothan | Kiran Shetty</cx:pt>
          <cx:pt idx="3520">Devvad Picturerella Yak Housefull ohdutthe Antha | Kotigobba 2 | Sudeep | Chikkanna</cx:pt>
          <cx:pt idx="3521">DHA DHA 87 | Official Teaser | Charuhassan | Vijay Sri G | Kalai Cinemas</cx:pt>
          <cx:pt idx="3522">Dhaari Choodu Full Song With Lyrics - Krishnarjuna Yuddham songs | Nani - Hiphop Tamizha</cx:pt>
          <cx:pt idx="3523">Dhaari Choodu Full Video Song - Krishnarjuna Yuddham Video songs | Nani, Anupama, Rukshar</cx:pt>
          <cx:pt idx="3524">DHADAK | Janhvi &amp; Ishaan | Trailer Reaction!</cx:pt>
          <cx:pt idx="3525">Dhadak | Official Trailer | Janhvi &amp; Ishaan | Shashank Khaitan | Karan Johar</cx:pt>
          <cx:pt idx="3526">Dhai Kille # ढाई किल्ले # New Haryanvi DJ Song 2017 # Sanju Khewriya &amp; Shikha Raghav # Mor Music</cx:pt>
          <cx:pt idx="3527">Dhairyam (2017) NEW RELEASED Full Hindi Dubbed Movie | Ajay Rao, P Ravi Shankar, Sadhu Kokila</cx:pt>
          <cx:pt idx="3528">Dhakkad Yaar (Full Video)| Ajit Singh | Latest Punjabi Song 2017 | PTC Motion Pictures</cx:pt>
          <cx:pt idx="3529">DHAN JIGRA KALGIYAN WALE DA | ਧੰਨ ਜਿਗਰਾ ਕਲਗੀਆਂ ਵਾਲੇ ਦਾ | Full Video | Kavishari | Dhadrianwale</cx:pt>
          <cx:pt idx="3530">Dhananjay Talks About His Friendship With Vasishta | No 1 Yaar With Shivanna | Vasishta | Viu India</cx:pt>
          <cx:pt idx="3531">Dhanush Leaked Video !!! | Settai Talkies #2 | Smile Settai</cx:pt>
          <cx:pt idx="3532">Dhanush Visits His Brother Death Spot - Anupama About Dhanush Feelings - Dharma Yogi Movie Scenes</cx:pt>
          <cx:pt idx="3533">Dharma Yogi Full Movie - 2018 Telugu Full Movies - Dhanush, Trisha, Anupama Parameswaran</cx:pt>
          <cx:pt idx="3534">Dhaval Domadiya - આવા પણ માણસો હોય છે - Gujarati Funny Comedy Video</cx:pt>
          <cx:pt idx="3535">Dhaval Domadiya - ગામડામાં બર્ગર ના મંગાય હો - Gujju Comedy Video</cx:pt>
          <cx:pt idx="3536">Dhee 10 |  18th April 2018   | Full Episode | ETV Telugu</cx:pt>
          <cx:pt idx="3537">Dhee 10 | 13th June 2018 | Full Episode | ETV Telugu</cx:pt>
          <cx:pt idx="3538">Dhee 10 | 16th May 2018 | Full Episode | ETV Telugu</cx:pt>
          <cx:pt idx="3539">Dhee 10 | 23rd  May 2018 | Full Episode | ETV Telugu</cx:pt>
          <cx:pt idx="3540">Dhee 10 | 25th April 2018 | Full Episode | ETV Telugu</cx:pt>
          <cx:pt idx="3541">Dhee 10 | 2nd May 2018 | Full Episode | ETV Telugu</cx:pt>
          <cx:pt idx="3542">Dhee 10 | 30th  May 2018 | Full Episode | ETV Telugu</cx:pt>
          <cx:pt idx="3543">Dhee 10 | 6th June 2018 | Full Episode | ETV Telugu</cx:pt>
          <cx:pt idx="3544">Dhee 10 | 9th May 2018  | Full Episode | ETV Telugu</cx:pt>
          <cx:pt idx="3545">DHEE 10 Latest Promo - 13th December 2017 -  Sudheer,Rashmi,Sekhar,Priyamani,Hemanth</cx:pt>
          <cx:pt idx="3546">DHEE 10 Latest Promo - 17th January 2018 - Sudheer, Rashmi, Priyamani, Shaker master</cx:pt>
          <cx:pt idx="3547">DHEE 10 Latest Promo - 18th April  2018 - Sudheer, Rashmi, Priyamani, Sekhar Master</cx:pt>
          <cx:pt idx="3548">DHEE 10 Latest Promo - 25th April  2018 - Sudheer, Rashmi, Priyamani, Sekhar Master</cx:pt>
          <cx:pt idx="3549">DHEE 10 Latest Promo - 2nd May 2018 - Sudheer, Rashmi, Priyamani, Sekhar Master</cx:pt>
          <cx:pt idx="3550">DHEE 10 Latest Promo - 30th May 2018 - Sudheer, Rashmi, Priyamani, Sekhar Master</cx:pt>
          <cx:pt idx="3551">DHEE 10 Latest Promo - 6th June 2018 - Sudheer, Rashmi, Priyamani, Sekhar Master</cx:pt>
          <cx:pt idx="3552">DHEE 10 Latest Promo - 9th May 2018 - Sudheer, Rashmi, Priyamani, Sekhar Master</cx:pt>
          <cx:pt idx="3553">DHEE 10 Latest Promo - Fight between Sudheer and Rashmi</cx:pt>
          <cx:pt idx="3554">Dhee tejaswini About love proposals | #Dhee10Tejaswini Interview With Friday Poster</cx:pt>
          <cx:pt idx="3555">DHILO... | DUDE SERIOUSLY (GUJARATI)</cx:pt>
          <cx:pt idx="3556">Dhivyadharshini &amp; Sathish about their first love | Interview | Gautham Menon | Ulaviravu Song</cx:pt>
          <cx:pt idx="3557">Dhiya Tamil Movie Review - Diya - A L Vijay - Tamil Talkies</cx:pt>
          <cx:pt idx="3558">Dhoni Bowls And Trolls Bravo : CSK Practice In Chennai Chepauk Stadium | IPL  2018 | Excluscive</cx:pt>
          <cx:pt idx="3559">Dhruva Natchathiram - Official Teaser | Chiyaan Vikram | Gautham Vasudev Menon | Harris Jayaraj</cx:pt>
          <cx:pt idx="3560">Dialogue Promo 3 | Shaadi Abhi Baaki Hai | Mansi Dovhal, Amit Bhaskar &amp; Sanjay  Mishra</cx:pt>
          <cx:pt idx="3561">Diamond (Full HD) | Gurnam Bhullar | New Punjabi Songs 2018 | Latest Punjabi Song 2018</cx:pt>
          <cx:pt idx="3562">Diamond Ring (Full Song) Pali Padda - New Punjabi Song 2018 - Latest Punjabi Songs 2018</cx:pt>
          <cx:pt idx="3563">Dice Media | Adulting | Web Series | Official Trailer | Ep 1. Releasing on 18th April, 2018</cx:pt>
          <cx:pt idx="3564">Dice Media | Adulting | Web Series | S01E01 - Broke AF</cx:pt>
          <cx:pt idx="3565">Dice Media | Adulting | Web Series | S01E02 - Mommy Knows Best</cx:pt>
          <cx:pt idx="3566">Dice Media | Adulting | Web Series | S01E03 | Friends Ya Followers</cx:pt>
          <cx:pt idx="3567">Dice Media | Adulting | Web Series | S01E04 - On My Way</cx:pt>
          <cx:pt idx="3568">Dice Media | Adulting | Web Series | S01E05 - Now and Then (Season 1 Finale)</cx:pt>
          <cx:pt idx="3569">Dice Media | When It's Finally Moving Day | Ft. Mithila Palkar and Dhruv Sehgal</cx:pt>
          <cx:pt idx="3570">Dice Media + Netflix | Little Things S2 Announcement (When We Watch Netflix) | Ft. Mithila, Dhruv</cx:pt>
          <cx:pt idx="3571">Did You know about Vani Rani Serial Controversy?| வாணி ராணி ரசிகர்களுக்கு அதிர்ச்சி செய்தி தெரியுமா?</cx:pt>
          <cx:pt idx="3572">Die Trying - Created by Kenny Sebastian | The Heart, The Music &amp; The Story.</cx:pt>
          <cx:pt idx="3573">Die Trying - Rohan : Character Trailer | Amazon Prime Video Series</cx:pt>
          <cx:pt idx="3574">Die Trying : The album out now! Blooper Reel | Created by Kenny Sebastian</cx:pt>
          <cx:pt idx="3575">DIET SODHAPPALS - Mirchi Ramana featuring.Mirchi Anand</cx:pt>
          <cx:pt idx="3576">Difference Between And Chiranjeevi And Sai Dharam Tej Dance For Chamak Chamak Cham Song</cx:pt>
          <cx:pt idx="3577">Diganth and Yogi Act Like A Couple | No 1 Yaari With Shivanna | Kannada Talk Show | Viu India</cx:pt>
          <cx:pt idx="3578">Dil (1990) (HD &amp; Eng Subs) - Aamir Khan | Madhuri Dixit | Anupam Kher - Hit Bollywood Romantic Movie</cx:pt>
          <cx:pt idx="3579">Dil Buffering | Didn't See That Coming | Episode 8</cx:pt>
          <cx:pt idx="3580">Dil Buffering | Episode 10 | Promo</cx:pt>
          <cx:pt idx="3581">Dil Buffering | Season Finale | Finally Found 'The One’ ? | Episode 10</cx:pt>
          <cx:pt idx="3582">Dil Buffering | WHAT JUST HAPPENED? | Episode 9</cx:pt>
          <cx:pt idx="3583">Dil De Kareeb | Garry Sandhu ( Full Video ) | Avex Dhillon | Latest Punjabi Songs 2017</cx:pt>
          <cx:pt idx="3584">Dil De Kareeb | Garry Sandhu ( Song Teaser ) | Avex Dhillon | Relasing on 29 November</cx:pt>
          <cx:pt idx="3585">Dil Diyan Gallan - Full Song | Tiger Zinda Hai | Salman Khan | Katrina Kaif | Atif Aslam</cx:pt>
          <cx:pt idx="3586">Dil Diyan Gallan - Full Song Audio | Tiger Zinda Hai | Atif Aslam | Vishal and Shekhar</cx:pt>
          <cx:pt idx="3587">Dil Diyan Gallan | Sanam</cx:pt>
          <cx:pt idx="3588">Dil Diyan Gallan Song | Tiger Zinda Hai | Salman Khan | Katrina Kaif | Atif Aslam</cx:pt>
          <cx:pt idx="3589">Dil Se Dil Tak - 12th April 2018 - दिल से दिल तक</cx:pt>
          <cx:pt idx="3590">Dil Se Dil Tak - 13th April 2018 - दिल से दिल तक</cx:pt>
          <cx:pt idx="3591">Dil Se Dil Tak - 13th December 2017 - दिल से दिल तक</cx:pt>
          <cx:pt idx="3592">Dil Se Dil Tak - 14th December 2017 - दिल से दिल तक</cx:pt>
          <cx:pt idx="3593">Dil Se Dil Tak - 16th February 2018 - दिल से दिल तक</cx:pt>
          <cx:pt idx="3594">Dil Se Dil Tak - 1st March 2018 - दिल से दिल तक</cx:pt>
          <cx:pt idx="3595">Dil Se Dil Tak - 21st March 2018 - दिल से दिल तक</cx:pt>
          <cx:pt idx="3596">Dil Se Dil Tak - 22nd February 2018 - दिल से दिल तक</cx:pt>
          <cx:pt idx="3597">Dil Se Dil Tak - 24th April 2018 - दिल से दिल तक</cx:pt>
          <cx:pt idx="3598">Dil Se Dil Tak - 26th December 2017 - दिल से दिल तक</cx:pt>
          <cx:pt idx="3599">Dil Se Dil Tak - 26th January 2018 - दिल से दिल तक</cx:pt>
          <cx:pt idx="3600">Dil Se Dil Tak - 2nd February 2018 - दिल से दिल तक</cx:pt>
          <cx:pt idx="3601">Dil Se Dil Tak - 5th March 2018 - दिल से दिल तक</cx:pt>
          <cx:pt idx="3602">Dil Se Dil Tak - 9th February 2018 - दिल से दिल तक</cx:pt>
          <cx:pt idx="3603">Dil Se Dil Tak: SHOCKING! Teni ACCUSES Shorvari!</cx:pt>
          <cx:pt idx="3604">Dilbaro | Raazi | Alia Bhatt | Harshdeep Kaur, Vibha Saraf &amp; Shankar Mahadevan | Shankar Ehsaan Loy</cx:pt>
          <cx:pt idx="3605">Dilip Ghosh and Firhad Hakim's political fight over Afrazul death</cx:pt>
          <cx:pt idx="3606">Diljaniya | Ranjit Bawa | Jay K | Official Music Video | Humble Music</cx:pt>
          <cx:pt idx="3607">Diljit Dosanjh | Raat Di Gedi (Official Video) Neeru Bajwa | Jatinder Shah | Arvindr Khaira</cx:pt>
          <cx:pt idx="3608">Dilli Ki Chori | Vicky Thakur, Neha Qureshi | Ghanu Music | New Most Popular Haryanvi Songs 2018</cx:pt>
          <cx:pt idx="3609">Dilli Ki Shaadi | Stand up Comedy by Nishant Tanwar</cx:pt>
          <cx:pt idx="3610">Dilo ka Shooter - Daddy ka Scooter | Harshdeep Ahuja</cx:pt>
          <cx:pt idx="3611">Dilwala Khiladi Returns (2018) Telugu Film Dubbed Into Hindi Full Movie | Jr NTR, Tamannaah Bhatia</cx:pt>
          <cx:pt idx="3612">Dilwale Dulhaniya Le Jayenge... | Aashqeen</cx:pt>
          <cx:pt idx="3613">Dinakaran Press Meet after his first experience in TN Assembly | அவையில் பங்கேற்றபின் டிடிவி பேட்டி</cx:pt>
          <cx:pt idx="3614">Dinesh Karthik and Vijay Shankar talking in Tamil (Dub) - India Vs Bangladesh - Final</cx:pt>
          <cx:pt idx="3615">Dinesh Karthik Last Ball Six | India Beat Bangladesh by 4 Wickets in Final Highlights | India Win</cx:pt>
          <cx:pt idx="3616">Dinner Date with Girlfriend's Parents | Aashqeen</cx:pt>
          <cx:pt idx="3617">Dino James - Thanks A Lot [Official Video]</cx:pt>
          <cx:pt idx="3618">Dino James - Thanks A Lot [TEASER]</cx:pt>
          <cx:pt idx="3619">Dino James - Tujhe Meri Yadein Feat. Akriti Kakar [Official Video]</cx:pt>
          <cx:pt idx="3620">Dino James - Tujhe Meri Yadein feat. Akriti Kakar [Teaser]</cx:pt>
          <cx:pt idx="3621">Dino James - Unstoppable [Official Video]</cx:pt>
          <cx:pt idx="3622">Dipika Kakar And Shoaib Ibrahim's First Iftar Party After Marriage</cx:pt>
          <cx:pt idx="3623">Director A S Ravi Kumar Chowdary Exclusive Interview - Promo || Saradaga With Swetha Reddy #6</cx:pt>
          <cx:pt idx="3624">Director Ashok Superb Speech @ Bhaagamathie Pre Release Event || Anushka || #Bhaagamathie || NTV</cx:pt>
          <cx:pt idx="3625">Director Cheran Real Behavior In Vishal Nadigar Sangam Meeting | podhukulam  | YOYO TV Tamil</cx:pt>
          <cx:pt idx="3626">Director Krish , Ramya file for mutual divorce - TV9</cx:pt>
          <cx:pt idx="3627">Director Sukumar about keeravani Son Simha | Sukumar Speech @ Rangasthalam Vijayotsavam</cx:pt>
          <cx:pt idx="3628">Director Teja Movie Chance to Sri Reddy | Director Teja about Sri Reddy | Top Telugu TV</cx:pt>
          <cx:pt idx="3629">Director Vivek and Pawan Kalyan Fans Fires on Mahesh Kathi | Mahaa News</cx:pt>
          <cx:pt idx="3630">Directors vs Youtubers Feat. SanguChakkaram | Fully Filmy</cx:pt>
          <cx:pt idx="3631">Dirty Mind Hindi Test - The BOB Challenge 3 - Sid</cx:pt>
          <cx:pt idx="3632">DISCOVER and BE DISCOVERED | Short Film | Dreamz Unlimited</cx:pt>
          <cx:pt idx="3633">Disha Patani says “I have tried everything to impress Tiger Shroff”</cx:pt>
          <cx:pt idx="3634">Disney's The Nutcracker and the Four Realms - Teaser Trailer</cx:pt>
          <cx:pt idx="3635">Divya Agarwal Announces Official BREAK UP With Priyank Sharma | Exclusive</cx:pt>
          <cx:pt idx="3636">Divya Agarwal WARNS Priyank Sharma To STAY AWAY From Hina Khan | DIVYANK | Bigg Boss 11</cx:pt>
          <cx:pt idx="3637">Divya Unni's Wedding Reception Photos</cx:pt>
          <cx:pt idx="3638">Diwakar's Remuneration From Bigg Boss?  ರನ್ನರ್ ಅಪ್  ದಿವಾಕರ್ ಗೆ ಸಿಕ್ಕ ಸಂಭಾವನೆ  ಎಷ್ಟು ಗೊತ್ತಾ?</cx:pt>
          <cx:pt idx="3639">DIY Giant Squishy / 11 Giant vs Miniature Stress Relievers recipes</cx:pt>
          <cx:pt idx="3640">Diya - Aalaliloo (Official Video Song) | Naga Shaurya | Sai Pallavi | Vijay | Lyca Productions</cx:pt>
          <cx:pt idx="3641">DJ (Duvvada Jagannadham) 2017 New Released Full Hindi Dubbed Movie | Allu Arjun, Pooja Hegde</cx:pt>
          <cx:pt idx="3642">DJ Khaled - Top Off Trailer ft. JAY Z, Future, Beyoncé</cx:pt>
          <cx:pt idx="3643">DJi Ronin-S  a first look at this dope gimbal</cx:pt>
          <cx:pt idx="3644">DJs | Stand Up Comedy By Rahul Subramanian</cx:pt>
          <cx:pt idx="3645">DK Shiva Kumar Gives High Command A Big Headache For Demanding DCM Post</cx:pt>
          <cx:pt idx="3646">DNA analyses successful test of India's supersonic cruise missile 'BrahMos'</cx:pt>
          <cx:pt idx="3647">DNA test of 'Modi vs all' in 2019</cx:pt>
          <cx:pt idx="3648">DNA: Goons robbing crores from train with just ₹2 busted</cx:pt>
          <cx:pt idx="3649">DNA: Non Stop News, February 1, 2018</cx:pt>
          <cx:pt idx="3650">DNA: Who has Karnataka voted for in 2018 assembly elections</cx:pt>
          <cx:pt idx="3651">Do Dil Mil Rahe Hain - Unplugged Cover | Namita Choudhary | Pardes | Kumar Sanu | Shahrukh Khan</cx:pt>
          <cx:pt idx="3652">Do Girls Get Wild When Drunk? Baap Of Bakchod - Sid</cx:pt>
          <cx:pt idx="3653">Do Not Ignore These 10 Early Symptoms of Diabetes</cx:pt>
          <cx:pt idx="3654">DO U KNO DA WEI?</cx:pt>
          <cx:pt idx="3655">Do You Know Collector Amrapali Age | Love Story | Take One Media | Warangal | marriage | Wedding|IAS</cx:pt>
          <cx:pt idx="3656">do you know how big my mousepad is?</cx:pt>
          <cx:pt idx="3657">Do you Know Who is Babu Gogineni Exposed Astrologer VenuSwamy's Wife</cx:pt>
          <cx:pt idx="3658">Doctor Doctor | Sheorans | Funny Video</cx:pt>
          <cx:pt idx="3659">Doctor Gulati Forgets To Use His Brains - The Kapil Sharma Show</cx:pt>
          <cx:pt idx="3660">DOCTOR TICOLA | RishhSome</cx:pt>
          <cx:pt idx="3661">Doctor Who Treated MLA Siddu Nyamagouda Recalls Final Moments</cx:pt>
          <cx:pt idx="3662">DODDMANE HUDUGA | KANNADA FULL MOVIE  2016| PUNEETH RAJKUMAR | RADHIKA PANDIT | SURI | V HARIKRISHNA</cx:pt>
          <cx:pt idx="3663">DOES FAIR LOOK MATTER? (Republic Day Special)</cx:pt>
          <cx:pt idx="3664">Does God Believe In Mike Pence?</cx:pt>
          <cx:pt idx="3665">Does GOD EXIST OR NOT? PART 2 | Unknown Facts About GOD Revealed in Telugu | Vikram Aditya | EP#92</cx:pt>
          <cx:pt idx="3666">Dollar (Full Video) | Lovepreet Dhillon | Latest Punjabi Songs 2018 | Vehli Janta Records</cx:pt>
          <cx:pt idx="3667">Don’t Ignore Your Boyfriend / Hr Mard Ka Dard</cx:pt>
          <cx:pt idx="3668">Donald Glover on This is America Music Video</cx:pt>
          <cx:pt idx="3669">Donald Trump and Emmanuel Macron Rekindle Their Bromance | The Daily Show</cx:pt>
          <cx:pt idx="3670">Donald Trump Is Somehow Healthy: The Daily Show</cx:pt>
          <cx:pt idx="3671">Donald Trump Jr. and WikiLeaks; Trump Meets Duterte: A Closer Look</cx:pt>
          <cx:pt idx="3672">Donald Trump Jr. Wiki-Slides Into The DMs</cx:pt>
          <cx:pt idx="3673">Donald Trump's Twitter Feud With Kim Jong Un | The Daily Show</cx:pt>
          <cx:pt idx="3674">Donchez bags a GOLDEN BUZZER with his Wiggle and Wine! | Auditions | BGT 2018</cx:pt>
          <cx:pt idx="3675">Don't Ask My Result!</cx:pt>
          <cx:pt idx="3676">Don't Challenge a Punjabi | Harshdeep Ahuja</cx:pt>
          <cx:pt idx="3677">DONT GO ANYWHERE (Mark Angel Comedy) (Episode 146)</cx:pt>
          <cx:pt idx="3678">dont say it. . . . . . .. . . . .</cx:pt>
          <cx:pt idx="3679">Dope Tech of CES 2018! [Part 2]</cx:pt>
          <cx:pt idx="3680">Dope Tech: Camera Robots!</cx:pt>
          <cx:pt idx="3681">Dope Track - Single ft., Yuvan Shankar Raja | Pyaar Prema Kaadhal | Harish Kalyan, Raiza | Elan</cx:pt>
          <cx:pt idx="3682">Dope Track - Teaser ft., Yuvan Shankar Raja | Pyaar Prema Kaadhal | Harish Kalyan, Raiza | Elan</cx:pt>
          <cx:pt idx="3683">Dosti - Amit Bhadana</cx:pt>
          <cx:pt idx="3684">Dosti On Top Baki Sari Cheze Flop | SahibNoor Singh</cx:pt>
          <cx:pt idx="3685">Double Barrel (Jatt Di Dunali) | Hommi Pabla ft. Sidhu Moose Wala | Deep Jandu | Humble Music</cx:pt>
          <cx:pt idx="3686">Double Engine | New HD Official Trailer | Chikkanna | Suman Ranganath | Veer Samarth | SRS Group</cx:pt>
          <cx:pt idx="3687">Double Meaning Game with Gautham Karthik &amp; Yaashika !!! Must Watch</cx:pt>
          <cx:pt idx="3688">DOUBLE MEANING RIDDLE | Adult Comedy Video in Hindi | Delhi Girls Open Talk | Quick Reaction Team</cx:pt>
          <cx:pt idx="3689">DOUBLE STANDARDS | Sham Idrees</cx:pt>
          <cx:pt idx="3690">Doug Jones Wins in Alabama; Moore, Bannon and Trump Lose: A Closer Look</cx:pt>
          <cx:pt idx="3691">DPS school bus collides with truck, 5 killed | स्कूल बस की ट्रक से टक्कर, 5 बच्चो की मौत</cx:pt>
          <cx:pt idx="3692">Dr Anamika Amber | त्रिशूल लेकर राधे मां गोद में बैठके के मानीं, बेवफा हनीप्रीत निकली रहीम की नानी</cx:pt>
          <cx:pt idx="3693">Dr Haathi Plays Football With Tapu Sena | Tapu Sena Special | Taarak Mehta Ka Ooltah Chashmah</cx:pt>
          <cx:pt idx="3694">Dr John Wesly's Good Friday Message 2018|| Must Watch</cx:pt>
          <cx:pt idx="3695">Dr Mashoor Gulati Cries For Vidya Balan - The Kapil Sharma Show</cx:pt>
          <cx:pt idx="3696">Dr PAL - Dr Pal | Web Series | College Kumara | Episode 05 | Sakkath Studio</cx:pt>
          <cx:pt idx="3697">Dr PAL - Dr Pal | Web Series | GYM BODY | Episode 02 | SakkathStudio</cx:pt>
          <cx:pt idx="3698">Dr PAL - Dr Pal | Web Series | Hosa Anubhava | Episode 06 | Sakkath Studio</cx:pt>
          <cx:pt idx="3699">Dr PAL | TENSION AGTHILLA | Web Series | SAKKATH STUDIO</cx:pt>
          <cx:pt idx="3700">Dr. Anbumani as Vasool Raja MBBS | Naughty Nights | Black Sheep</cx:pt>
          <cx:pt idx="3701">Dr. Gulati Arranges Sarla's Swyamwar - The Kapil Sharma Show</cx:pt>
          <cx:pt idx="3702">Dr. Gulati Blushes On Seeing Neetu Singh - The Kapil Sharma Show</cx:pt>
          <cx:pt idx="3703">Dr. Gulati Entertains The Cast Of Kaabil - The Kapil Sharma Show</cx:pt>
          <cx:pt idx="3704">Dr. Gulati Flirts With Lottery - The Kapil Sharma Show</cx:pt>
          <cx:pt idx="3705">Dr. Gulati Hypnotizes Arijit Singh - The Kapil Sharma Show</cx:pt>
          <cx:pt idx="3706">Dr. Gulati Was Born Slowly - The Kapil Sharma Show</cx:pt>
          <cx:pt idx="3707">Dr. Gulati, The 'Doc' Star - The Kapil Sharma Show</cx:pt>
          <cx:pt idx="3708">Dr. Gulati, The Entertainer - The Kapil Sharma Show</cx:pt>
          <cx:pt idx="3709">Dr. Gulati's AWWW Moment With Farah Khan - The Kapil Sharma Show</cx:pt>
          <cx:pt idx="3710">Dr. Kapil &amp; Dr. Gulati Love Their Patients - The Kapil Sharma Show</cx:pt>
          <cx:pt idx="3711">Dr. Mashoor Gulati Is An Angel - The Kapil Sharma Show</cx:pt>
          <cx:pt idx="3712">Dr. Mashoor Gulati Is Offended - The Kapil Sharma Show</cx:pt>
          <cx:pt idx="3713">dr.petient special  डॉक्टर और अदावणो मरीज  राजस्थानी हरयाणवी कॉमेडी</cx:pt>
          <cx:pt idx="3714">Dr.Rajkumar's Grand son's Marriage in Shivamogga.</cx:pt>
          <cx:pt idx="3715">Dravid spends a #DayWithPixel2</cx:pt>
          <cx:pt idx="3716">DRAW MY LIFE | Mumbiker Nikhil</cx:pt>
          <cx:pt idx="3717">Dreams and Reality | Episode 11 | by Ravi Ganjam #Laughingtime</cx:pt>
          <cx:pt idx="3718">Drink  (Full Song) Timmy | White Hill Music | Latest Punjabi Songs 2018| New Punjabi Songs 2018</cx:pt>
          <cx:pt idx="3719">Drinks with Chadha Ji | Harshdeep Ahuja ft. Gaurav Arora</cx:pt>
          <cx:pt idx="3720">Drive With Akash Puri | Mehbooba | Akash Puri | Shanmukh Jaswanth | Puri Jagannadh</cx:pt>
          <cx:pt idx="3721">Driving Lamborghini Aventador S! [Auto Focus Ep. 2]</cx:pt>
          <cx:pt idx="3722">Driving Session- Girlfriend VS Best Friend | RealSHIT</cx:pt>
          <cx:pt idx="3723">Driving with Girlfriend's Parents | Aashqeen</cx:pt>
          <cx:pt idx="3724">Drunk and Drive Test to Anchor Pradeep, Ali &amp; Allu Aravind</cx:pt>
          <cx:pt idx="3725">DRY DAY - Republic Day Special | Baap of Bakchod - Raj &amp; Sid</cx:pt>
          <cx:pt idx="3726">DS ADALAT | DUDE SERIOUSLY ( GUJARATI )</cx:pt>
          <cx:pt idx="3727">Dubai Shaik vs Kiraak Hyderabadiz || Kiraak Hyderabadiz Comedy</cx:pt>
          <cx:pt idx="3728">Dude vs. Wild - Nevada Mountains</cx:pt>
          <cx:pt idx="3729">DUKH (Full Song) Anmol ft. Parmish Verma | M Vee | New Punjabi Songs 2018</cx:pt>
          <cx:pt idx="3730">Dulaara | Bhojpuri Action Movie | Pradeep Pandey “Chintu”, Tanushree | New Bhojpuri Movies Full 2017</cx:pt>
          <cx:pt idx="3731">Dulhan Chahi Pakistan Se | Bhojpuri Movies Full 2017 | Pradeep Pandey“Chintu”| Bhojpuri Action Movie</cx:pt>
          <cx:pt idx="3732">Dulhin Ganga Paar Ke - Official Trailer - Khesari Lal , Kajal Raghwani , Kriti Yadav - Bhojpuri Film</cx:pt>
          <cx:pt idx="3733">Dulquer Salmaan | ‘Hello My Dear Wrong Number’ | RJ Shambu &amp; RJ Alwin | 93.5 Red FM</cx:pt>
          <cx:pt idx="3734">Dulquer ന്റെ ഡാന്‍സിന് മുന്നില്‍ സുല്ലിട്ട് ശ്രുതി ഹാസന്‍ |VANITHA FILM AWARDS 2018</cx:pt>
          <cx:pt idx="3735">Dumb Charades Gola With Mom || Mahathalli</cx:pt>
          <cx:pt idx="3736">Dumbo Official Teaser Trailer</cx:pt>
          <cx:pt idx="3737">Duniya Vijay Reveals Secret About His Son Samrat | ತಂದೆಯ ಸಿನಿಮಾ ಮಗಿನಿಂದ ಟೀಸರ್ ಬಿಡುಗಡೆ..!</cx:pt>
          <cx:pt idx="3738">Dupatta | (Full HD) | Mani Dhaliwal | New Songs 2018 | Latest Songs 2018</cx:pt>
          <cx:pt idx="3739">Durga | 14 May 2018 | Promo | Odia Serial - TarangTV</cx:pt>
          <cx:pt idx="3740">Durga | 2 May 2018 | Promo | Odia Serial - TarangTV</cx:pt>
          <cx:pt idx="3741">Durga | 20 March 2018 | Promo | Odia Serial - TarangTV</cx:pt>
          <cx:pt idx="3742">Durga | Full Ep 1009 | 3rd Mar 2018 | Odia Serial - TarangTV</cx:pt>
          <cx:pt idx="3743">Durga | Full Ep 1011 | 6th Mar 2018 | Odia Serial - TarangTV</cx:pt>
          <cx:pt idx="3744">Durga | Full Ep 1012 | 7th Mar 2018 | Odia Serial - TarangTV</cx:pt>
          <cx:pt idx="3745">Durga | Full Ep 1014 | 9th Mar 2018 | Odia Serial - TarangTV</cx:pt>
          <cx:pt idx="3746">Durga | Full Ep 1015 | 10th Mar 2018 | Odia Serial - TarangTV</cx:pt>
          <cx:pt idx="3747">Durga | Full Ep 1016 | 12th Mar 2018 | Odia Serial - TarangTV</cx:pt>
          <cx:pt idx="3748">Durga | Full Ep 1019 | 15th Mar 2018 | Odia Serial - TarangTV</cx:pt>
          <cx:pt idx="3749">Durga | Full Ep 1026 | 23rd Mar 2018 | Odia Serial - TarangTV</cx:pt>
          <cx:pt idx="3750">Durga | Full Ep 1027 | 24th Mar 2018 | Odia Serial - TarangTV</cx:pt>
          <cx:pt idx="3751">Durga | Full Ep 1029 | 27th Mar 2018 | Odia Serial - TarangTV</cx:pt>
          <cx:pt idx="3752">Durga | Full Ep 1031 | 29th Mar 2018 | Odia Serial - TarangTV</cx:pt>
          <cx:pt idx="3753">Durga | Full Ep 1032 | 30th Mar 2018 | Odia Serial - TarangTV</cx:pt>
          <cx:pt idx="3754">Durga | Full Ep 1034 | 2nd Apr 2018 | Odia Serial - TarangTV</cx:pt>
          <cx:pt idx="3755">Durga | Full Ep 1035 | 3rd Apr 2018 | Odia Serial - TarangTV</cx:pt>
          <cx:pt idx="3756">Durga | Full Ep 1038 | 6th Apr 2018 | Odia Serial - TarangTV</cx:pt>
          <cx:pt idx="3757">Durga | Full Ep 1045 | 14th Apr 2018 | Odia Serial - TarangTV</cx:pt>
          <cx:pt idx="3758">Durga | Full Ep 1046 | 16th Apr 2018 | Odia Serial - TarangTV</cx:pt>
          <cx:pt idx="3759">Durga | Full Ep 1048 | 18th Apr 2018 | Odia Serial - TarangTV</cx:pt>
          <cx:pt idx="3760">Durga | Full Ep 1055 | 26th Apr 2018 | Odia Serial - TarangTV</cx:pt>
          <cx:pt idx="3761">Durga | Full Ep 1065 | 8th May 2018 | Odia Serial - TarangTV</cx:pt>
          <cx:pt idx="3762">Durga | Full Ep 1068 | 11th May 2018 | Odia Serial - TarangTV</cx:pt>
          <cx:pt idx="3763">Durga | Full Ep 1070 | 14th May 2018 | Odia Serial - TarangTV</cx:pt>
          <cx:pt idx="3764">Durga | Full Ep 1071 | 15th May 2018 | Odia Serial - TarangTV</cx:pt>
          <cx:pt idx="3765">Durga | Full Ep 1073 | 17th May 2018 | Odia Serial - TarangTV</cx:pt>
          <cx:pt idx="3766">Durga | Full Ep 1077 | 22nd May 2017 | Odia Serial - TarangTV</cx:pt>
          <cx:pt idx="3767">Durga | Full Ep 1078 | 23rd May 2017 | Odia Serial - TarangTV</cx:pt>
          <cx:pt idx="3768">Durga | Full Ep 1082 | 28th May 2017 | Odia Serial - TarangTV</cx:pt>
          <cx:pt idx="3769">Durga | Full Ep 1083 | 29th May 2017 | Odia Serial - TarangTV</cx:pt>
          <cx:pt idx="3770">Durga | Full Ep 1084 | 30th May 2017 | Odia Serial - TarangTV</cx:pt>
          <cx:pt idx="3771">Durga | Full Ep 1085 | 31st May 2017 | Odia Serial - TarangTV</cx:pt>
          <cx:pt idx="3772">Durga | Full Ep 1086 | 1st June 2018 | Odia Serial - TarangTV</cx:pt>
          <cx:pt idx="3773">Durga | Full Ep 1088 | 4th June 2018 | Odia Serial - TarangTV</cx:pt>
          <cx:pt idx="3774">Durga | Full Ep 1092 | 8th June 2018 | Odia Serial - TarangTV</cx:pt>
          <cx:pt idx="3775">Durga | Full Ep 1094 | 11th June 2018 | Odia Serial - TarangTV</cx:pt>
          <cx:pt idx="3776">Durga | Full Ep 1095 | 12th June 2018 | Odia Serial - TarangTV</cx:pt>
          <cx:pt idx="3777">Durga | Full Ep 913 11th Nov 2017 | Odia Serial - TarangTV</cx:pt>
          <cx:pt idx="3778">Durga | Full Ep 919 18th Nov 2017 | Odia Serial - TarangTV</cx:pt>
          <cx:pt idx="3779">Durga | Full Ep 922 22nd Nov 2017 | Odia Serial - TarangTV</cx:pt>
          <cx:pt idx="3780">Durga | Full Ep 924 24th Nov 2017 | Odia Serial - TarangTV</cx:pt>
          <cx:pt idx="3781">Durga | Full Ep 925 25th Nov 2017 | Odia Serial - TarangTV</cx:pt>
          <cx:pt idx="3782">Durga | Full Ep 926 27th Nov 2017 | Odia Serial - TarangTV</cx:pt>
          <cx:pt idx="3783">Durga | Full Ep 928 29th Nov 2017 | Odia Serial - TarangTV</cx:pt>
          <cx:pt idx="3784">Durga | Full Ep 930 st Dec 2017 | Odia Serial - TarangTV</cx:pt>
          <cx:pt idx="3785">Durga | Full Ep 931 2nd Dec 2017 | Odia Serial - TarangTV</cx:pt>
          <cx:pt idx="3786">Durga | Full Ep 932 4th Dec 2017 | Odia Serial - TarangTV</cx:pt>
          <cx:pt idx="3787">Durga | Full Ep 933 5th Dec 2017 | Odia Serial - TarangTV</cx:pt>
          <cx:pt idx="3788">Durga | Full Ep 935 7th Dec 2017 | Odia Serial - TarangTV</cx:pt>
          <cx:pt idx="3789">Durga | Full Ep 936 8th Dec 2017 | Odia Serial - TarangTV</cx:pt>
          <cx:pt idx="3790">Durga | Full Ep 937 9th Dec 2017 | Odia Serial - TarangTV</cx:pt>
          <cx:pt idx="3791">Durga | Full Ep 940 13th Dec 2017 | Odia Serial - TarangTV</cx:pt>
          <cx:pt idx="3792">Durga | Full Ep 946 20th Dec 2017 | Odia Serial - TarangTV</cx:pt>
          <cx:pt idx="3793">Durga | Full Ep 948 22nd Dec 2017 | Odia Serial - TarangTV</cx:pt>
          <cx:pt idx="3794">Durga | Full Ep 949 23rd Dec 2017 | Odia Serial - TarangTV</cx:pt>
          <cx:pt idx="3795">Durga | Full Ep 950 25th Dec 2017 | Odia Serial - TarangTV</cx:pt>
          <cx:pt idx="3796">Durga | Full Ep 951 26th Dec 2017 | Odia Serial - TarangTV</cx:pt>
          <cx:pt idx="3797">Durga | Full Ep 952 27th Dec 2017 | Odia Serial - TarangTV</cx:pt>
          <cx:pt idx="3798">Durga | Full Ep 953 28th Dec 2017 | Odia Serial - TarangTV</cx:pt>
          <cx:pt idx="3799">Durga | Full Ep 954 29th Dec 2017 | Odia Serial - TarangTV</cx:pt>
          <cx:pt idx="3800">Durga | Full Ep 955 30th Dec 2017 | Odia Serial - TarangTV</cx:pt>
          <cx:pt idx="3801">Durga | Full Ep 977 25th Jan 2018 | Odia Serial - TarangTV</cx:pt>
          <cx:pt idx="3802">Durga | Full Ep 979 27th Jan 2018 | Odia Serial - TarangTV HD</cx:pt>
          <cx:pt idx="3803">Durga | Full Ep 984 2nd Feb 2018 | Odia Serial - TarangTV</cx:pt>
          <cx:pt idx="3804">Durga | Full Ep 985 3rd Feb 2018 | Odia Serial - TarangTV HD</cx:pt>
          <cx:pt idx="3805">Durga | Savitri Amabasya Upalakhye | 21 May 2018 | Promo | Odia Serial - TarangTV</cx:pt>
          <cx:pt idx="3806">Durga | Shiva Ratri Sapatha Mahasaptaha | Weekly Promo | Odia Serial - TarangTV</cx:pt>
          <cx:pt idx="3807">Durga | Weekly Promo | Odia Serial - TarangTV</cx:pt>
          <cx:pt idx="3808">Durgapur water crisis</cx:pt>
          <cx:pt idx="3809">Dust storm, thunderstorm in Rajasthan; rain alert for Delhi-NCR</cx:pt>
          <cx:pt idx="3810">Dwayne Johnson Has Exciting Baby News!</cx:pt>
          <cx:pt idx="3811">Dwayne Johnson Is Having the Daughter Jack Black Wants</cx:pt>
          <cx:pt idx="3812">Dwayne Johnson Plays 'Make It Dwayne'</cx:pt>
          <cx:pt idx="3813">Dwayne 'The Rock' Johnson on Whether He Will Run for President</cx:pt>
          <cx:pt idx="3814">DYFI Workers In Gang Which Kidnapped Kevin| Mathrubhumi News</cx:pt>
          <cx:pt idx="3815">Dynastic politics || Bandla Ganesh Vs Jeevan Reddy || Big News Big Debate || Rajinikanth TV9</cx:pt>
          <cx:pt idx="3816">E LAPET | DUDE SERIOUSLY</cx:pt>
          <cx:pt idx="3817">Earth Day 2018 Google Doodle</cx:pt>
          <cx:pt idx="3818">Earthquake in Kuvempu Nagar| ಮೈಸೂರು ಗಢಗಢ| At Mysuru.</cx:pt>
          <cx:pt idx="3819">EBENIZER STREET (Mark Angel Comedy) (Episode 145)</cx:pt>
          <cx:pt idx="3820">Ed Sheeran - Happier (Official Video)</cx:pt>
          <cx:pt idx="3821">Ed Sheeran - Perfect (Official Music Video)</cx:pt>
          <cx:pt idx="3822">Ed Sheeran - Perfect Symphony (with Andrea Bocelli)</cx:pt>
          <cx:pt idx="3823">Ed Sheeran - Supermarket Flowers [Live from the BRITs 2018]</cx:pt>
          <cx:pt idx="3824">Ed Sheeran on His Girlfriend and Working with Beyoncé</cx:pt>
          <cx:pt idx="3825">Edhuvaraiyo - Kolamaavu Kokila (CoCo) | Nayanthara | Anirudh Ravichander | Lyca Productions</cx:pt>
          <cx:pt idx="3826">Ee Nagaraniki Emaindi - Motion Poster | Tharun Bhascker | Suresh Babu</cx:pt>
          <cx:pt idx="3827">Ee Nagaraniki Emaindi Trailer | Tharun Bhascker | Suresh Babu || #ENETrailer</cx:pt>
          <cx:pt idx="3828">Eeda Official Song - Mizhi Niranju | Shane Nigam | Nimisha Sajayan | B Ajithkumar</cx:pt>
          <cx:pt idx="3829">Eeda Official Teaser | Shane Nigam | Nimisha Sajayan | B Ajith Kumar | LJ Films</cx:pt>
          <cx:pt idx="3830">Eeda Official Trailer | Shane Nigam | Nimisha Sajayan | B Ajith Kumar | LJ Films</cx:pt>
          <cx:pt idx="3831">Eeda Official Trailer 2 | Shane Nigam | Nimisha Sajayan | B Ajith Kumar | LJ Films</cx:pt>
          <cx:pt idx="3832">Eevon | Tamil Short Film | Humanity in Social Media | Madras Central</cx:pt>
          <cx:pt idx="3833">Effect of CBI FIR on  CGL 2017 &amp; 2018</cx:pt>
          <cx:pt idx="3834">EGO vs ATTITUDE (HINDI) | SeeKen</cx:pt>
          <cx:pt idx="3835">EIC Outrage: Aadhaar - Deadline is Coming</cx:pt>
          <cx:pt idx="3836">EIC Outrage: Inaccessible India</cx:pt>
          <cx:pt idx="3837">EIC Outrage: Modi Ek Dhoka Hai</cx:pt>
          <cx:pt idx="3838">EIC Outrage: North-East India vs AFSPA</cx:pt>
          <cx:pt idx="3839">EIC Outrage: SSC - Ek Scam Katha</cx:pt>
          <cx:pt idx="3840">EIC Outrage: Syrian War Explained</cx:pt>
          <cx:pt idx="3841">EIC Outrage: Trolling Ke Peeche Kya Hai?</cx:pt>
          <cx:pt idx="3842">EIC: Azeem Banatwalla at Melbourne International Comedy Festival 2018 | Comedy Up Late</cx:pt>
          <cx:pt idx="3843">EIC: Brainwash | Recommended by 9/10 Men | Ad</cx:pt>
          <cx:pt idx="3844">EIC: Comedy Nights with Sound Effects - Sahil Shah Stand Up Comedy</cx:pt>
          <cx:pt idx="3845">EIC: I Don't Like Superhero Movies - Stand Up Comedy | Sapan Verma</cx:pt>
          <cx:pt idx="3846">EIC: Kaun Banega Trollpati</cx:pt>
          <cx:pt idx="3847">EIC: The Aadhaar Song</cx:pt>
          <cx:pt idx="3848">EIC: The Offside Buds - Trailer</cx:pt>
          <cx:pt idx="3849">EIC: The Pahlaj Song</cx:pt>
          <cx:pt idx="3850">EIC: The Trump and Kim Jong Un Song</cx:pt>
          <cx:pt idx="3851">EIC: Welcome 2018 - The New Guy</cx:pt>
          <cx:pt idx="3852">Eid 2018 Makeup Tutorial | Vegan &amp; Cruelty Free | 2 Outfit Options | Shreya Jain</cx:pt>
          <cx:pt idx="3853">EID MUBARAK | SULTAN-THE SAVIOUR | JEET | MIM | PRIYANKA | RAJA CHANDA | SUDDHO ROY |</cx:pt>
          <cx:pt idx="3854">Eid Mubarak Making | Sultan-The Saviour | Jeet | Raja Chanda | Suddho Roy | Pranjol |</cx:pt>
          <cx:pt idx="3855">EID SHOPPING | Sham Idrees</cx:pt>
          <cx:pt idx="3856">Ek Adhuri Kahaani</cx:pt>
          <cx:pt idx="3857">Ek Ghuse Me Dher Ho - Bakchodi Ki Hadd - TST</cx:pt>
          <cx:pt idx="3858">EK KAHANI MUJHE SABKO BATANI HAI....</cx:pt>
          <cx:pt idx="3859">Ek Tawaif Jogan Ban Gayi | Paro And Chandramukhi | Best Scene Of Devdas</cx:pt>
          <cx:pt idx="3860">Ela Ela Video Song - Krishnarjuna Yuddham Video songs | Nani, Anupama, Rukshar | Hiphop Tamizha</cx:pt>
          <cx:pt idx="3861">ElClásico - Resumen de FC Barcelona vs Real Madrid (2-2)</cx:pt>
          <cx:pt idx="3862">Election in Gujarat || dhaval domadiya</cx:pt>
          <cx:pt idx="3863">Election Results 2017: कौन जीत रहा है गुजरात ?</cx:pt>
          <cx:pt idx="3864">Elections Result LIVE: Watch BS Yeddyurappa Holds A Press Conference After BJP's Victory</cx:pt>
          <cx:pt idx="3865">Electronic Brainwashing: Cambridge Analytica's Sinister Facebook Strategy | The Daily Show</cx:pt>
          <cx:pt idx="3866">Elephant hit man in Facebook live</cx:pt>
          <cx:pt idx="3867">Ellen Celebrates Chris Hemsworth's Body of Work</cx:pt>
          <cx:pt idx="3868">Ellen Makes 'Friends' with BTS!</cx:pt>
          <cx:pt idx="3869">Elon Musk | सदी का सबसे क्रांतिकारी आदमी | Case Study | Dr Vivek Bindra</cx:pt>
          <cx:pt idx="3870">Eloped Couple Cry For Help In Social Media, Video Goes Viral</cx:pt>
          <cx:pt idx="3871">Emily Blunt Tells the Story of How She Met John Krasinski</cx:pt>
          <cx:pt idx="3872">Emotional Aishwarya Rai Bachchan Breaks Down Like Never Before At Sridevi's last Rites At Her Death</cx:pt>
          <cx:pt idx="3873">Emotional Aishwarya Rai Bachchan Crying in Public</cx:pt>
          <cx:pt idx="3874">Emotional And Funny Moments Of Anushka Sharma And Virat Kohli's Wedding Program 2017</cx:pt>
          <cx:pt idx="3875">Emotional Arjun Kapoor Crying for Mom Sridevi | फुट फुट कर रोया अर्जुन</cx:pt>
          <cx:pt idx="3876">Emotional Madhuri Dixit Breaks Down At Sridevi's Funeral In Mumbai</cx:pt>
          <cx:pt idx="3877">EMOTIONAL Ranveer Singh CRIES At Padmavati Declared SUPER HIT By Public</cx:pt>
          <cx:pt idx="3878">Emotional Virat Kohli CRIES In Front Of Anushka Sharma Night Before Wedding. Watch What Anushka Does</cx:pt>
          <cx:pt idx="3879">Employees Association Leaders Press Meet After Meeting With Cabinet Sub Committee In Hyderabad | V6</cx:pt>
          <cx:pt idx="3880">En Aaloda Seruppa Kaanom - Moviebuff Sneak Peek | Anandhi, Tamizh</cx:pt>
          <cx:pt idx="3881">En Aaloda Seruppa Kaanom Movie Review - Dumbest Review | Anandhi, Thamizh | Smile Settai</cx:pt>
          <cx:pt idx="3882">En Kanna paathu pesu - Ft Mirchi Raghvi &amp; Mirchi Vijay</cx:pt>
          <cx:pt idx="3883">Encounter underway between security forces and terrorists in Srinagar's Karan Nagar</cx:pt>
          <cx:pt idx="3884">END OF AN ERA: Veteran actor Shashi Kapoor dies at 79</cx:pt>
          <cx:pt idx="3885">Endi Raa Ee Janala Gola Song Lyrical | Needi Naadi Oke Katha Songs | Sree Vishnu | Satna Titus</cx:pt>
          <cx:pt idx="3886">Enga Kula Thangam - Video Song | Thala Geetham | Billa Pandi | R.K.Suresh | Ilayavan | Mahalingam</cx:pt>
          <cx:pt idx="3887">Enga Veetu Mapillai - Spoof | Madras Central</cx:pt>
          <cx:pt idx="3888">Enga Veetu Mapillai 13.04.2018 Promo | Enga Veetu Mapillai Winner Arya Episode | EVM Promo</cx:pt>
          <cx:pt idx="3889">Enga Veetu Mapillai 14.04.2018 Promo | Enga Veetu Mapillai Voot | Arya | Snega Winner | EVM Promo</cx:pt>
          <cx:pt idx="3890">Enga Veetu Mapillai 16.04.2018 Promo | Enga Veetu Mapillai Voot | Arya | EVM Winner | EVM Promo</cx:pt>
          <cx:pt idx="3891">Enga Veetu Mapillai 17.04.2018 Full Episode | Enga Veetu Mapillai Winner Voot Arya | EVM Promo</cx:pt>
          <cx:pt idx="3892">ENGA VEETU MAPILLAI 17th APRIL PROMO 1 - ARYA MARRIAGE SHOW COLORS TAMIL எங்க வீட்டு மாப்பிள்ளை #EVM</cx:pt>
          <cx:pt idx="3893">ENGA VEETU MAPILLAI SUSANA MARRIAGE VIDEO - LEAKED  EXCLUSIVE - எங்க வீட்டு மாப்பிள்ளை - #Arya #EVM</cx:pt>
          <cx:pt idx="3894">Engaged Jatti: Kaur B (Full Song) Desi Crew | Kaptaan | Latest Punjabi Songs 2018</cx:pt>
          <cx:pt idx="3895">engagement काका कुमाणसी का सगाई में भिजोल ,राजस्थानी हरयाणवी कॉमेडी</cx:pt>
          <cx:pt idx="3896">engagement मुरारी की सगाई भाग 3</cx:pt>
          <cx:pt idx="3897">Engineering : Expectations v/s Reality l The Baigan Vines</cx:pt>
          <cx:pt idx="3898">Engineering Girls | Web Series | S01E01 - Practical File | The Timeliners</cx:pt>
          <cx:pt idx="3899">Engineering Girls | Web Series | S01E02 - Ghar Ke Laddu | The Timeliners</cx:pt>
          <cx:pt idx="3900">Engineering Girls | Web Series | Teaser | The Timeliners</cx:pt>
          <cx:pt idx="3901">England vs Brazil 0-0 - Extended Match Highlights - Friendly 14/11/2017 HD</cx:pt>
          <cx:pt idx="3902">English Crush Course - 2 II NAZAR BATTU II</cx:pt>
          <cx:pt idx="3903">ENGLISH VINGLISH || INSPIRATIONAL VIDEO ||  KIRAAK HYDERABADIZ COMEDY</cx:pt>
          <cx:pt idx="3904">English बोलने का Secret | How to speak English | Basic English Course | Learn English speaking</cx:pt>
          <cx:pt idx="3905">Ennada Nadakudhu Inga - Episode 1 | Madras Central</cx:pt>
          <cx:pt idx="3906">Ennada Nadakudhu Inga? | EP 05 | Madras Central</cx:pt>
          <cx:pt idx="3907">Ennada Nadakudhu Inga? | EP 06 | Madras Central</cx:pt>
          <cx:pt idx="3908">Ennada Nadakudhu Inga? | EP 07 | Madras Central</cx:pt>
          <cx:pt idx="3909">Ennada Nadakudhu Inga? | EP2 | Madras Central</cx:pt>
          <cx:pt idx="3910">Ennada Nadakudhu Inga? | EP3 | Madras Central</cx:pt>
          <cx:pt idx="3911">Ennada Nadakudhu Inga? | EP4 | Madras Central</cx:pt>
          <cx:pt idx="3912">Enne Namdu Oota Nimdu | KANAKA HD Video Song 2018 | Duniya Vijay | R.Chandru | Naveen Sajju</cx:pt>
          <cx:pt idx="3913">Enne Namdu Oota Nimdu | KANAKA Promotional Song 2017 | Duniya Vijay | R.Chandru | Naveen Sajju</cx:pt>
          <cx:pt idx="3914">ENOUGH IS ENOUGH SIMBHU !</cx:pt>
          <cx:pt idx="3915">Entertainment Ki Raat - 21st January 2018 - एंटरटेनमेंट की रात</cx:pt>
          <cx:pt idx="3916">Ep 46 | INTERNATIONAL COPIED SONGS | HOLLYWOOD | English Copied Songs</cx:pt>
          <cx:pt idx="3917">Epic - Call Clash Prank on Cute Girls Bhojpuri Mix | The HunGama Films</cx:pt>
          <cx:pt idx="3918">Epic - Call Clash Prank on Cute Girls Part 2 | The HunGama Films</cx:pt>
          <cx:pt idx="3919">Epic - Call Clash Prank on Girls - Prank In India | The HunGama Films</cx:pt>
          <cx:pt idx="3920">EPS &amp; OPS ARE DUMMY PIECE - C.R.SARASWATHI | Naughty Nights | Black Sheep</cx:pt>
          <cx:pt idx="3921">EPS or OPS : Who is the real sleeper cell ? | Thanga Tamil Selvan Exclusive Interview</cx:pt>
          <cx:pt idx="3922">Error Detection(New Pattern) Asked In IBPS CLERK PRE 2017 | English | Online Coaching For SBI IBPS</cx:pt>
          <cx:pt idx="3923">Eruma Saani | Condition of Boys &amp; Girls in Summer</cx:pt>
          <cx:pt idx="3924">Eruma Saani | FOREIGNERS VS INDIANS</cx:pt>
          <cx:pt idx="3925">Eruma Saani | Odavum Mudiyadhu Oliyavum Mudiyadhu Title Motion Poster</cx:pt>
          <cx:pt idx="3926">Eruma Saani | Random Bloopers</cx:pt>
          <cx:pt idx="3927">Eruma Saani | Random Season #1</cx:pt>
          <cx:pt idx="3928">Eruma Saani | Tamil vs English</cx:pt>
          <cx:pt idx="3929">Eruma Saani | Valentines Day Attrocities</cx:pt>
          <cx:pt idx="3930">Eruma Saani Harija on Red Carpet Live | #DesiAwards2017 | TrendLoud</cx:pt>
          <cx:pt idx="3931">Eruma Saani Vijay About Aunties and Girls in Swaram'18 | KEC</cx:pt>
          <cx:pt idx="3932">Espanyol vs Barcelona 1-0 - All Goals &amp; Highlights - La Copa 17/01/2018 HD</cx:pt>
          <cx:pt idx="3933">ETV Interview With Actress Jamuna | Over Savitri's Biopic Mahanati</cx:pt>
          <cx:pt idx="3934">ETV Sankranthi Special Event | Sarada Sankranthi | 15th January 2018 | Full Episode</cx:pt>
          <cx:pt idx="3935">EVE TEASING (EXPECTATIONS VS REALITY) || Hyderabad Diaries</cx:pt>
          <cx:pt idx="3936">Eve Teasing Social Experiment in India (Hyderabad) l MUST WATCH</cx:pt>
          <cx:pt idx="3937">Even Ajith was affected like this : Suseenthiran Speech | Sasikumar cousin Ashok Death</cx:pt>
          <cx:pt idx="3938">Even George W. Bush Sees Evidence Of Russia Meddling</cx:pt>
          <cx:pt idx="3939">Event, Crazy Shopping &amp; Return! (Part 3 of 3) BAHRAIN TRIP l The Baigan Vines</cx:pt>
          <cx:pt idx="3940">Every Arranged Marriage Ever ft. Rajkummar Rao &amp; Kriti Kharbanda | Shaadi Mein Zaroor Aana</cx:pt>
          <cx:pt idx="3941">Every Bollywood Scene Ever | Funk You</cx:pt>
          <cx:pt idx="3942">Every Boy's Night Out Ever | MostlySane</cx:pt>
          <cx:pt idx="3943">EVERY BROTHER AND SISTER IN THIS WORLD - | Elvish Yadav |</cx:pt>
          <cx:pt idx="3944">Every College Trip l Team NYK l Nee Yaaruda Komali | #26</cx:pt>
          <cx:pt idx="3945">Every Engineering Student ಹಣೆಬರಹ</cx:pt>
          <cx:pt idx="3946">Every Exam Hall | Random Videos #4 | Black Sheep</cx:pt>
          <cx:pt idx="3947">Every Holi Ever | Harsh Beniwal</cx:pt>
          <cx:pt idx="3948">Every Hollywood Horror Movie Ever | Episode 1 | Harsh Beniwal</cx:pt>
          <cx:pt idx="3949">Every Indian Shopper Ever | Ft. Bade &amp; Nikhil Vijay | RVCJ</cx:pt>
          <cx:pt idx="3950">Every Introvert Ammayi Ever | Girl Formula | Chai Bisket</cx:pt>
          <cx:pt idx="3951">EVERY MEN SHOULD WATCH THIS (HINDI) - THE SELFISH GENES</cx:pt>
          <cx:pt idx="3952">EVERY NEW YEAR PLAN | Hasley India</cx:pt>
          <cx:pt idx="3953">EVERY SINGLE-COMMITTED CONVERSATION | Hasley India</cx:pt>
          <cx:pt idx="3954">Every Telugu Commercial Movie Trailer Ever | Korukutha Theatrical Troller | Chai Bisket</cx:pt>
          <cx:pt idx="3955">Every Telugu Mom Ever | Girl Formula | Chai Bisket</cx:pt>
          <cx:pt idx="3956">Every Women's Day Video Ever | BLUSH</cx:pt>
          <cx:pt idx="3957">Every WWE Fan In India !</cx:pt>
          <cx:pt idx="3958">EVM खराब या नीयत खराब ? | दंगल</cx:pt>
          <cx:pt idx="3959">EVM से नहीं हुआ चुनाव-कांग्रेस से भाजपा बहुत बुरा हारी मुंबई में</cx:pt>
          <cx:pt idx="3960">Evvam | A Black Sheep Premiere | Black Sheep</cx:pt>
          <cx:pt idx="3961">EXAM and ME | Comedy | Dreamz Unlimited</cx:pt>
          <cx:pt idx="3962">Exam Paper Distribution || Mahathalli</cx:pt>
          <cx:pt idx="3963">Exam Results (Before vs After) Girl Formula | Chai Bisket</cx:pt>
          <cx:pt idx="3964">Exam Review  with Cut Off | IBPS Clerk Pre 2017 | 2nd Dec - 3rd Shift &amp; 4th Shift</cx:pt>
          <cx:pt idx="3965">Exam Review  with Cut Off | IBPS Clerk Pre 2017 | 3rd Dec - 1st Shift</cx:pt>
          <cx:pt idx="3966">Exam Review with Cut Off | IBPS Clerk Pre 2017 | 9th Dec - 1st  Shift</cx:pt>
          <cx:pt idx="3967">Exams In India | Part 3</cx:pt>
          <cx:pt idx="3968">Exams Ka Mausam | Ashish Chanchlani</cx:pt>
          <cx:pt idx="3969">Exclusicve : 1978 குமுதம் பேட்டி ! திருமணம் ஆனதை ஜெயலலிதாவே கூறியுள்ளார் ! Jayalalitha, ShobanBabu</cx:pt>
          <cx:pt idx="3970">EXCLUSIVE : नॅशनल क्रश प्रिया प्रकाश वारियरशी मनमोकळ्या गप्पा</cx:pt>
          <cx:pt idx="3971">EXCLUSIVE : संभाजी भिडेंना अटक न झाल्यास पुढचं टार्गेट नरेंद्र मोदी असतील : प्रकाश आंबेडकर</cx:pt>
          <cx:pt idx="3972">Exclusive : हसीन जहां का झूठ अाया सामने; Mohammed Shami ने पत्नी से समाचार प्लस पर LIVE बात की</cx:pt>
          <cx:pt idx="3973">EXCLUSIVE |  Amrutha Claiming As She Is The Daughter Of Jayalalitha</cx:pt>
          <cx:pt idx="3974">Exclusive Coverage: Chiyaan Vikram’s father passes away</cx:pt>
          <cx:pt idx="3975">Exclusive Footage From Virat-Anuskha's Reception | Aaj Tak Live</cx:pt>
          <cx:pt idx="3976">EXCLUSIVE Interview Of Bigg Boss 11 WINNER SHILPA SHINDE! #BiggBoss11 #UncutInterview</cx:pt>
          <cx:pt idx="3977">Exclusive Interview With Hiten Tejwani | Hina Khan Is Fake | Shocking Eviction 17th Dec Bigg Boss 11</cx:pt>
          <cx:pt idx="3978">Exclusive Interview with JUMP CUTS team | HARI BASKAR | NARESH | Inaiya Thalaimurai</cx:pt>
          <cx:pt idx="3979">Exclusive Interview with Youtuber, Blogger Madan Gowri | Thanthi TV</cx:pt>
          <cx:pt idx="3980">Exclusive Interview: Bandgi Kalra Speaks Up On Break Up With Puneesh Sharma | Bigg Boss 11</cx:pt>
          <cx:pt idx="3981">Exclusive News24: प्रद्युम्‍न हत्‍याकांड - कंडक्‍टर अशोक ने कहा, गुनाह कबूलवाने के लिए नशा भी दिया</cx:pt>
          <cx:pt idx="3982">EXCLUSIVE PICTURES of Cricketer Bhuvneshwar Kumar getting married</cx:pt>
          <cx:pt idx="3983">Exclusive Talk With Sunil Heggaravalli- Part 5 | Ravi Belagere |  ಸುನಿಲ್ ಹೆಗ್ಗರವಳ್ಳಿಯ ಸಂದರ್ಶನ</cx:pt>
          <cx:pt idx="3984">Exclusive Video |Bithiri Sathi Attacked by a Person |  బిత్తిరి స‌త్తిపై దాడి చేసిన వ్య‌క్తి</cx:pt>
          <cx:pt idx="3985">Exclusive Video Of Jayalalithaa Inside Apollo Hospital</cx:pt>
          <cx:pt idx="3986">Exclusive Videos Of Virat Kohli - Anushka Wedding In Italy | In Da Club</cx:pt>
          <cx:pt idx="3987">Exclusive: Haryana की शान बनीं Anu Kumari ने UPSC की परीक्षा में हासिल की दूसरी रैंक</cx:pt>
          <cx:pt idx="3988">Exclusive: Hero Sivaji Releases Video On Operation Dravida Secrets - TV9</cx:pt>
          <cx:pt idx="3989">Exclusive: Mewar Royal Trivikrama Kumari Jamwal On Padmavati Row</cx:pt>
          <cx:pt idx="3990">Exclusive: Mohammed Shami's wife Hasin Jahan to take legal action against her husband</cx:pt>
          <cx:pt idx="3991">Exclusive: Visuals From Cave Where Madhu Lived| Mathrubhumi News</cx:pt>
          <cx:pt idx="3992">EXCLUSIVE: दिल्ली के बलात्कारी बाबा वीरेंद्र देव के पापलोक का पर्दाफाश</cx:pt>
          <cx:pt idx="3993">Exclusive: पत्नी के आरोपों पर खुलकर बोले मोहम्मद शमी, दिए हर सवाल के जवाब</cx:pt>
          <cx:pt idx="3994">EXCLUSIVE: सैराट ते आशिकी, रफी ते सोनू, सुरेल पोलीस संघपाल तायडे यांच्याशी गप्पा</cx:pt>
          <cx:pt idx="3995">EXCLUSIVE: ஜெ.மகள்? அம்ருதா புதிய தலைமுறைக்கு பேட்டி | Jayalalithaa daughter? Amrutha Interview</cx:pt>
          <cx:pt idx="3996">Exclusive:महाराष्ट्र जातीय हिंसा पे बोले संभाजी भिड़े उर्फ़ गुरूजी</cx:pt>
          <cx:pt idx="3997">Exit Poll सर्वे में BJP की बुरी तरीके से हार वही Congress भरी बहुमत से जीतते हुए</cx:pt>
          <cx:pt idx="3998">Expectation Vs Reality | New Year Resolutions | MY VILLAGE SHOW comedy</cx:pt>
          <cx:pt idx="3999">Expected Maths Paper Of IBPS CLERK PRE 2017 (Part -1) | Online Coaching For SBI IBPS BANK PO</cx:pt>
          <cx:pt idx="4000">Expected Miscellaneous Questions For IBPS CLERK PRE | Maths | Online Coaching For SBI IBPS</cx:pt>
          <cx:pt idx="4001">EXPERIMENT: CAR VS TOOTHPASTE</cx:pt>
          <cx:pt idx="4002">EXPERT JATT  ( FULL SONG  ) NAWAB | MISTA BAAZ | NARINDER GILL TALWARA | JUKE DOCK 2018</cx:pt>
          <cx:pt idx="4003">EXPOSING COUPLES ON VALENTINE'S DAY PRANK | So Effin Cray</cx:pt>
          <cx:pt idx="4004">EXPRESS RAJA 420 PROMO | Girl performed ultimate dance in today's episode.. don't miss it...</cx:pt>
          <cx:pt idx="4005">Extra Jabardasth | 09th February 2018 | Extra Jabardasth Latest Promo | Rashmi,Sudigali Sudheer</cx:pt>
          <cx:pt idx="4006">Extra Jabardasth | 09th March 2018 | Extra Jabardasth Latest Promo | Rashmi,Sudigali Sudheer</cx:pt>
          <cx:pt idx="4007">Extra Jabardasth | 15th June 2018 | Extra Jabardasth Latest Promo | Rashmi,Sudigali Sudheer</cx:pt>
          <cx:pt idx="4008">Extra Jabardasth | 16th March 2018 | Extra Jabardasth Latest Promo | Rashmi,Sudigali Sudheer</cx:pt>
          <cx:pt idx="4009">Extra Jabardasth | 18th May 2018 | Extra Jabardasth Latest Promo | Rashmi,Sudigali Sudheer</cx:pt>
          <cx:pt idx="4010">Extra Jabardasth | 18th May 2018 | Latest Promo</cx:pt>
          <cx:pt idx="4011">Extra Jabardasth | 19th January 2018  | Latest Promo</cx:pt>
          <cx:pt idx="4012">Extra Jabardasth | 1st June 2018 | Extra Jabardasth Latest Promo | Rashmi,Sudigali Sudheer</cx:pt>
          <cx:pt idx="4013">Extra Jabardasth | 23rd February 2018 | Extra Jabardasth Latest Promo | Rashmi,Sudigali Sudheer</cx:pt>
          <cx:pt idx="4014">Extra Jabardasth | 24th November 2017 | Full Episode | ETV Telugu</cx:pt>
          <cx:pt idx="4015">Extra Jabardasth | 2nd March 2018 | Extra Jabardasth Latest Promo | Rashmi,Sudigali Sudheer</cx:pt>
          <cx:pt idx="4016">Extra Jabardasth | 30th March 2018  | | Latest Promo</cx:pt>
          <cx:pt idx="4017">Extra Jabardasth | 30th March 2018 | Extra Jabardasth Latest Promo | Rashmi,Sudigali Sudheer</cx:pt>
          <cx:pt idx="4018">Extra Jabardasth | 6th April 2018 | Extra Jabardasth Latest Promo | Rashmi,Sudigali Sudheer</cx:pt>
          <cx:pt idx="4019">Extra Jabardasth | 8th June 2018 | Extra Jabardasth Latest Promo | Rashmi,Sudigali Sudheer</cx:pt>
          <cx:pt idx="4020">Extra Jabardasth Promo | 02nd February 2018 | Extra Jabardasth Latest Promo |Rashmi,Sudigali Sudheer</cx:pt>
          <cx:pt idx="4021">Extra Jabardasth Promo | 15th December 2017 | Extra Jabardasth LatestPromo | Rashmi,Sudigali,Sudheer</cx:pt>
          <cx:pt idx="4022">Extra Jabardasth Promo | 22nd December 2017 | Extra Jabardasth LatestPromo | Rashmi,Sudigali,Sudheer</cx:pt>
          <cx:pt idx="4023">Extra Jabardasth Promo | 24th November 2017 |Extra Jabardasth Latest Promo | Rashmi,Sudigali Sudheer</cx:pt>
          <cx:pt idx="4024">Extra Jabardasth Promo | 8th December 2017 | Extra Jabardasth Latest Promo | Rashmi,Sudigali Sudheer</cx:pt>
          <cx:pt idx="4025">Extra Jabardasth|16th  March 2018  | Full Episode | ETV Telugu</cx:pt>
          <cx:pt idx="4026">Extra Jabardasth|23rd  March 2018  | Full Episode | ETV Telugu</cx:pt>
          <cx:pt idx="4027">Extra Jabardasth|5th January 2018  | Full Episode | ETV Telugu</cx:pt>
          <cx:pt idx="4028">Extra Jabardasth|8th June 2018 | Full Episode | ETV Telugu</cx:pt>
          <cx:pt idx="4029">Extreme Jump for Science!!!</cx:pt>
          <cx:pt idx="4030">Eye Candy (Full Song) Shivjot | Deep Money | Feat. Rashalika | New Song 2018 | White Hill Music</cx:pt>
          <cx:pt idx="4031">Facetime (Full Song) Bhinda Aujla feat. Bobby Layal-New Punjabi Songs 2018- Latest Punjabi Song 2017</cx:pt>
          <cx:pt idx="4032">Failing in Exams? | #SawaalSaturday | MostlySane</cx:pt>
          <cx:pt idx="4033">FAILURE EFFECT? Hina Khan Refuses To Shoot For Entertainment Ki Raat With Bigg Boss 11 Contestants</cx:pt>
          <cx:pt idx="4034">FAINTING (Mark Angel Comedy) (Episode 153)</cx:pt>
          <cx:pt idx="4035">Faisla Gujarat Ka: BJP will get nothing less than 150 seat in Gujarat Poll, says Paresh Rawal</cx:pt>
          <cx:pt idx="4036">FAKE ENCOUNTER ਕਹਿਣ ਵਾਲਿਆਂ ਨੂੰ CAPT. AMARINDER ਦਾ ਮੋੜਵਾਂ ਜਵਾਬ | GANGSTERS ਨੂੰ ਵੀ ਦਿੱਤੀ ਵੱਡੀ ਧਮਕੀ</cx:pt>
          <cx:pt idx="4037">Fake Video of cyclone at Sea link Hui Whats App par Viral\nCyclone Ochki to hit Mumbai Coast</cx:pt>
          <cx:pt idx="4038">Falak Shabir - YAAR MILA DE - Latest Punjabi Songs 2018 - Lokdhun Punjabi</cx:pt>
          <cx:pt idx="4039">Falling Drinks on Guests Prank at Outdoor Cafe | The HunGama Films</cx:pt>
          <cx:pt idx="4040">Family Party Song Trailer - MCA Video Song Promos | Nani, Sai Pallavi</cx:pt>
          <cx:pt idx="4041">Family Party Video Song with English Translation | MCA Video Songs | Nani | Sai Pallavi | DSP</cx:pt>
          <cx:pt idx="4042">Family Run vs Professionally Run Business | 3rd Generation | Dr Vivek Bindra</cx:pt>
          <cx:pt idx="4043">Family Time with Kapil Sharma | Ajay Devgn Admires Kapil | Best Moments</cx:pt>
          <cx:pt idx="4044">Family Time With Kapil Sharma | Ep 1 | Ajay Devgn Arrives To Raid Kapil's New Show |25th March, 2018</cx:pt>
          <cx:pt idx="4045">Family Time With Kapil Sharma | Ep 1 | Chandan Prabhakar Greets Kapil | 25th March, 2018</cx:pt>
          <cx:pt idx="4046">Family Time With Kapil Sharma | Ep 2 | Prabhakar's Dirty Laundry | 31st March, 2018</cx:pt>
          <cx:pt idx="4047">Family Time with Kapil Sharma | Kapil Confesses His Love For Neha Pendse | Best Moments</cx:pt>
          <cx:pt idx="4048">Family Time With Kapil Sharma Coming Soon On Sony Television</cx:pt>
          <cx:pt idx="4049">Famous film actor KASHINATH SIR is no more | KASHINATH | Kannada actor | death</cx:pt>
          <cx:pt idx="4050">Famous Songs Of Lord Venkateswara Swamy In Telugu - Devotional Songs</cx:pt>
          <cx:pt idx="4051">Fan Sudden Surprise to Pawan Kalyan at Anantapur Meeting | #JanaSenaParty | Mahaa News</cx:pt>
          <cx:pt idx="4052">Fans Misbehaved With Hina Khan, Pulled Her Hair | SHOCKING | Bigg Boss 11</cx:pt>
          <cx:pt idx="4053">Fans Response on MCA Movie | MCA Public Talk | Nani | NewsMax</cx:pt>
          <cx:pt idx="4054">Fantastic Beasts: The Crimes of Grindelwald - Official Teaser Trailer</cx:pt>
          <cx:pt idx="4055">Farah Khan Reaction Bollywood Singer Papon Kiss Controversy</cx:pt>
          <cx:pt idx="4056">Farewell Sridevi Live: Forensic report says 'accidental drowning' caused actress's death</cx:pt>
          <cx:pt idx="4057">FARVA LAI JA... | DUDE SERIOUSLY (GUJARATI)</cx:pt>
          <cx:pt idx="4058">FARZAND | Official Teaser | Upcoming Marathi Movie 2018 | Shivaji Maharaj, Chinmay Mandlekar</cx:pt>
          <cx:pt idx="4059">Fashion Freak | (Full HD) | Jassi Dhiman ft. Kanika Maan | New Punjabi Songs 2018</cx:pt>
          <cx:pt idx="4060">Fateh | Harinder Singh Sabhra | Latest Punjabi Song 2018 | Leinster Productions</cx:pt>
          <cx:pt idx="4061">Father &amp; Son Non Stop Troll! Actor Karthik, Son Gautham Karthik's Combo Fun Interview!</cx:pt>
          <cx:pt idx="4062">Fauji (Full Video) | The Landers | Western Penduz | Latest Punjabi Song 2018 | Speed Records</cx:pt>
          <cx:pt idx="4063">Fauji Di Bandook | Baani Sandhu | Jassi Lokha | Mista Baaz | Latest Punjabi Songs 2018 | HumbleMusic</cx:pt>
          <cx:pt idx="4064">Fazil Performs On Chunar | The Voice India Kids | Episode 19</cx:pt>
          <cx:pt idx="4065">Fazil Performs On Pardesi Pardesi | The Voice India Kids | Episode 30</cx:pt>
          <cx:pt idx="4066">Fazil Performs on Saawan Mein Lag Gayi Aag | The Voice India Kids | Episode 15</cx:pt>
          <cx:pt idx="4067">Fazil's Explanation For Not Wearing An Underwear | Moment | The Voice India Kids - Season 2</cx:pt>
          <cx:pt idx="4068">FEB 14 శివరాత్రి రోజు  ఇలా చేస్తే జన్మ దరిద్రం పట్టుకుంటుంది Sivarathri  Chirravuri  Foundation</cx:pt>
          <cx:pt idx="4069">FEEELINGS ABOUT THE IPHONE X</cx:pt>
          <cx:pt idx="4070">Feel My Love Video Song | Idi Maa Prema Katha Movie Songs | Anchor Ravi | Meghana | Mango Music</cx:pt>
          <cx:pt idx="4071">FERMI PARADOX | Aliens MYSTERY Revealed in Telugu | Interesting Facts | Vikram Aditya | EP#114</cx:pt>
          <cx:pt idx="4072">Ferrrari: Harsimran (Full Song) Prince Saggu | Latest Punjabi Songs 2018 | T-Series</cx:pt>
          <cx:pt idx="4073">FEW THOUGHTS !!!!</cx:pt>
          <cx:pt idx="4074">FF Rewind - 10 English Thriller Films That Would Make Good Tamil Remakes</cx:pt>
          <cx:pt idx="4075">FF Rewind - 11 Most Underused Actors In Tamil Cinema | Fully Filmy Rewind</cx:pt>
          <cx:pt idx="4076">Fidaa | ফিদা | Official Trailer | Yash | Sanjana | Anindya | Pathikrit | Arindom | SVF</cx:pt>
          <cx:pt idx="4077">Fifty Shades Freed - Mrs. Grey Will See You Now [HD]</cx:pt>
          <cx:pt idx="4078">Fikkiyan: Aarsh Benipal (Full Song) Deep Jandu | Jassi Lokha | Latest Punjabi Songs 2018</cx:pt>
          <cx:pt idx="4079">Film Celebrities Hulchul at Lagadapati Rajagopal Son's Marriage || Chiranjeevi, Ram Charan, Akhil</cx:pt>
          <cx:pt idx="4080">Film Critic Kathi Mahesh criticized Balakrishna on Influence in Nandi Awards Selection | Mahaa News</cx:pt>
          <cx:pt idx="4081">FILM PEOPLE (Mark Angel Comedy) (Episode 148)</cx:pt>
          <cx:pt idx="4082">FILTER COPY | EVERY SCHOOL ROMANCE | Reaction!</cx:pt>
          <cx:pt idx="4083">FILTER COPY | MIDDLE CLASS THINGS WE ALL DO | Ft. Dhruv Sehgal | Reaction!</cx:pt>
          <cx:pt idx="4084">FILTER COPY'S FASHION CONVERSATIONS WITH MOM | Reaction!</cx:pt>
          <cx:pt idx="4085">FilterCopy |  Every Dog Lover | Ft. Barkha Singh and Viraj Ghelani</cx:pt>
          <cx:pt idx="4086">FilterCopy | 11 Cute 'Firsts' In Every Relationship | Ft. Kriti Vij and Pranay Manchanda</cx:pt>
          <cx:pt idx="4087">FilterCopy | 2 Mn Subscribers Special: We React To Comments | Ft. Dhruv, Ashish Chanchlani, Barkha</cx:pt>
          <cx:pt idx="4088">FilterCopy | 2017: The Year That Wasn't | UnOfficial Trailer (SPOOF) | #LetsRewind #YouTubeRewind</cx:pt>
          <cx:pt idx="4089">FilterCopy | 6 Stages Of Every Cousins Trip | Ft. Barkha Singh, Himika Bose</cx:pt>
          <cx:pt idx="4090">FilterCopy | '90s vs Now | Veer Rajwant Singh, Barkha Singh &amp; Deepika Amin</cx:pt>
          <cx:pt idx="4091">FilterCopy | Bhai vs. Bhai | Ft. Ayush Mehra and Rohan Shah</cx:pt>
          <cx:pt idx="4092">FilterCopy | Breakup Ke Side Effects | Ft Banerjee &amp; Himika Bose</cx:pt>
          <cx:pt idx="4093">FilterCopy | Certificate Of Nationalism | Ft. Pranay Manchanda and Kartik Krishnan</cx:pt>
          <cx:pt idx="4094">FilterCopy | College -  First Year vs. Final Year | ft. Akash Deep Arora and Viraj</cx:pt>
          <cx:pt idx="4095">FilterCopy | Every Beer Lover Ever | Ft Veer Rajwant Singh</cx:pt>
          <cx:pt idx="4096">FilterCopy | Every Exam Preparation Ever | Ft. Ashish Chanchlani and Viraj</cx:pt>
          <cx:pt idx="4097">FilterCopy | Every Non-Veg Lover Ever | ft. Sukant Goel and Viraj Ghelani</cx:pt>
          <cx:pt idx="4098">FilterCopy | Every School Romance | ft. Apoorva Arora and Rohan Shah</cx:pt>
          <cx:pt idx="4099">FilterCopy | Holi Special - Gujiya Chor | Ft. Aniruddha Banerjee, Himika Bose, Kritika Avasthi</cx:pt>
          <cx:pt idx="4100">FilterCopy | How I Fell In Love | Ft. Ayush Mehra and Sainee Raj</cx:pt>
          <cx:pt idx="4101">FilterCopy | How To Stop Being Awkward Around People | FC Practicals | Episode 3 ft. Nayana Shyam</cx:pt>
          <cx:pt idx="4102">FilterCopy | How To Wake Up Your Better Half | FC Practicals | Episode 2</cx:pt>
          <cx:pt idx="4103">FilterCopy | If Google Were a Delhi Boy | Ft. Aparshakti Khurana</cx:pt>
          <cx:pt idx="4104">FilterCopy | If Google Were an Indian Aunty | Ft Sheeba Chadha, Akash Deep, Madhu &amp; Nayana</cx:pt>
          <cx:pt idx="4105">FilterCopy | If Karan Johar Directed Your Life | Ft Veer Rajwant Singh, Radhika Bangia &amp; Viraj</cx:pt>
          <cx:pt idx="4106">FilterCopy | If Straight People Were Treated Like Gay People | Ft. Aisha, Banerjee and Surbhi Bagga</cx:pt>
          <cx:pt idx="4107">FilterCopy | If You Acted Like Harry Potter Characters In Real life | ft. Madhu Gudi</cx:pt>
          <cx:pt idx="4108">FilterCopy | Is SRK Overrated? | SRK Fans Vs SRK Haters | FC Debates</cx:pt>
          <cx:pt idx="4109">FilterCopy | Life Of A Working Mother | Mother's Day Special | Ft. Rytasha Rathore</cx:pt>
          <cx:pt idx="4110">FilterCopy | Little Things Couples Do | Mithila Palkar &amp; Dhruv Sehgal | Valentine's Day</cx:pt>
          <cx:pt idx="4111">FilterCopy | Moving From A Small Town To A Big City | Ft. Veer Rajwant Singh</cx:pt>
          <cx:pt idx="4112">FilterCopy | People We See In Every Gym ft. Ayush, Barkha and Sudev</cx:pt>
          <cx:pt idx="4113">FilterCopy | Signs You're Still A Kid Inside | Ft. Apoorva Arora and Viraj Ghelani</cx:pt>
          <cx:pt idx="4114">FilterCopy | Story Of Every CA | Ft. Be YouNick (BYN)</cx:pt>
          <cx:pt idx="4115">FilterCopy | Story Of Every IAS Aspirant | Ft. Barkha Singh</cx:pt>
          <cx:pt idx="4116">FilterCopy | Struggles of People Who Wear Lenses | Ft. Viraj Ghelani &amp; Banerjee</cx:pt>
          <cx:pt idx="4117">FilterCopy | Stuff Girls With Short Hair Are Tired Of Hearing</cx:pt>
          <cx:pt idx="4118">FilterCopy | Stuff Non-Drinkers Are Tired Of Hearing | Ft. Veer, Akash Deep and Madhu</cx:pt>
          <cx:pt idx="4119">FilterCopy | Things Bros Do ft. Rishhsome, Ayush Mehra and Banerjee</cx:pt>
          <cx:pt idx="4120">FilterCopy | Things Girl Roommates Do | Ft Aisha Ahmed &amp; Yashaswini Dayama</cx:pt>
          <cx:pt idx="4121">FilterCopy | Things Indian Dads Wish They Heard | Ft. Banerjee, Nayana and Madhu</cx:pt>
          <cx:pt idx="4122">FilterCopy | Things Newly Married Couples Do | Ft. Shriya Pilgaonkar and Veer Rajwant Singh</cx:pt>
          <cx:pt idx="4123">FilterCopy | Things Women Are Tired Of Hearing | Ft Eisha Chopra &amp; Kriti Vij</cx:pt>
          <cx:pt idx="4124">FilterCopy | Thoughts You Have The Morning After The Party | Ft. Akash Deep, Banerjee, Madhu, Surbhi</cx:pt>
          <cx:pt idx="4125">FilterCopy | Tuition Classes For Indian Society | Ft Rani Mukerji</cx:pt>
          <cx:pt idx="4126">FilterCopy | Types Of BFFs | Part 2 | Ft. Himika Bose, Ayush Mehra, Madhu Gudi, Viraj</cx:pt>
          <cx:pt idx="4127">FilterCopy | Types Of Men You Meet On A Date | Ft. Irrfan and Parvathy</cx:pt>
          <cx:pt idx="4128">FilterCopy | When Old Monk Is Life ft. Viraj Ghelani</cx:pt>
          <cx:pt idx="4129">FilterCopy | When Parents Overuse Technology | ft. Apoorva Arora and Viraj Ghelani</cx:pt>
          <cx:pt idx="4130">FilterCopy | When You Don't Know If She Likes You | Ft. Aisha Ahmed and Ayush Mehra</cx:pt>
          <cx:pt idx="4131">FilterCopy | When You Don't Like Socialising | Ft. MostlySane (Prajakta Koli), Nayana, Banerjee</cx:pt>
          <cx:pt idx="4132">FilterCopy | When You Have A Crush On Someone ft. MostlySane (Prajakta Koli) and Ayush Mehra</cx:pt>
          <cx:pt idx="4133">FilterCopy | When Your Friend Behaves Differently Around His Crush | ft. Jordindian, Nayana Shyam</cx:pt>
          <cx:pt idx="4134">FilterCopy | When Your Sister Acts Like Your Mom | Ft. Apoorva Arora and Saloni Batra</cx:pt>
          <cx:pt idx="4135">FilterCopy | When You're Single And Your Friends Are Dating | ft. Banerjee, Nayana, Madhu and Akash</cx:pt>
          <cx:pt idx="4136">FilterCopy |Things New Parents do | Ft Kriti Vij, Pranay Manchanda &amp; Baby Heisha</cx:pt>
          <cx:pt idx="4137">FilterCopy Vs BuzzFeed India | YOLO: You Only Laugh Once | S01E02 | Ft. Nayana and Banerjee</cx:pt>
          <cx:pt idx="4138">FilterCopy Vs JordIndian | YOLO: You Only Laugh Once | S01E01 | Ft Jordindian, Nayana &amp; Banerjee</cx:pt>
          <cx:pt idx="4139">Final Software Update to Zenfone Max Pro Before Sale</cx:pt>
          <cx:pt idx="4140">Finally, Nikal Gya Iyer bhai ka Color - Taarak Mehta ka Oolta Chashma</cx:pt>
          <cx:pt idx="4141">Finance Minister Arun Jaitley Presents Union Budget 2018</cx:pt>
          <cx:pt idx="4142">FINDING GIRLS FOR NIGHT PARTY PRANK | So Effin Cray</cx:pt>
          <cx:pt idx="4143">Fiqramand Padosi / Shadi pr Charcha / Irahul Vohra</cx:pt>
          <cx:pt idx="4144">FIR Registered Against Internet Sensation Priya Varrier &amp; Song Maker</cx:pt>
          <cx:pt idx="4145">Firangi Movie Review by KRK | Bollywood Movie Reviews | Latest Movie Reviews</cx:pt>
          <cx:pt idx="4146">Firangi' Star Kapil Sharma On Yaar Mera Superstar 2</cx:pt>
          <cx:pt idx="4147">FIRE | Full Song | Harpal Sohi | Sachin Rishi | DJ Flow | VS RECORDS</cx:pt>
          <cx:pt idx="4148">Fire in Madurai Meenakshi Amman Temple Complex, Many Shops Gutted | Thanthi TV</cx:pt>
          <cx:pt idx="4149">FIRST LOOK -Kaisi Ye Yaariyaan-Season 3 with NITI &amp; PARTH</cx:pt>
          <cx:pt idx="4150">First Look of Daisy Shah as Sanjana | Race 3 | Remo D'Souza | Salman Khan | #Race3ThisEID</cx:pt>
          <cx:pt idx="4151">First Pictures of Gangster Vicky Gounder After Encounter</cx:pt>
          <cx:pt idx="4152">First Time Gote Jhia | Full Video |  LAILA O LAILA | Swaraj &amp; Sunmeera | Sarthak Music</cx:pt>
          <cx:pt idx="4153">FLAMES | Web Series | S01E01 - Pehla Nasha | The Timeliners</cx:pt>
          <cx:pt idx="4154">FLAMES | Web Series | S01E02 - Dil To Baccha Hai Ji | The Timeliners</cx:pt>
          <cx:pt idx="4155">FLAMES | Web Series | S01E03 - Ae Kash Ke Hum | The Timeliners</cx:pt>
          <cx:pt idx="4156">FLAMES | Web Series | S01E05 - Meri Soni Meri Tamanna | Season Finale | The Timeliners</cx:pt>
          <cx:pt idx="4157">FLAMES | Web Series | Teaser | The Timeliners</cx:pt>
          <cx:pt idx="4158">FLAMES S1E05 - Meri Soni Meri Tamanna | Season Finale Reaction</cx:pt>
          <cx:pt idx="4159">Flipkart Billion Capture+ Unboxing &amp; First Look | MadeForIndia | Xiaomi Killer is Here</cx:pt>
          <cx:pt idx="4160">Flipkart Billion Capture+ Unboxing and First Look - My Opinions</cx:pt>
          <cx:pt idx="4161">Flipkart SOLD to Walmart for $16 Billion | Why did Walmart buy Flipkart in HINDI | Case Study</cx:pt>
          <cx:pt idx="4162">Flirting With Disha Patani | Tiger Shroff | Baaghi 2 Official Trailer</cx:pt>
          <cx:pt idx="4163">Flop Actresses Of Bollywood Who Married For Money | You will Be Shocked by This</cx:pt>
          <cx:pt idx="4164">Fluent English सीखो 1 Simple Trick से | How to speak English beginners | English speaking Tips</cx:pt>
          <cx:pt idx="4165">FLYING EMIRATES A-380 IN DUBAI MALL 🔥🔥🔥</cx:pt>
          <cx:pt idx="4166">Flying Kiss | (Full Song) | Jatinder Dhiman | New Punjabi Songs 2018 | Latest Punjabi Songs 2018</cx:pt>
          <cx:pt idx="4167">Fodder Scam: Lalu spends first sleepless night in jail, gets new identity 'Qaidi No. 3351'</cx:pt>
          <cx:pt idx="4168">Folk singer Shiva Nagulu scared of approaching DSP &amp; Sukumar - TV9</cx:pt>
          <cx:pt idx="4169">Football Fights &amp; Angry Moments 2017/2018 ● Neymar, Messi, C.Ronaldo, Ramos</cx:pt>
          <cx:pt idx="4170">Football vs Soccer Trick Shots | Dude Perfect</cx:pt>
          <cx:pt idx="4171">For long and Silky Hair |7 రోజులపాటు ఈ మిశ్రమం రాస్తే మీ జుట్టు ఎంతో పొడవుగా ఎదుగుతుంది</cx:pt>
          <cx:pt idx="4172">FOR REAL (Mark Angel Comedy) (Episode 135)</cx:pt>
          <cx:pt idx="4173">For The Future | Dreamz Unlimited | Short Film</cx:pt>
          <cx:pt idx="4174">Force 3 (2018) Tamil Film Dubbed Into Hindi Full Movie | Vijay, Asin, Rajkiran</cx:pt>
          <cx:pt idx="4175">Ford EcoSport vs Tata Nexon | Comparison Test | Autocar India</cx:pt>
          <cx:pt idx="4176">FOREIGNER Girlfriend VS INDIAN Girlfriend | So Effin Cray</cx:pt>
          <cx:pt idx="4177">Foreigner Vs Indian | Harsh Beniwal</cx:pt>
          <cx:pt idx="4178">FORTNITE The Movie (Official Fake Trailer)</cx:pt>
          <cx:pt idx="4179">Fortnite with Ninja | Dude Perfect</cx:pt>
          <cx:pt idx="4180">fouji फौजी- फौजण राजस्थानी हरयाणवी कोमेडी</cx:pt>
          <cx:pt idx="4181">Fourplay | Official Trailer | Streaming Soon</cx:pt>
          <cx:pt idx="4182">Fox &amp; Friends' Couldn't Get Trump Off The Phone</cx:pt>
          <cx:pt idx="4183">Fraud husband Srinivas Reddy || Will Sangeetha get justice? - TV9</cx:pt>
          <cx:pt idx="4184">FRDI BILL &amp; Aadhaar Game : The Danger and Mystery behind them! l feat. Wali Rahmani</cx:pt>
          <cx:pt idx="4185">FREE 1 YEAR: JIO Prime Membership UPDATE | Reliance JIO FREE 1 Year Access To OLD PRIME Users</cx:pt>
          <cx:pt idx="4186">Free Seminar For Students | 2 Million Subscribers | Dr. Vivek Bindra</cx:pt>
          <cx:pt idx="4187">Free Tesla Roadster? Ask MKBHD V24!</cx:pt>
          <cx:pt idx="4188">Fresh Mint Mojito | फ्रेश मिन्ट मुहितो । Virgin Mojito Syrup</cx:pt>
          <cx:pt idx="4189">Friends | What The Fukrey | WTF</cx:pt>
          <cx:pt idx="4190">From a Maid to a Rockstar | Ramani Paati Interview | Zee Tamil, Vijay Sethupathi</cx:pt>
          <cx:pt idx="4191">From Priyanka chopra to Manushi chillar Miss world from India 2017</cx:pt>
          <cx:pt idx="4192">From the Tax Plan to Libya, Everything Goes Back to Trump: The Daily Show</cx:pt>
          <cx:pt idx="4193">Front Pictures: You Have To See This Amazing Projection Act - America's Got Talent 2018</cx:pt>
          <cx:pt idx="4194">FRUSTRATED WIFE || Comedy Videos || By Ravi Ganjam</cx:pt>
          <cx:pt idx="4195">Fukrapanti Students Do In Classroom Ft. Hunny, Choocha &amp; Lali</cx:pt>
          <cx:pt idx="4196">FUKREY RETURNS | Trailer Reaction w/ Tiffany Mink!</cx:pt>
          <cx:pt idx="4197">Full Day Diet Plan for Weight Loss 🔥</cx:pt>
          <cx:pt idx="4198">FULL DIWAN |  Machhiwara Sahib | 1ST DAY | 15 March 2018 | ਮਾਛੀਵਾੜਾ ਸਾਹਿਬ | Dhadrianwale</cx:pt>
          <cx:pt idx="4199">FULL DIWAN |  Machhiwara Sahib | 2nd DAY | 16 March 2018 | ਮਾਛੀਵਾੜਾ ਸਾਹਿਬ | Dhadrianwale</cx:pt>
          <cx:pt idx="4200">Full Diwan | Bhawanigarh | 29 Dec 2017 | Bhai Ranjit Singh Khalsa Dhadrianwale</cx:pt>
          <cx:pt idx="4201">FULL DIWAN | Bhawanigarh | 31 Dec 2017 | Bhai Ranjit Singh Khalsa Dhadrianwale</cx:pt>
          <cx:pt idx="4202">FULL DIWAN | Day 1 | Fatehgarh Panjtoor (Moga) | 6 April 2018 | Dhadrianwale</cx:pt>
          <cx:pt idx="4203">Full Diwan | Day 1 | Rampura Phul | 10 March 2018 | Dhadrianwale</cx:pt>
          <cx:pt idx="4204">FULL DIWAN | Gardiwala (Hoshiarpur) | ਪਿੰਡ ਗੜ੍ਹਦੀਵਾਲਾ (ਹੁਸ਼ਿਆਰਪੁਰ) | Day 2 | 20.2.2018 | Dhadrianwale</cx:pt>
          <cx:pt idx="4205">FULL DIWAN | KILA RAIPUR (LUDHIANA) | LAST DAY | 7 March 2018 | ਕਿਲਾ ਰਾਏਪੁਰ | Dhadrianwale</cx:pt>
          <cx:pt idx="4206">Full Diwan | LADHUKA MANDI (FAZILKA) | 20 March 2018 | Day 1 | Dhadrianwale</cx:pt>
          <cx:pt idx="4207">Full Diwan | LADHUKA MANDI (FAZILKA) | 21 March 2018 | Day 2 | Dhadrianwale</cx:pt>
          <cx:pt idx="4208">Full Diwan | LADHUKA MANDI (FAZILKA) | 22 March 2018 | Day 3 | Dhadrianwale</cx:pt>
          <cx:pt idx="4209">FULL DIWAN | PILI BANGAN (RAJASTHAN) | Day 1 | 29 March 2018 | Dhadrianwale</cx:pt>
          <cx:pt idx="4210">FULL DIWAN | PILI BANGAN (RAJASTHAN) | Last Day | 30 March 2018 | Dhadrianwale</cx:pt>
          <cx:pt idx="4211">Full Diwan | Rampura Phul | Day 2 | 11 March 2018 | Dhadrianwale</cx:pt>
          <cx:pt idx="4212">FULL DIWAN | SUNDAY DIWAN | 25 March 2018 | G.Parmeshar Dwar | Dhadrianwale</cx:pt>
          <cx:pt idx="4213">FULL DIWAN | VAISAKHI SAMAGAM | G.Parmeshar Dwar | 14 April 2018 | Dhadrianwale</cx:pt>
          <cx:pt idx="4214">FULL DIWAN | ਝੁੱਨੀਰ | ਮਾਨਸਾ | Jhunir | Mansa | 2nd Day | 3 April 2018 | Dhadrianwale</cx:pt>
          <cx:pt idx="4215">FULL DIWAN | ਝੁੱਨੀਰ | ਮਾਨਸਾ | Jhunir | Mansa | Last Day | 4 April 2018 | Dhadrianwale</cx:pt>
          <cx:pt idx="4216">FULL MATCH - Randy Orton, Sheamus &amp; Big Show vs. The Shield: WrestleMania 29 (WWE Network)</cx:pt>
          <cx:pt idx="4217">Full Match - Roman Reigns vs Bray wyatt   WWE RAW 5th February 2018</cx:pt>
          <cx:pt idx="4218">FULL MATCH - Triple H vs. Brock Lesnar - No Holds Barred Match: WrestleMania 29 (WWE Network)</cx:pt>
          <cx:pt idx="4219">FULL MOVIE - Yodha Arjun Pandit | Pawan Singh, Nehashree | New Bhojpuri Movie 2018 | Nav Bhojpuri</cx:pt>
          <cx:pt idx="4220">FULL PC: We don't want anyone to tell us that we sold off our spirit: SC judges in HISTORIC PC</cx:pt>
          <cx:pt idx="4221">Full Press Conference | Akshay Kumar Postpones Padman For Sanjay Leela Bhansali's Padmaavat</cx:pt>
          <cx:pt idx="4222">FULL SEGMENT - The Rock and Ronda Rousey confront The Authority: WrestleMania 31 (WWE Network)</cx:pt>
          <cx:pt idx="4223">FULL SPEECH : Narendra Modi Speech In Lok Sabha Today...Blames Congress Party...India..</cx:pt>
          <cx:pt idx="4224">FULL VIDEO - Raate Diya Buta Ke (Success Party) - Pawan Singh, Aamrapali, Nirahua,Akshara &amp; Monalisa</cx:pt>
          <cx:pt idx="4225">FULL VIDEO : KTR Debate With Ivanka Trump..Global Entrepreneurship Summit in Hyderabad, India</cx:pt>
          <cx:pt idx="4226">Full Video : TV9 Rajinikanth Interrogates RGV on GST Controversy - Big News Big Debate</cx:pt>
          <cx:pt idx="4227">Full Video | Bollywood Celebrities Attend Shashi Kapoor'S Last Rites Ceremony | Srk | Amitabh</cx:pt>
          <cx:pt idx="4228">Full Video | Jigri Yaar | Veer Ranveer  | LosPro | Latest Punjabi Song 2018</cx:pt>
          <cx:pt idx="4229">Full Video | Saada Challa | Raja Game Changerz | Only Jashan | LosPro | Latest</cx:pt>
          <cx:pt idx="4230">Full Video: Tera Yaar Hoon Main | Sonu Ke Titu Ki Sweety | Arijit Singh Rochak Kohli | Song 2018</cx:pt>
          <cx:pt idx="4231">Full Video: Virat Kohli and Anushka Sharma Delhi reception, Modi, Amir, Salman, Yuvraj, Sehwag</cx:pt>
          <cx:pt idx="4232">Full Video: ऑस्ट्रेलिया की गंदी हरकत पर बोले स्मिथ.. हां मैं भी था शामिल.. माफ कर दो</cx:pt>
          <cx:pt idx="4233">FULL VIDEO: मनीष पाण्डेय पर इतना गुस्सा हुए धोनी.. दे दी गंदी वाली गाली.. देखिए पूरा वीडियो</cx:pt>
          <cx:pt idx="4234">Fun Bucket | 106th Episode | Funny Videos | Harsha Annavarapu | Comedy Web Series</cx:pt>
          <cx:pt idx="4235">Fun Bucket | 107th Episode | Funny Videos | Harsha Annavarapu | Telugu Comedy Web Series</cx:pt>
          <cx:pt idx="4236">Fun Bucket | 108th Episode | Funny Videos | Harsha Annavarapu | Telugu Comedy Web Series</cx:pt>
          <cx:pt idx="4237">Fun Bucket | 109th Episode | Funny Videos | Harsha Annavarapu | Telugu Comedy Web Series</cx:pt>
          <cx:pt idx="4238">Fun Bucket | 110th Episode | Funny Videos | Harsha Annavarapu | Telugu Comedy Web Series</cx:pt>
          <cx:pt idx="4239">Fun Bucket | 111th Episode | Funny Videos | Harsha Annavarapu | Telugu Comedy Web Series</cx:pt>
          <cx:pt idx="4240">Fun Bucket | 112th Episode | Funny Videos | Harsha Annavarapu | Telugu Comedy Web Series</cx:pt>
          <cx:pt idx="4241">Fun Bucket | 113th Episode | NEW YEAR 2018 Special | Funny Videos | Harsha Annavarapu</cx:pt>
          <cx:pt idx="4242">Fun Bucket | 114th Episode | Funny Videos | Harsha Annavarapu | Telugu Comedy Web Series</cx:pt>
          <cx:pt idx="4243">Fun Bucket | 115th Episode | Funny Videos | Telugu Comedy Web Series</cx:pt>
          <cx:pt idx="4244">Fun Bucket | 116th Episode | Funny Videos | Telugu Comedy Web Series</cx:pt>
          <cx:pt idx="4245">Fun Bucket | 117th Episode | Funny Videos | By Sai Teja | Telugu Comedy Web Series</cx:pt>
          <cx:pt idx="4246">Fun Bucket | 118th Episode | Funny Videos | Telugu Comedy Web Series | By Sai Teja</cx:pt>
          <cx:pt idx="4247">Fun Bucket | 119th Episode | Funny Videos | Telugu Comedy Web Series | By Sai Teja | TeluguOne</cx:pt>
          <cx:pt idx="4248">Fun Bucket | 120th Episode | Funny Videos | Telugu Comedy Web Series | By Sai Teja - TeluguOne</cx:pt>
          <cx:pt idx="4249">Fun Bucket | 121st Episode | Funny Videos | Telugu Comedy Web Series | By Sai Teja - TeluguOne</cx:pt>
          <cx:pt idx="4250">Fun Bucket | 122nd Episode | Funny Videos | Telugu Comedy Web Series | By Sai Teja - TeluguOne</cx:pt>
          <cx:pt idx="4251">Fun Bucket | 123rd Episode | Funny Videos | Telugu Comedy Web Series | By Sai Teja | TeluguOne</cx:pt>
          <cx:pt idx="4252">Fun Bucket | 124th Episode | Funny Videos | Telugu Comedy Web Series | By Sai Teja - TeluguOne</cx:pt>
          <cx:pt idx="4253">Fun Bucket | 125th Episode | Funny Videos | Telugu Comedy Web Series | By Sai Teja | TeluguOne</cx:pt>
          <cx:pt idx="4254">Fun Bucket | 126th Episode | Funny Videos | Telugu Comedy Web Series | By Sai Teja - TeluguOne</cx:pt>
          <cx:pt idx="4255">Fun Bucket | 128th Episode | Funny Videos | Telugu Comedy Web Series | By Trishool - TeluguOne</cx:pt>
          <cx:pt idx="4256">Fun Bucket | 129th Episode | Funny Videos | Telugu Comedy Web Series | By Sai Teja - TeluguOne</cx:pt>
          <cx:pt idx="4257">Fun Bucket | 130th Episode | Funny Videos | Telugu Comedy Web Series | By Sai Teja - TeluguOne</cx:pt>
          <cx:pt idx="4258">Fun Bucket | 131st Episode | Funny Videos | Telugu Comedy Web Series | By Sai Teja - TeluguOne</cx:pt>
          <cx:pt idx="4259">Fun Bucket | 132nd Episode | Funny Videos | Telugu Comedy Web Series | By Sai Teja | TeluguOne</cx:pt>
          <cx:pt idx="4260">Fun Bucket | 133rd Episode | Funny Videos | Telugu Comedy Web Series | By Sai Teja | TeluguOne</cx:pt>
          <cx:pt idx="4261">Fun Bucket | 134th Episode | Funny Videos | Telugu Comedy Web Series | By Sai Teja | TeluguOne</cx:pt>
          <cx:pt idx="4262">Fun Bucket | 135th Episode | Funny Videos | Telugu Comedy Web Series | By Sai Teja | TeluguOne</cx:pt>
          <cx:pt idx="4263">Fun Bucket | 136th Episode | Funny Videos | Telugu Comedy Web Series | By Sai Teja | TeluguOne</cx:pt>
          <cx:pt idx="4264">Fun Bucket JUNIORS | Episode 28 | Kids Funny Videos | Comedy Web Series</cx:pt>
          <cx:pt idx="4265">Fun Bucket JUNIORS | Episode 29 | Kids Funny Videos | Comedy Web Series</cx:pt>
          <cx:pt idx="4266">Fun Bucket JUNIORS | Episode 33 | Kids Funny Videos | Comedy Web Series</cx:pt>
          <cx:pt idx="4267">Fun Bucket JUNIORS | Episode 36 | Kids Funny Videos | Comedy Web Series | TeluguOne</cx:pt>
          <cx:pt idx="4268">Fun Bucket JUNIORS | Episode 38 | Kids Funny Videos | Comedy Web Series | By Sai Teja - TeluguOne</cx:pt>
          <cx:pt idx="4269">Fun Bucket JUNIORS | Episode 40 | Kids Funny Videos | Comedy Web Series | By Sai Teja - TeluguOne</cx:pt>
          <cx:pt idx="4270">Fun Bucket JUNIORS | Episode 42nd | Kids Funny Videos | Comedy Web Series | By Sai Teja - TeluguOne</cx:pt>
          <cx:pt idx="4271">Fun Bucket JUNIORS | Episode 43 | Kids Funny Videos | Comedy Web Series | By Sai Teja   TeluguOne</cx:pt>
          <cx:pt idx="4272">Fun Bucket JUNIORS | Episode 44 | Kids Funny Videos | Comedy Web Series | By Sai Teja | TeluguOne</cx:pt>
          <cx:pt idx="4273">Fun Bucket JUNIORS | Episode 46 | Kids Funny Videos | Comedy Web Series | By Sai Teja - TeluguOne</cx:pt>
          <cx:pt idx="4274">Fun Bucket JUNIORS | Episode 47 | Kids Funny Videos | Comedy Web Series | By Sai Teja   TeluguOne</cx:pt>
          <cx:pt idx="4275">Fun Bucket JUNIORS | Episode 48 | Kids Funny Videos | Comedy Web Series | By Sai Teja - TeluguOne</cx:pt>
          <cx:pt idx="4276">Fun Bucket JUNIORS | Episode 50 | Kids Funny Videos | Comedy Web Series | By Sai Teja - TeluguOne</cx:pt>
          <cx:pt idx="4277">Fun Bucket JUNIORS | Episode 51 | Kids Funny Videos | Comedy Web Series | By Sai Teja - TeluguOne</cx:pt>
          <cx:pt idx="4278">Fun Bucket JUNIORS | Episode 52 | Kids Funny Videos | Comedy Web Series | By Sai Teja   TeluguOne</cx:pt>
          <cx:pt idx="4279">Fun Bucket JUNIORS | Silver Jubilee Episode 25 | Kids Funny Videos | Comedy Web Series</cx:pt>
          <cx:pt idx="4280">FUN: Ajith plays for his daughter! | TK 861</cx:pt>
          <cx:pt idx="4281">Funding for Your StartUp | Private Equity | Venture Capital | Angel Investor | Dr Vivek Bindra</cx:pt>
          <cx:pt idx="4282">FUNNIEST INDIAN MEME VIDEOS..!!</cx:pt>
          <cx:pt idx="4283">Funniest Scene from Soilder (1998) Bobby Deol - Preity Zinta - Johnny Lever - Bollywood Comedy Scene</cx:pt>
          <cx:pt idx="4284">Funniest WrestleMania moments: WWE Top 10, March 17, 2018</cx:pt>
          <cx:pt idx="4285">Funny And Unseen Moments From Anushka And Virat Mumbai Reception | ShaRukh Khan, Ranbir , Amitabh</cx:pt>
          <cx:pt idx="4286">Funny Awkward Moments | Hyderabadi Comedy | Warangal Diaries</cx:pt>
          <cx:pt idx="4287">Funny Bloopers | Making And Behind The Scenes | Warangal Diaries</cx:pt>
          <cx:pt idx="4288">Funny Board Exam Scenes | Hyderabadi Comedy | Warangal Diaries</cx:pt>
          <cx:pt idx="4289">Funny College Scenes ft. Pichi Yakuu | Warangal Diaries</cx:pt>
          <cx:pt idx="4290">Funny Gangstars | Hyderabadi Comedy | Warangal Diaries</cx:pt>
          <cx:pt idx="4291">Funny Hotel Management | Warangal Diaries</cx:pt>
          <cx:pt idx="4292">Funny Mechanics Everywhere || Hyderabadi Comedy || Warangal Diaries</cx:pt>
          <cx:pt idx="4293">FUNNY PARENT TEACHER MEETING l EXAM RESULTS</cx:pt>
          <cx:pt idx="4294">Funny Ramzan Scenes | Hyderabadi Comedy | Warangal Diaires</cx:pt>
          <cx:pt idx="4295">Funny Ramzan Scenes Part - 2 | Hyderabadi Comedy | Warangal Diaries</cx:pt>
          <cx:pt idx="4296">Funny Salesmen Everywhere || Hyderabadi Comedy || Warangal Diaries</cx:pt>
          <cx:pt idx="4297">G Khan ft Garry Sandhu | Gora Rang (Full Video) | Latest Punjabi Song 2018</cx:pt>
          <cx:pt idx="4298">G Khan ft Garry Sandhu | Official Teaser | Gora Rang</cx:pt>
          <cx:pt idx="4299">G***a G****la I want to share my bed with Ranveer Singh | IAMK Yaashika Aanand Exclusive Interview</cx:pt>
          <cx:pt idx="4300">Ga Gha Megha Full Song Lyrical | Chal Mohan Ranga Songs | Nithiin | Megha Akash | Thaman S</cx:pt>
          <cx:pt idx="4301">Ga Gha Megha Full Video Song 4K | Chal Mohan Ranga Video Songs | Nithiin | Megha Akash | Thaman S</cx:pt>
          <cx:pt idx="4302">Gaadi Song Teaser | Bohemia, Pardhaan, Sukh-E | Releasing 29 January 2018</cx:pt>
          <cx:pt idx="4303">Gaal Ni Kadni' singer Parmish Verma shot at in Mohali</cx:pt>
          <cx:pt idx="4304">Gaali Vaaluga - A Tribute To #PSPK</cx:pt>
          <cx:pt idx="4305">Gaali Vaaluga Video Song || Agnyaathavaasi Video Songs ||Pawan Kalyan, Keerthy Suresh || Anirudh</cx:pt>
          <cx:pt idx="4306">Gaayeja | Official Video | Kaushiki Chakraborty | Mahesh Kale | Saleel Kulkarni</cx:pt>
          <cx:pt idx="4307">Gabru (Full Song) Gippy Grewal &amp; Shipra Goyal | Carry On Jatta 2 | White Hill Music</cx:pt>
          <cx:pt idx="4308">GADAR GOGASAR KI ,,राजस्थानी हरयाणवी कॉमेडी</cx:pt>
          <cx:pt idx="4309">Gaddam rakapothe | my village show</cx:pt>
          <cx:pt idx="4310">Gagan Shakti 2018 - India's biggest military exercise - Two front War with China Pakistan</cx:pt>
          <cx:pt idx="4311">Gajar Ka Halwa Recipe | गाजर का हलवा बनाकर लम्बे समय तक कैसे प्रिजर्व करें ? । Carrot Halwa</cx:pt>
          <cx:pt idx="4312">Gajendra Ajmera New Song - ठरको जाट को | देशी जाट | Deshi Jaat | Marwadi Song 2018 | RDC Rajasthani</cx:pt>
          <cx:pt idx="4313">Gajendra Ajmera New Song - मामी नान्दा | Nutan Gehlot, Sunilji Dugoli | Fagan Song | RDC Rajasthani</cx:pt>
          <cx:pt idx="4314">Gali Janardhan Reddy About CBI Raids And Jail Experience | Open Heart With RK | ABN Telugu</cx:pt>
          <cx:pt idx="4315">Gali Janardhan Reddy About Mining Firm And Family Background | Open Heart With RK | ABN</cx:pt>
          <cx:pt idx="4316">Gali Janardhan Reddy About YS Rajasekhar Reddy And Income Tax | Open Heart With RK | ABN Telugu</cx:pt>
          <cx:pt idx="4317">Gali Janardhan Reddy Open Heart With RK | Promo | ABN Telugu</cx:pt>
          <cx:pt idx="4318">Gallan - Official Music Video | Manj Musik | Candice James | Jaani</cx:pt>
          <cx:pt idx="4319">Gamda Ni Chokri - Dhaval Domadiya</cx:pt>
          <cx:pt idx="4320">Game of Gujarat: Watch Hardik Patel and Alpesh Thakor speaking on caste based reservations</cx:pt>
          <cx:pt idx="4321">Game of thinking- How to play with profit &amp; loss Questions with Abhinay Sharma! Solve Ques In 2sec</cx:pt>
          <cx:pt idx="4322">Game of thinking- How to play with profit &amp; loss Questions with Abhinay Sharma! Solve Ques. In 2sec</cx:pt>
          <cx:pt idx="4323">Gande Kaam Karne Aaye Ho - Bakchodi Ki Hadd - Ep 32 - TST</cx:pt>
          <cx:pt idx="4324">Gandi Baat with Jizzy-Veerji ft. Richa Chadda, Rahul Bhat and Sudhir Mishra  |  The Screen Patti</cx:pt>
          <cx:pt idx="4325">Gandi Nazar Se Mat Dekho - Bakchodi ki hadd - TST</cx:pt>
          <cx:pt idx="4326">Gandii Baat | Official Trailer | Web series | ALTBalaji | Streaming Now</cx:pt>
          <cx:pt idx="4327">Gang Of Lallu Bhai - Part 3 | Hyderabadi Comedy | Warangal Diaries</cx:pt>
          <cx:pt idx="4328">Gang Of Lallu Bhai - Part 4 | Hyderabadi Comedy | Warangal Diaries</cx:pt>
          <cx:pt idx="4329">Gang Of Lallu Bhai- Part 5 | Hyderabadi Comedy | Warangal Diaries</cx:pt>
          <cx:pt idx="4330">Gang Official Telugu Teaser | Suriya | Anirudh l Vignesh ShivN</cx:pt>
          <cx:pt idx="4331">Gang Telugu - Pilla Pilla Teaser | Suriya | Keerthy Suresh | Anirudh</cx:pt>
          <cx:pt idx="4332">Gang Telugu Movie Songs | Chitike Song Teaser | Suriya | Keerthy Suresh | Anirudh | UV Creations</cx:pt>
          <cx:pt idx="4333">Gangster Sampat Nehra arrested by Haryana police in Hyderabad - TV9</cx:pt>
          <cx:pt idx="4334">Gangster vicky gounder bhog ceremony ||ਇਲਜ਼ਾਮਾਂ ਨਾਲ ਹੋ ਨਿਬੜਿਆ ਗੈਂਗਸਟਰ ਵਿੱਕੀ ਗੌਂਡਰ ਦਾ ਭੋਗ</cx:pt>
          <cx:pt idx="4335">Ganguly Reacts on SL Smog Drama IND vs SL 3rd Test Day 2.</cx:pt>
          <cx:pt idx="4336">Ganjendra Ajmera - Hanuman Beniwal Song | FULL HD VIDEO | HUNKAR RALLY | New Rajasthani Song 2018</cx:pt>
          <cx:pt idx="4337">Gappi (Full Video) | Preet Hundal | Sukh Sanghera | Latest Punjabi Song 2018 | Speed Records</cx:pt>
          <cx:pt idx="4338">Gareeb Ashiq (FULL VIDEO)  | Baljit Gharuan ft. Mista Baaz | New Punjabi Song 2017</cx:pt>
          <cx:pt idx="4339">Gareeb Gangsters Episode 01 ft. Ootpataang Productions</cx:pt>
          <cx:pt idx="4340">Garmi Ke Side-Effects | Ashish Chanchlani</cx:pt>
          <cx:pt idx="4341">Gavthi - Official Movie Trailer | Shrikanth Patil &amp; Yogita Chavan | Releasing on 30th March</cx:pt>
          <cx:pt idx="4342">Gayatri Gupta supports RGV's GST, hence a pimp || Social activist Lakshmi - TV9 Trending</cx:pt>
          <cx:pt idx="4343">Gazhal Srinivas case || Face to Face with Victim - TV9 Exclusive</cx:pt>
          <cx:pt idx="4344">GD Birla School abused student's mother talks to 24ghanta</cx:pt>
          <cx:pt idx="4345">Geet De Wargi - Tarsem Jassar (Full Song) Latest Punjabi Songs 2018 | Vehli Janta Records</cx:pt>
          <cx:pt idx="4346">Geet De Wargi Official Teaser | Tarsem Jassar | Latest Punjabi Songs 2018 | Vehli Janta Records</cx:pt>
          <cx:pt idx="4347">Geeta Goswami - Mashup 2 (FULL Video) | Rajasthani Super Hit Vivah Song of 2018 | RDC Rajasthani</cx:pt>
          <cx:pt idx="4348">Geeta Goswami - MASHUP 3 | New Dhamaka VIDEO Song | Rajasthani Super Hit Vivah Geet | RDC Rajasthani</cx:pt>
          <cx:pt idx="4349">Geeta Goswami - Mashup 4 | Best Vivah Songs 2018 | Rajasthani Super Hit Vivah Geet | RDC Rajasthani</cx:pt>
          <cx:pt idx="4350">General Kelly: Trump's Wall Promises Were 'Not Fully Informed'</cx:pt>
          <cx:pt idx="4351">Genes | 23rd December 2017 | Full Episode | Naga Shaurya  |  Director Venky | ETV</cx:pt>
          <cx:pt idx="4352">Genes | 25th November 2017 | Latest Promo</cx:pt>
          <cx:pt idx="4353">Genes Promo | 18th November 2017 | Indraneel, Meghana | Genes Latest Promo</cx:pt>
          <cx:pt idx="4354">Genes Promo|Suma Kanakala | 9th December 2017 | Viva Harsha, Mahathalli |  Genes Latest Promo</cx:pt>
          <cx:pt idx="4355">Get Ready To Fight - Action of Baaghi 2 | Tiger | Disha | Ahmed Khan | Sajid Nadiadwala</cx:pt>
          <cx:pt idx="4356">Get The OnePlus 6 EARLY!</cx:pt>
          <cx:pt idx="4357">Gf ને સાચવી અઘરી છે હો || dhaval domadiya</cx:pt>
          <cx:pt idx="4358">gf રાખવી કે નઈ || Dhaval domadiya</cx:pt>
          <cx:pt idx="4359">Ghadge &amp; Suun - 12th May 2018 - घाडगे &amp; सून</cx:pt>
          <cx:pt idx="4360">Ghadge &amp; Suun - 20th March 2018 - घाडगे &amp; सून</cx:pt>
          <cx:pt idx="4361">Ghadge &amp; Suun - 2nd June 2018 - घाडगे &amp; सून</cx:pt>
          <cx:pt idx="4362">Ghadge &amp; Suun - 3rd February 2018 - घाडगे &amp; सून</cx:pt>
          <cx:pt idx="4363">Ghadge &amp; Suun - 5th May 2018 - घाडगे &amp; सून</cx:pt>
          <cx:pt idx="4364">Ghadge &amp; Suun - 8th February 2018 - घाडगे &amp; सून</cx:pt>
          <cx:pt idx="4365">Ghadge &amp; Suun - 9th March 2018 - घाडगे &amp; सून</cx:pt>
          <cx:pt idx="4366">Ghajinikanth Official Teaser | Arya, Sayyeshaa | Balamurali Balu | Santhosh P Jayakumar</cx:pt>
          <cx:pt idx="4367">Ghajinikanth Official Trailer | Arya, Sayyeshaa | Balamurali Balu | Santhosh P Jayakumar</cx:pt>
          <cx:pt idx="4368">Ghantakhanek sangesuman: Youth TMC Targets Mukul at Kolkata rally, Although Subhrangshu, M</cx:pt>
          <cx:pt idx="4369">Ghanti Bajao: We don't get any support from govt, says Tripura tribal</cx:pt>
          <cx:pt idx="4370">Ghar da jawayi  | Virasat Sandhu | New Latest Punjabi Songs 2018 |  | Daddy Mohan Records</cx:pt>
          <cx:pt idx="4371">Ghar Se Nikalte Hi Song | Amaal Mallik Feat. Armaan Malik | Bhushan Kumar | Angel</cx:pt>
          <cx:pt idx="4372">Ghazal Srinivas Booked Red Handed with Video Proofs || NTV</cx:pt>
          <cx:pt idx="4373">Ghazal srinivas case | singer ghazal srinivas | గదిలో నగ్నంగా ఇలా చేసేవాడు | Free Ticket</cx:pt>
          <cx:pt idx="4374">Ghazal Srinivas case || Victim provides solid evidence - TV9 LIVE</cx:pt>
          <cx:pt idx="4375">Ghazal Srinivas case || Victim releases photos as proof - TV9</cx:pt>
          <cx:pt idx="4376">Ghazal Srinivas Wife Surekha fire on her husband | Ghazal Srinivas videos | Telugu Trending</cx:pt>
          <cx:pt idx="4377">Giant Darts Battle | Dude Perfect</cx:pt>
          <cx:pt idx="4378">Giant Slime Stress Ball / 6 Giant Stress Relievers</cx:pt>
          <cx:pt idx="4379">Giant Slime Stress Relievers / 7 DIY Weird Stress Toys</cx:pt>
          <cx:pt idx="4380">Giftaan: Deep Karan (Full Song) | Preet Hundal | Vicky Dhaliwal | Latest Punjabi Songs 2018</cx:pt>
          <cx:pt idx="4381">Gina Haspel Says Waterboarding Is So 2002</cx:pt>
          <cx:pt idx="4382">Gippy Grewal: 28 Kille (Full Song) | Roshan Prince | Rubina Bajwa | Laavaan Phere</cx:pt>
          <cx:pt idx="4383">Girl Bestie | ( with subtitles ) |  1 Kg Biriyani</cx:pt>
          <cx:pt idx="4384">Girl Giri 2 - Helpline for Girls | ft. Varun Tej | Girl Formula | Chai Bisket</cx:pt>
          <cx:pt idx="4385">GIRL GIVING FLYING KISS GONE WRONG PRANK | So Effin Cray</cx:pt>
          <cx:pt idx="4386">Girl in Anchor Pradeep Car Revealed | Anchor Pradeep Caught in Drunk and Drive | Total Tollywood</cx:pt>
          <cx:pt idx="4387">Girl Vs Boy આફ્ટર બ્રેક અપ - ગુજરાતી ફની વીડિઓ - Dhaval Domadiya New Comedy Video</cx:pt>
          <cx:pt idx="4388">Girlfriend Download Kardo Prank - Ft. Technical Dost | The HunGama Films</cx:pt>
          <cx:pt idx="4389">GIRLFRIEND vs BEST FRIEND || dhaval domadiya</cx:pt>
          <cx:pt idx="4390">Girlfriend VS Best friends | Part 2 | RealSHIT</cx:pt>
          <cx:pt idx="4391">Girlfriend VS Best friends | RealSHIT</cx:pt>
          <cx:pt idx="4392">GIRLIYAPA | TYPES OF GIRLFRIENDS | Taapsee Pannu. Srishti, Saqib, Abhilash | Reaction</cx:pt>
          <cx:pt idx="4393">GIRLIYAPA P.A. GALS | EPISODE 1 | Reaction by Jaby &amp; Deanna Smith!</cx:pt>
          <cx:pt idx="4394">Girliyapa's Home Alone | Husband Ki House Party feat. Nidhi Bisht and Biswapati Sarkar</cx:pt>
          <cx:pt idx="4395">Girliyapa's How To Be An Insta Star feat. Shetroublemaker, Barkha Singh and Shreya Mehta</cx:pt>
          <cx:pt idx="4396">Girliyapa's If New Year's Resolutions Could Talk</cx:pt>
          <cx:pt idx="4397">Girliyapa's Ladies Room Bakchodi E03 | Does Size Matter? feat. Nidhi Bisht &amp; Nidhi Singh</cx:pt>
          <cx:pt idx="4398">GIRLIYAPA'S LADIES ROOM: DOES SIZE MATTER? | Reaction!</cx:pt>
          <cx:pt idx="4399">Girliyapa's Ladkiyon Ki Houseparty | New Year Special</cx:pt>
          <cx:pt idx="4400">Girliyapa's Long Weekend Plans | Beaches or Mountains</cx:pt>
          <cx:pt idx="4401">GIRLIYAPA'S MR &amp; MRS EPISODE 1: HUSBAND KI HOUSE PARTY | Reaction!</cx:pt>
          <cx:pt idx="4402">Girliyapa's Things Girls With Acne Go Through</cx:pt>
          <cx:pt idx="4403">Girliyapa's Things Short Girls Go Through Feat. Ahsaas Channa &amp; Chote Miyan</cx:pt>
          <cx:pt idx="4404">Girliyapa's Truth Or Dare With Husband</cx:pt>
          <cx:pt idx="4405">Girls Buying Condoms - Part 2 feat. Captain Nick | Girliyapa</cx:pt>
          <cx:pt idx="4406">Girls' College Scenes | Girl Formula | Chai Bisket</cx:pt>
          <cx:pt idx="4407">Girls' Mandhu Sitting | New Year Night Out | Girl Formula | Chai Bisket</cx:pt>
          <cx:pt idx="4408">Girls On A Date ft. Komal Pandey | The Timeliners</cx:pt>
          <cx:pt idx="4409">Girls vs Summer | Girl Formula | Chai Bisket</cx:pt>
          <cx:pt idx="4410">Girls Will Be Girls | SahibNoor Singh</cx:pt>
          <cx:pt idx="4411">Girls Will Be Girls | Warangal Diaries</cx:pt>
          <cx:pt idx="4412">GIRLS WILL BE GIRLS || Hyderabad Diaries</cx:pt>
          <cx:pt idx="4413">GIRLSPLAINING E03 | Bedroom Games || Girliyapa Originals</cx:pt>
          <cx:pt idx="4414">GIRLSPLAINING SEASON FINALE | Pyaar Ka Postmortem || Girliyapa Originals</cx:pt>
          <cx:pt idx="4415">Gitaz Bindrakhia Doesn't Matter (Full Song) Snappy | Rav Hanjra | Latest Punjabi Songs 2018</cx:pt>
          <cx:pt idx="4416">GIVING IPHONE X TO GIRLS PRANK | So Effin Cray</cx:pt>
          <cx:pt idx="4417">Giving Warm Blankets to Homeless 2 (YOUR DONATION) l India l The Baigan Vines</cx:pt>
          <cx:pt idx="4418">Giving Warm Blankets to the Homeless(India) | Winter Nights | The Baigan Vines</cx:pt>
          <cx:pt idx="4419">Glimpses of Aruvi | Arun Prabu | Bindhu Malini, Vedanth | Releasing on Dec 15th</cx:pt>
          <cx:pt idx="4420">Global Patidar Business Summit || dhaval domadiya</cx:pt>
          <cx:pt idx="4421">Glock (Full Video) Raja Game Changerz | Latest Punjabi song 2018</cx:pt>
          <cx:pt idx="4422">GO GOA GONE II NAZARBATTU II</cx:pt>
          <cx:pt idx="4423">GOA Polaama ? | 1 Kg Biriyani</cx:pt>
          <cx:pt idx="4424">Goa Trip With Friends / Goa Trip On 31st December / How To Plan Goa Trip / New Year Special</cx:pt>
          <cx:pt idx="4425">Goa Trip with Girlfriend</cx:pt>
          <cx:pt idx="4426">GOD HATES ME | Sham Idrees</cx:pt>
          <cx:pt idx="4427">Godavari river boat tragedy : Eyewitness describes incident - TV9</cx:pt>
          <cx:pt idx="4428">Gogi Gets Lost In The Waterpark | Tapu Sena Special | Taarak Mehta Ka Ooltah Chashmah</cx:pt>
          <cx:pt idx="4429">Golak Bugni Bank Te Batua | Official Trailer | Harish Verma | Simi Chahal | Releasing on 13th April</cx:pt>
          <cx:pt idx="4430">Golak Bugni Bank Te Batua Full Movie (HD) | Harish Verma | Simi Chahal | Superhit Punjabi Movies</cx:pt>
          <cx:pt idx="4431">GOLD | Akshay Kumar | Teaser Trailer Reaction!</cx:pt>
          <cx:pt idx="4432">GOLDEN RANG - GURI (Full Song) Satti Dhillon | New Songs 2018 | Geet MP3</cx:pt>
          <cx:pt idx="4433">Goldmines Telefilms Presents “Stylish Star Allu Arjun Week” Starts 2nd April – 8th April 2018</cx:pt>
          <cx:pt idx="4434">Goli Fights With Jethalal | Tapu Sena Special | Taarak Mehta Ka Ooltah Chashmah</cx:pt>
          <cx:pt idx="4435">Goli Soda 2 - Moviebuff Sneak Peek 01 | P Samuthirakani, Gautham Menon | SD Vijay Milton</cx:pt>
          <cx:pt idx="4436">Golu Gold NEW HIT SONG 2018 - तोहार नैना दिवाना बना देले बा -Chhilai Gaile Galiya -Bhojpuri Song2018</cx:pt>
          <cx:pt idx="4437">Gomdani Gori - Divya Chaudhary | New Gujarati Song 2018 | Full HD VIDEO | RDC Gujarati | Komal Music</cx:pt>
          <cx:pt idx="4438">Good Friends Vs BestFriends | SahibNoor Singh</cx:pt>
          <cx:pt idx="4439">Good Girlfriend VS Bad Girlfriend | RealSHIT</cx:pt>
          <cx:pt idx="4440">Good Morning Song Teaser | Ikka, RS Chauhan | Releasing 29 March @10 AM</cx:pt>
          <cx:pt idx="4441">Good News For State Govt Employees: CM Clarifies on Implementation of 6th Pay Commission</cx:pt>
          <cx:pt idx="4442">Google - Year In Search 2017</cx:pt>
          <cx:pt idx="4443">Google I/O 2018 #io18journey Gaurav Chaudhary</cx:pt>
          <cx:pt idx="4444">Google I/O 2018 Highlights - Top 100 Announcements from Google I/O 2018</cx:pt>
          <cx:pt idx="4445">Google I/O 2018 keynote in 14 minutes</cx:pt>
          <cx:pt idx="4446">Google Pixel 2 Revisited: Android P Beta!</cx:pt>
          <cx:pt idx="4447">Gopal Bhar (Bangla) - গোপাল ভার) - Episode 508 - Sesh Ichchhe - 20th May, 2018</cx:pt>
          <cx:pt idx="4448">Gopal Bhar (Bangla) - গোপাল ভার) - Episode 514 - Bhuter Jam Gopal - 10th June, 2018</cx:pt>
          <cx:pt idx="4449">Gopala Gopala (2018) New Released Full Hindi Dubbed Movie | Pawan Kalyan, Venkatesh, Shriya Saran</cx:pt>
          <cx:pt idx="4450">Gopala Gopala 2018 Official Trailer 2 | Pawan Kalyan, Venkatesh, Shriya Saran</cx:pt>
          <cx:pt idx="4451">Gora Rang Gurnam Bhullar | Full Song | Latest Punjabi Song 2018  White Hill Music | New Punjabi Song</cx:pt>
          <cx:pt idx="4452">Gorakhpur में Yogi की हार पर बोली जनता | Public Opinion | Headlines India</cx:pt>
          <cx:pt idx="4453">Gorakhpur में हारने के बाद Yogi Adityanath ने कही ये बात</cx:pt>
          <cx:pt idx="4454">GO-SU Goin' Live | Half Boil - Tamil Web Series | Madras Central | Exclusively On YUV App</cx:pt>
          <cx:pt idx="4455">Governor Vajubhai Vala Likely To Give Green Signal For BJP To Form Government</cx:pt>
          <cx:pt idx="4456">Govt. Job Opportunities In 2018 | Get Ready</cx:pt>
          <cx:pt idx="4457">Gramos Shabani  - Dynjan me ma dhan  (Official Video HD)</cx:pt>
          <cx:pt idx="4458">Grand Finale promo Enga veetu maplai | Arya selected suzana with token of love</cx:pt>
          <cx:pt idx="4459">Grand Republic Day celebrations in Delhi || LIVE || 69th Republic Day 2018 || INDIA || TV9</cx:pt>
          <cx:pt idx="4460">Greatest Royal Rumble Kickoff: April 27, 2018</cx:pt>
          <cx:pt idx="4461">Greatest WrestleMania endings: WWE Top 10, March 31, 2018</cx:pt>
          <cx:pt idx="4462">Gruffydd wows with OUT OF THIS WORLD vocals and bags a GOLDEN BUZZER! | Auditions | BGT 2018</cx:pt>
          <cx:pt idx="4463">Guardianship: Last Week Tonight with John Oliver (HBO)</cx:pt>
          <cx:pt idx="4464">Gucci Gang Country Edition! (Dear Ryan)</cx:pt>
          <cx:pt idx="4465">Gudur audisankara college student suicide - NDN News</cx:pt>
          <cx:pt idx="4466">Guess the characters | Tamil Nadu 2017 - the time travel | Upcoming video</cx:pt>
          <cx:pt idx="4467">Guest In Delhi (2018) Telugu Film Dubbed Into Hindi Full Movie | Mahesh Babu, Amrita Rao</cx:pt>
          <cx:pt idx="4468">Guillermo – God's Plan</cx:pt>
          <cx:pt idx="4469">Gujarat 1st Phase Voting LIVE: Understanding The Demographics with Punya Prasoon Vajpayee</cx:pt>
          <cx:pt idx="4470">Gujarat Counting Live: Watch who is leading right now</cx:pt>
          <cx:pt idx="4471">Gujarat Election 2017 results: BJP leading in 105 seats, Congress ahead in 74</cx:pt>
          <cx:pt idx="4472">Gujarat Election Results LIVE | Celebration Begins Outside BJP HQ In Delhi</cx:pt>
          <cx:pt idx="4473">Gujarat Elections 2017: BJP surging ahead in Saurashtra-Kutch; likely to get 34 seats</cx:pt>
          <cx:pt idx="4474">Gujarat Poll Result: BJP touches a magical figure, Congress = 80, BJP=100</cx:pt>
          <cx:pt idx="4475">Gujarat में Narendra Modi की जीत पर मुस्लिमों का सबसे बड़ा बयान देखिए वीडियो | Headlines India</cx:pt>
          <cx:pt idx="4476">Gujju Girlfriend | Pagal Gujju</cx:pt>
          <cx:pt idx="4477">Gujju Girls Be Like | Pagal Gujju</cx:pt>
          <cx:pt idx="4478">GujjuBhai - Most Wanted | Official Trailer | Siddharth Randeria, Jimit Trivedi | HD</cx:pt>
          <cx:pt idx="4479">Gujjubhai Banya Dabang FREE - Superhit Gujarati Comedy Natak Full 2017 - Siddharth Randeria</cx:pt>
          <cx:pt idx="4480">gujraat election गुजरात चुनाव</cx:pt>
          <cx:pt idx="4481">Gujrat चुनाव का internal पोल देखकर हिल जाएगी भाजपा</cx:pt>
          <cx:pt idx="4482">Gulabjaam Trailer [ गुलाबजाम ] | Sonali Kulkarni | Siddarth Chandekar</cx:pt>
          <cx:pt idx="4483">Gulabo || Raju Punjabi New Haryanvi Song 2018 || Shikha Raghav &amp; Andy Dahiya || Mor Music New Song</cx:pt>
          <cx:pt idx="4484">Gulaebaghavali - Album Preview | Prabhu Deva, Hansika | Vivek-Mervin | Kalyaan S</cx:pt>
          <cx:pt idx="4485">Gulaebaghavali - Moviebuff Sneak Peek | Prabhu Dheva, Hansika Motwani | Kalyaan S</cx:pt>
          <cx:pt idx="4486">Gulaebaghavali | Guleba Video Song | 4K | Kalyaan | Prabhu Deva, Hansika | Vivek Mervin</cx:pt>
          <cx:pt idx="4487">Gulaebaghavali | Guleba Video Song Promo | 4K | Kalyaan | Prabhu Deva, Hansika | Vivek-Mervin</cx:pt>
          <cx:pt idx="4488">Gulaebaghavali | Seramal Ponal Video Song | 4K | Kalyaan | Prabhu Deva, Hansika | Vivek-Mervin</cx:pt>
          <cx:pt idx="4489">Gulati &amp; Kapil, The Irresistible Old Ladies - The Kapil Sharma Show</cx:pt>
          <cx:pt idx="4490">Gulati Gives Good Tips To Baba Ramdev - The Kapil Sharma Show</cx:pt>
          <cx:pt idx="4491">Gulati Has A Loud Mouth - The Kapil Sharma Show</cx:pt>
          <cx:pt idx="4492">Gulati Impresses Vidyavathi - The Kapil Sharma Show</cx:pt>
          <cx:pt idx="4493">Gulati Is Getting Ready For A Date - The Kapil Sharma Show</cx:pt>
          <cx:pt idx="4494">Gulati, Beggar Turned Con-Man - The Kapil Sharma Show</cx:pt>
          <cx:pt idx="4495">Gullu Mama Ka Badla</cx:pt>
          <cx:pt idx="4496">Gumrah - BOHEMIA (Official Audio)</cx:pt>
          <cx:pt idx="4497">GUNMAN FT DJ FLOW | Official Video | Sartaj Virk | Prince Rakhdi | Teji Sandhu | Latest Song 2018</cx:pt>
          <cx:pt idx="4498">Gunna Gunna Mamidi Full Video Song - Raja The Great Video Songs - Ravi Teja, Mehreen Pirzada</cx:pt>
          <cx:pt idx="4499">Gunturodu 2017 Telugu Full Movie | Manchu Manoj | Pragya | #MerryChristmas | Monday Prime Video</cx:pt>
          <cx:pt idx="4500">Guptodhoner Sondhane (গুপ্তধনের সন্ধানে) | Trailer | Abir | Arjun | Ishaa | Dhrubo Banerjee | SVF</cx:pt>
          <cx:pt idx="4501">Gur ke Sev | गुड़ बेसन के सेव । Besan ke Sweet Sev | Sweet Murukku</cx:pt>
          <cx:pt idx="4502">GURI - PUBLICITY (Full Song) DJ Flow | Latest Punjabi Songs 2018 | Geet MP3 | Releasing 26 Jan 6PM</cx:pt>
          <cx:pt idx="4503">GURI - PUBLICITY (Full Song) Dj Flow | Satti Dhillon | Latest Punjabi Songs 2018 | Geet MP3</cx:pt>
          <cx:pt idx="4504">Gurj Sidhu | Yaad Kar | Full Video | Kaos | VIP Records | 360 Worldwide | Latest Punjabi Song 2018</cx:pt>
          <cx:pt idx="4505">Guru Randhawa - High Rated Gabru crossed 300 MILLION !</cx:pt>
          <cx:pt idx="4506">Guru Randhawa - Made in India - Behind the scenes</cx:pt>
          <cx:pt idx="4507">Guru Randhawa &amp; Coach Himesh Sings Aashiqui Mein Teri | Moment | The Voice India Kids - Grand Finale</cx:pt>
          <cx:pt idx="4508">Guru Randhawa : Lahore (Motion Poster) | T Series</cx:pt>
          <cx:pt idx="4509">Guru Randhawa | Celebrating 200 Million : High Rated Gabru</cx:pt>
          <cx:pt idx="4510">Guru Randhawa: Lahore (Official Video) Bhushan Kumar | Vee | DirectorGifty | T-Series</cx:pt>
          <cx:pt idx="4511">Guru Randhawa: MADE IN INDIA | Bhushan Kumar | DirectorGifty | Elnaaz Norouzi | Vee</cx:pt>
          <cx:pt idx="4512">Gurudev: On the Plateau of the Peak</cx:pt>
          <cx:pt idx="4513">Gurugram : karni sena attacks school bus || padmaavat Ban ||</cx:pt>
          <cx:pt idx="4514">GuruJi with Pawan Sinha: Know tricks to avoid bad effects of Chandra Grahan</cx:pt>
          <cx:pt idx="4515">Guruji with Pawan Sinha: You will have to work a little harder for money in 2018</cx:pt>
          <cx:pt idx="4516">Guruvaram Lyrical | Kirrak Party Songs | Nikhil Siddharth | Samyuktha | Simran | Sharan Koppisetty</cx:pt>
          <cx:pt idx="4517">Guruvaram Song Promo | KIRRAK PARTY | Nikhil | Samyuktha | Simran Pareenja</cx:pt>
          <cx:pt idx="4518">Gussa - Official Music Video | BIG Dhillon Feat. Niti Taylor</cx:pt>
          <cx:pt idx="4519">Gutke'Baaz ki Zindagi (Life of a Tobacco Eater)</cx:pt>
          <cx:pt idx="4520">Guys from Girls Point of View | Girl Formula | Chai Bisket</cx:pt>
          <cx:pt idx="4521">Gwandi Munda (Official Video) Maahi | Desi Routz | White Hill Music | New Punjabi Songs 2018</cx:pt>
          <cx:pt idx="4522">Gyandhara Remedial Teaching Programme in Summer 2018 - SCERT, AP | Mana TV</cx:pt>
          <cx:pt idx="4523">GYM - HARF CHEEMA (Full Song) Western Pendu | Latest Punjabi Songs 2018 | Geet MP3</cx:pt>
          <cx:pt idx="4524">Gymers VS Others | RealSHIT</cx:pt>
          <cx:pt idx="4525">Gypsy Women | Aadhi | Making Video | Pranav Mohanlal | Anil Johnson | Jeethu Joseph</cx:pt>
          <cx:pt idx="4526">H.D.ಕುಮಾರಸ್ವಾಮಿ ನೀಡಿರೋ ಸಾಲಮನ್ನಾ ಭರವಸೆ ಈಡೇರಿಸಲು ಹೇಗೆ ಸಾಧ್ಯ..? | DK Shivakumar</cx:pt>
          <cx:pt idx="4527">H.ராஜாவுக்கு பதிலடி : Tamilan Prasanna Burst Out against H Raja | Vairamuthu on Andal</cx:pt>
          <cx:pt idx="4528">H.ராஜாவை கிழித்த பாரதிராஜா  | Bharathiraja speech about vairamuthu Andal Issue | Andal Controversy</cx:pt>
          <cx:pt idx="4529">H.ராஜாவை நாட்டை விட்டே தொரத்தனும் | Dindigul I Leoni funny speech about H Raja</cx:pt>
          <cx:pt idx="4530">Haasil: END FIGHT Between Kabir &amp; Ranvir!</cx:pt>
          <cx:pt idx="4531">Hadiya, Shafin Jahan Interview | Point Blank 14 March 2018</cx:pt>
          <cx:pt idx="4532">Half Boil | Web Series - Episode 7 | Gopi,Sudhakar,Javith | Madras Central</cx:pt>
          <cx:pt idx="4533">Half Boil | Web Series - Episode 8 | Sneak Peek | GO-SU | Madras Central</cx:pt>
          <cx:pt idx="4534">Half Boyfriend 2- A Trip to Ladakh- Langda Aam Productions</cx:pt>
          <cx:pt idx="4535">Half Marriage - हाफ Marriage - Episode 105  - February 16, 2018 - Preview</cx:pt>
          <cx:pt idx="4536">Half Marriage - हाफ Marriage - Episode 106  - February 19, 2018 - Preview</cx:pt>
          <cx:pt idx="4537">Halke Fulke Rehna Seekho - By Sandeep Maheshwari</cx:pt>
          <cx:pt idx="4538">Halla Bol! SSC Protest By Students</cx:pt>
          <cx:pt idx="4539">Halloween - Official Trailer (HD)</cx:pt>
          <cx:pt idx="4540">Hamari Rani Ki Backchodi Dekho (Pranks In India)</cx:pt>
          <cx:pt idx="4541">Hamari Rich Girlfriends | SahibNoor Singh</cx:pt>
          <cx:pt idx="4542">hamsaro telugu romantic and heart touching love story.. short film made in USA.</cx:pt>
          <cx:pt idx="4543">Hanuman Chalisa With Meaning - Full | Anjaneya Swamy Devotional Songs | Rose Telugu Movies</cx:pt>
          <cx:pt idx="4544">Hanuman Jab Chale I New Version I Hanuman Bhajan LAKHBIR SINGH LAKKHA I HD Video Song</cx:pt>
          <cx:pt idx="4545">Hanuman Jayanti Special I Shree Hanuman Chalisa I Gulshan Kumar I Hariharan I Hanuman Ashtak</cx:pt>
          <cx:pt idx="4546">Hanuman Tera Kya Kehna I Hanuman Bhajan I LAKHBIR SINGH LAKKHA I Full Audio Songs Juke Box</cx:pt>
          <cx:pt idx="4547">Happy Birthday Bhaijaan | Studio Version | Anubhav Mohanty | Humane Sagar | Neel Mohapatra</cx:pt>
          <cx:pt idx="4548">Happy birthday nehu ma'am</cx:pt>
          <cx:pt idx="4549">Happy Birthday Remo from the Race 3 family</cx:pt>
          <cx:pt idx="4550">Happy Happy Family Promo Song | Tej I Love You Songs | Sai Dharam Tej, Anupama Parameswaran</cx:pt>
          <cx:pt idx="4551">Happy New Year - Light Up 2018 Dubai - World Record Celebrations</cx:pt>
          <cx:pt idx="4552">HAPPY NEW YEAR | #REWIND MEMORIES | KIRAAK HYDERABADIZ</cx:pt>
          <cx:pt idx="4553">Happy New Year 2018 - How to Draw Number 2018 - Trick Art with Vamos</cx:pt>
          <cx:pt idx="4554">Happy Raikoti : TOP TOP (Full Song) Laadi Gill | New Songs 2018 | White Hill Music</cx:pt>
          <cx:pt idx="4555">Happy Singles Day - Feb 13 | Nee Yaaruda Komali l Team NYK</cx:pt>
          <cx:pt idx="4556">Happy Women's Day</cx:pt>
          <cx:pt idx="4557">Haq Se | Official Trailer | Streaming Soon</cx:pt>
          <cx:pt idx="4558">Haq Se Qarib Qarib Singlle - featuring Irrfan Khan.</cx:pt>
          <cx:pt idx="4559">HAR EK FRIEND KAMEENA HOTA HAI II NAZARBATTU II</cx:pt>
          <cx:pt idx="4560">HAR KOI YOUTUBER...|| Hyderabad Diaries</cx:pt>
          <cx:pt idx="4561">Har Mard Ka Dard - 4</cx:pt>
          <cx:pt idx="4562">Hard Hitting Scene about Aadhar Card from Irumbuthirai (Uncensored Version) | Vishal, Arjun</cx:pt>
          <cx:pt idx="4563">Hard Kaur(Official Trailer) Delhiwood Studios-White Hill Studios-Rel 15 Dec'17- Latest Punjabi Movie</cx:pt>
          <cx:pt idx="4564">Hardik Pandya जाएंगे जेल, दर्ज हुई FIR</cx:pt>
          <cx:pt idx="4565">Hardik Patel CD video, संबित पात्रा ने सीडी कांड का किया जबरदस्त विश्लेषण</cx:pt>
          <cx:pt idx="4566">Hardik Patel TWEETS - 'जो निभा ना सका Patni से, दूसरों की CD बनवाएगा' | Hardik Slams Modi on Twitter</cx:pt>
          <cx:pt idx="4567">Hardik Patel With Girl In Room, Video Viral</cx:pt>
          <cx:pt idx="4568">Hardik Patel के Exit Poll में जीत रही है Congress, 100 से ज्यादा Seats मिलने का अनुमान</cx:pt>
          <cx:pt idx="4569">Hardik Patel's video goes viral, Hardik terms it dirty politics- Tv9Gujarati</cx:pt>
          <cx:pt idx="4570">Hare Matar ki Dal | ताजा हरे मटर की दाल । Fresh Green Peas Daal Recipe</cx:pt>
          <cx:pt idx="4571">Hari Teja Imitates Allu Arjun @ Okka Kshanam Pre Release Event | Allu Sirish | #OkkaKshanam</cx:pt>
          <cx:pt idx="4572">Harish Verma: Judaayi Official Video Song | Latest Songs 2018 | Gurdas Media Works</cx:pt>
          <cx:pt idx="4573">Hariye Jawar Gaan (হারিয়ে যাওয়ার গান) | Uma | Jisshu | Sara | Anupam Roy | Srijit Mukherji | SVF</cx:pt>
          <cx:pt idx="4574">Harjeeta - Official Trailer | Ammy Virk | In Cinemas 18th May 2018</cx:pt>
          <cx:pt idx="4575">Haryanvi Husband Punjabi Wife | Episode 06 - Jhootha | Lalit Shokeen Films |</cx:pt>
          <cx:pt idx="4576">Haryanvi Husband Punjabi Wife | Episode_5 - Dieting | Lalit Shokeen Films |</cx:pt>
          <cx:pt idx="4577">Haryanvi Top Mashup 4 | Gaurav Bhati, Ishika Tomar | Latest Haryanvi Songs Haryanavi 2018 | DJ Songs</cx:pt>
          <cx:pt idx="4578">Haryanvi Webseries | ANDY KUNBA | Episode 4 : खुलगी पोल | Deepak Mor,  Sonika singh Comedy</cx:pt>
          <cx:pt idx="4579">Haryanvi Webseries | ANDY KUNBA | Episode 5 : कानी भैंस || Deepak Mor Haryanvi Comedy 2017</cx:pt>
          <cx:pt idx="4580">Haryanvi Webseries | ANDY KUNBA | Episode 6 : चाँद का ब्याह || Deepak Mor, Miss ADA Haryanvi Comedy</cx:pt>
          <cx:pt idx="4581">Haryanvi Webseries | ANDY KUNBA | Episode 9 : फंसगी चैन || Deepak Mor, Miss ADA || Haryanvi Comedy</cx:pt>
          <cx:pt idx="4582">Has Canadian PM Justin Trudeau snubbed over Khalistan issue?</cx:pt>
          <cx:pt idx="4583">HASEENA - KULBIR JHINJER (Full Song) Deep Jandu | Sukh Sanghera | Punjabi Songs | Hi Speed Records</cx:pt>
          <cx:pt idx="4584">Haseena Parkar Full Movie HD 1080p | Shraddha Kapoor, Siddhanth Kapoor, Apoorva | Bollywood Movie</cx:pt>
          <cx:pt idx="4585">Hasin चली Mamata Banerjee के पास अपना दुखड़ा लेकर, खुलेंगे नए Chapters</cx:pt>
          <cx:pt idx="4586">Hasta Nahi Mara Sam ||Dhirubhai Sarvaiya ||New Gujarati Jokes 2017 ||Full HD Video</cx:pt>
          <cx:pt idx="4587">Hasyani Dhamal ||Dhirubhai Sarvaiya ||New Gujarati Jokes 2017 ||Full HD Video</cx:pt>
          <cx:pt idx="4588">Hatem Al Iraqi ... Yteg Eesbaa - Video Clip | حاتم العراقي ... يطق اصبع - فيديو كليب</cx:pt>
          <cx:pt idx="4589">Hats off to myself! : Jayam Ravi's Son Cute Speech | Aarav, Nivetha Pethuraj | Tik Tik Tik</cx:pt>
          <cx:pt idx="4590">Hats Off To Sunny Leone - Mashoom Shankar | Nagesh Thiraiyarangam | Movie Nights | Black Sheep</cx:pt>
          <cx:pt idx="4591">Hatt Ja Tau Video | Veerey Ki Wedding | Sunidhi Chauhan | Sapna Chaudhary</cx:pt>
          <cx:pt idx="4592">Hawabaazi Padi Bhaari | RealSHIT</cx:pt>
          <cx:pt idx="4593">HD VIDEO SONG TRAILER - दुलहिन गंगा पार के - MIX  Marad Hamar Bacha Ba  जवानी लेके उड़ जाई कउवा</cx:pt>
          <cx:pt idx="4594">He Or She? | Interesting Game | Baban Starcast | Bhaosaheb Shinde, Gayatri Jadhav | Khwada</cx:pt>
          <cx:pt idx="4595">He sold his Shop for his Wife And Cried, उसने अपनी पत्नी के लिए सब कुछ बेचा</cx:pt>
          <cx:pt idx="4596">He VS She | Hyderabadi Comedy | Kantri Guyz</cx:pt>
          <cx:pt idx="4597">Headlines: Bharat Bandh today against SC order on SC/ST Atrocities Act</cx:pt>
          <cx:pt idx="4598">Headlines: India celebrates its 69th Republic Day, January 26, 2018</cx:pt>
          <cx:pt idx="4599">Headlines: Legendary actress Sridevi dies after cardiac arrest in Dubai</cx:pt>
          <cx:pt idx="4600">Heart Attack 2 (Gunde Jaari Gallanthayyinde) 2018 Official Trailer | Nithin, Nitya Menen</cx:pt>
          <cx:pt idx="4601">Heartbeat Full Movie - 2018 Telugu Full Movies - Dhruvva, Venba - Bhavani HD Movies</cx:pt>
          <cx:pt idx="4602">Hearty Congratulations to Mahesh Babu for Bharat Ane Nenu Success @ Naa Peru Surya Event</cx:pt>
          <cx:pt idx="4603">Heavy Rain Lashes Mumbai, Cyclone Ockhi LIVE Updates-TV9</cx:pt>
          <cx:pt idx="4604">Heavy rains continue in Kerala, Schools declared leave in Thiruvananthapuram</cx:pt>
          <cx:pt idx="4605">Heavy Scene - To Area Re Mun Raj Karibi | New Odia Film - Bajrangi</cx:pt>
          <cx:pt idx="4606">Heeriye Song Video - Race 3 | Salman Khan, Jacqueline | Meet Bros ft. Deep Money, Neha Bhasin</cx:pt>
          <cx:pt idx="4607">Hello Movie Emotional Dialogues | Promos | Akhil Akkineni | Kalyani Priyadarshan | TFPC</cx:pt>
          <cx:pt idx="4608">Hello Movie Super Hit Promo | Akhil Akkineni | Kalyani Priyadarshan | TFPC</cx:pt>
          <cx:pt idx="4609">Hello Movie Super Hit Trailer - Latest Promo | Akhil Akkineni | Kalyani Priyadarshan</cx:pt>
          <cx:pt idx="4610">Hello Review | Akhil Akkineni Telugu Movie Rating |Vikram K Kumar | Mr. B</cx:pt>
          <cx:pt idx="4611">Hello USA Premier Audience Response</cx:pt>
          <cx:pt idx="4612">Hello! Audio Launch LIVE TV9 || Akhil Akkineni || Kalyani Priyadarshan || Anup Rubens || Vikram</cx:pt>
          <cx:pt idx="4613">HELLO! Movie REVIEW And RATING | Akhil Akkenani | Kalyani | Vikram K Kumar | Akkineni Nagarjuna</cx:pt>
          <cx:pt idx="4614">HELLO! Songs Jukebox | Akhil Akkineni, Kalyani Priyadarshan | Vikram K Kumar | Anup Rubens</cx:pt>
          <cx:pt idx="4615">HELLO! Teaser - Akhil Akkineni, Kalyani Priyadarshan || Vikram K Kumar || Akkineni Nagarjuna</cx:pt>
          <cx:pt idx="4616">HELLO! Title Song Trailer | Akhil Akkineni, Kalyani Priyadarshan I Vikram K Kumar</cx:pt>
          <cx:pt idx="4617">HELLO! Trailer – Akhil Akkineni, Kalyani Priyadarshan II Vikram K Kumar II Akkineni Nagarjuna</cx:pt>
          <cx:pt idx="4618">HELLO! Wedding Song - Akhil Akkineni, Kalyani Priyadarshan I Vikram K Kumar</cx:pt>
          <cx:pt idx="4619">Hello, Awaaz Aa Rahi Hai? | Indians &amp; Phones ft. Sadak Chhap | The Timeliners</cx:pt>
          <cx:pt idx="4620">HELP PLEASE ? ONLINE FRAUD ? BEWARE STUDENTS YOUTUBERS</cx:pt>
          <cx:pt idx="4621">HERE’S WHY 2017 WAS THE BEST YEAR OF MY LIFE</cx:pt>
          <cx:pt idx="4622">Here's what PM Modi gifted Anushka Sharma and Virat Kohli at their wedding reception</cx:pt>
          <cx:pt idx="4623">HERO ALOM OF GUJARAT</cx:pt>
          <cx:pt idx="4624">Hero Nani Accident Caught on CCTV | సీసీ టీవీ లో రికార్డు..హీరో నాని కార్ ఆక్సిడెంట్ | Nani Accident</cx:pt>
          <cx:pt idx="4625">Hero Nani Fantastic Words About Sunil @ 2 countries  movie Audio Release</cx:pt>
          <cx:pt idx="4626">Hero Nani has a road accident - TV9</cx:pt>
          <cx:pt idx="4627">Hero Nithin Reaction On Actress Sri Reddy || Actress Sri Reddy Latest News | Tollywood</cx:pt>
          <cx:pt idx="4628">Hero Nithin Warning To Actor Sri Reddy | Sri Reddy Bad Comments On Pawan Kalyan Issue | Adya Media</cx:pt>
          <cx:pt idx="4629">Hero No Zero 2 (All In All Azhagu Raja) 2018 New Released Full Hindi Movie | Karthi, Kajal Aggarwal</cx:pt>
          <cx:pt idx="4630">Hero Siddharth Extraordinary Answer On His Controversies In TFI | Fantastic | TFPC</cx:pt>
          <cx:pt idx="4631">Hero Sivaji condemns Pawan Kalyan's comments on corruption - TV9</cx:pt>
          <cx:pt idx="4632">Hero Suresh gets emotional about Comedian Vijay Sai death</cx:pt>
          <cx:pt idx="4633">Hero Tarun at #ChaySamWeddingReception | Samantha &amp; Naga Chaitanya Reception Videos | News Mantra</cx:pt>
          <cx:pt idx="4634">Hero Tarun vs Achor Ravi</cx:pt>
          <cx:pt idx="4635">Hero Vishal Real Behaviour With Tollywood Stars | Abhimanyudu Movie Premiere Show #Abhimanyudu</cx:pt>
          <cx:pt idx="4636">Heroine Anu Emmanuel @ Agnyaathavaasi Audio Launch | #PSPK25 | Pawan Kalyan | Trivikram | TV5</cx:pt>
          <cx:pt idx="4637">Heroine Anupama  scoring Beautiful Boundries @Tej I Love You vs RJ's Match|| Anupama</cx:pt>
          <cx:pt idx="4638">Heroine Sridevi Last Speech | Sridevi Unseen | Sridevi Rip | #Sridevirip | Sridevi Last Video</cx:pt>
          <cx:pt idx="4639">Heroine Sridevi Passes Away || Sridevi Is No More | Tollywood Bollywood Stars Condolence to Sridevi</cx:pt>
          <cx:pt idx="4640">He's hit by a Water Balloon, वह एक पानी के गुब्बारे से मारा गया था.</cx:pt>
          <cx:pt idx="4641">Hey Jude Malayalam Movie | Yela La La Song Teaser | Nivin Pauly, Trisha | Gopi Sunder | Shyamaprasad</cx:pt>
          <cx:pt idx="4642">Hey Jude Malayalam Movie Review By #AbhijithVlogger</cx:pt>
          <cx:pt idx="4643">Hi - Tech Stars prostitution in Hyderabad Star Hotels - TV9 Now</cx:pt>
          <cx:pt idx="4644">Hichki | Official Trailer | Rani Mukerji | Releasing 23rd Feb 2018</cx:pt>
          <cx:pt idx="4645">HICHKI | Rani Mukerji | Trailer Reaction!</cx:pt>
          <cx:pt idx="4646">High Court (Full HD) | Komleen Gill  Ft. Guri Toor &amp; Kv Singh  | New Punjabi Songs 2017</cx:pt>
          <cx:pt idx="4647">HIGH END CONFIDENTIAL | DILJIT DOSANJH | REMIX | BHANGRA | CHOREOGRAPHY</cx:pt>
          <cx:pt idx="4648">High End Exams | Harshdeep Ahuja</cx:pt>
          <cx:pt idx="4649">HIGH JACK | Official Trailer | Sumeet Vyas | Sonnalli Seygall | Mantra | Akarsh Khurana | April 20</cx:pt>
          <cx:pt idx="4650">High On Love - Single | Pyaar Prema Kaadhal | Yuvan Shankar Raja | Sid Sriram | Niranjan Bharathi</cx:pt>
          <cx:pt idx="4651">High On Love Cover ft., Harish Kalyan, MS Jones | Pyaar Prema Kaadhal | Tribute to Yuvan</cx:pt>
          <cx:pt idx="4652">High Rated Gabru Lyrical Video Song | Guru Randhawa | T-Series</cx:pt>
          <cx:pt idx="4653">High Standard (Full Video) | Himanshi Khurana | Latest Song 2018 | Brand B</cx:pt>
          <cx:pt idx="4654">HIGHLIGHTS : 5 Hidden Things in Kaala Teaser | Rajinikanth, Dhanush | Pa. Ranjith</cx:pt>
          <cx:pt idx="4655">Highlights from Afghanistan's crushing U19s victory over New Zealand</cx:pt>
          <cx:pt idx="4656">Highlights of Bharat Anu Nenu - TV9</cx:pt>
          <cx:pt idx="4657">HIGHLIGHTS: India beat Australia to win the 2018 U19 Cricket World Cup</cx:pt>
          <cx:pt idx="4658">HIJAMA (cupping) - Why you should get it done! l (Hindi Urdu) l The Baigan Vines</cx:pt>
          <cx:pt idx="4659">HILARIOUS COCKROACH PRANK ON GIRLS - Baap Of Bakchod - Raj</cx:pt>
          <cx:pt idx="4660">Hilarious Fun TDP Narsi reddy Vs Posani Krishna Murali Counter | Mata ki Mata | Friday Poster</cx:pt>
          <cx:pt idx="4661">HILARIOUS Mandy Muden brings her bag of magic tricks to the Semi’s! | Semi-Finals | BGT 2018</cx:pt>
          <cx:pt idx="4662">Hilarious Vine Combo 7 || Hyderabadi Comedy || Warangal Diaries</cx:pt>
          <cx:pt idx="4663">Hina Khan COOKS For Rocky | Day 86 | Bigg Boss 11 | 26th December Full Episode Update</cx:pt>
          <cx:pt idx="4664">Hina Khan finally comments on Shilpa Shinde winning Bigg Boss 11</cx:pt>
          <cx:pt idx="4665">Hina Khan FIRST Live Video After Loosing Bigg Boss 11 To Shilpa Shinde</cx:pt>
          <cx:pt idx="4666">Hina Khan gets Trolled again for Copying Deepika Padukone | Bigg Boss 11</cx:pt>
          <cx:pt idx="4667">Hina Khan Is A Disappointment Says Ex Bigg Boss Contestants Keith Sequeira And Rochelle Rao</cx:pt>
          <cx:pt idx="4668">Hina Khan On Calling Sakshi Tanwar Crossed Eye In Bigg Boss 11</cx:pt>
          <cx:pt idx="4669">Hina Khan Real Image is Out: Bandagi Kalra Eviction Interview | Bigg Boss 11</cx:pt>
          <cx:pt idx="4670">Hina Khan SHOUTS On Shilpa Shinde For BAD COOKING | Bigg Boss 11 14th December 2017 Episode Update</cx:pt>
          <cx:pt idx="4671">Hina Khan Talking about her Experience on Bigg Boss &amp; Salman Khan</cx:pt>
          <cx:pt idx="4672">Hina Khan To Be ELIMINATED This Week | MAJOR TWIST | Bigg Boss 11</cx:pt>
          <cx:pt idx="4673">Hina Khan To Make Her BOLLYWOOD DEBUT Soon | TellyMasala</cx:pt>
          <cx:pt idx="4674">Hina VS Vikas, Shilpa &amp; Sapna UGLY FIGHT | Bigg Boss 11 - Day 49 | 20 November 2017 Episode Update</cx:pt>
          <cx:pt idx="4675">Hindi News Bulletin | हिंदी समाचार बुलेटिन – Mar 05, 2018 (9 am)</cx:pt>
          <cx:pt idx="4676">HipHop Tamizha Atrocity - Chennai vs Kovai</cx:pt>
          <cx:pt idx="4677">Hiriye Song Teaser - Movie Race 3 | Salman Khan, Jacqueline Fernandez | Song Out Tomorrow</cx:pt>
          <cx:pt idx="4678">History of Rani Padmavati - रानी पदमावती का इतिहास जानिए - by Dr Mahipal Singh Rathore</cx:pt>
          <cx:pt idx="4679">Hit Sad Song | मोरा साथ अधूरा छोड़के |  Nandini Tiwari |  Adhura Saath | रुला देनेवाला गाना</cx:pt>
          <cx:pt idx="4680">Hiten Tejwani Revealed Hina Khan Real Face - Exclusive Interview | Bigg Boss 11 Eviction</cx:pt>
          <cx:pt idx="4681">Hitler Hubby | Full HD Video | Jaismeen Jassi Feat. Dhillon | New Punjabi Songs 2018</cx:pt>
          <cx:pt idx="4682">Hmm | #moveforward | Jump Cuts</cx:pt>
          <cx:pt idx="4683">Hoichoi Unlimited | Film Announcement | Dev | Aniket C | Mimi | Puja | Puja 2018</cx:pt>
          <cx:pt idx="4684">Holi in Different States of India || TSP's Holi Special</cx:pt>
          <cx:pt idx="4685">HOLI MAHOTSAV 2018 || VRINDAVAN ||</cx:pt>
          <cx:pt idx="4686">HOLI MAHOTSAV INDORE   || 25 MARCH 2018|| || INDORE  ||</cx:pt>
          <cx:pt idx="4687">Holi Mein Kaha Chal Gayile | Khesari Lal Yadav | BHOJPURI HIT HOLI SONG 2018 | HD VIDEO</cx:pt>
          <cx:pt idx="4688">Holi Special | Celebrate Holi With Alia &amp; Varun | The Kapil Sharma Show</cx:pt>
          <cx:pt idx="4689">Holi Special | Popatlal Goes Bald This Holi | Taarak Mehta Ka Ooltah Chashmah</cx:pt>
          <cx:pt idx="4690">HOLI SPECIAL 2018 I Holi Ke Rang Lakkha Ke Sang I LAKHBIR SINGH LAKKHA I HD Video Songs Juke Box</cx:pt>
          <cx:pt idx="4691">Holi: Boys Vs. Girls feat. Nazar Battu | Rickshawali</cx:pt>
          <cx:pt idx="4692">Homemade Hair Oil for Strong  Hair || Aloe vera-Amla Hair Oil||മുടിയഴകിനു പിന്നിലെ സത്യങ്ങൾ ||Ep:310</cx:pt>
          <cx:pt idx="4693">Honest College Admissions | my village show comedy</cx:pt>
          <cx:pt idx="4694">HONEST GUYS | Sham Idrees</cx:pt>
          <cx:pt idx="4695">Honest Husband</cx:pt>
          <cx:pt idx="4696">Honest Interviews - Atha vs Kodalu || Mahathalli</cx:pt>
          <cx:pt idx="4697">Honest Mothers Day | Telugu | my village show</cx:pt>
          <cx:pt idx="4698">Honest Resolutions || Mahathalli</cx:pt>
          <cx:pt idx="4699">Honest Trailers - Baby Driver</cx:pt>
          <cx:pt idx="4700">Honest Trailers - Batman Forever</cx:pt>
          <cx:pt idx="4701">Honest Trailers - Black Panther</cx:pt>
          <cx:pt idx="4702">Honest Trailers - It (2017)</cx:pt>
          <cx:pt idx="4703">Honest Trailers - Jumanji</cx:pt>
          <cx:pt idx="4704">Honest Trailers - Jumanji: Welcome To The Jungle</cx:pt>
          <cx:pt idx="4705">Honest Trailers - Justice League</cx:pt>
          <cx:pt idx="4706">Honest Trailers - The Emoji Movie</cx:pt>
          <cx:pt idx="4707">Honest Trailers - The Incredibles</cx:pt>
          <cx:pt idx="4708">Honest Trailers - The Room</cx:pt>
          <cx:pt idx="4709">Honest Trailers - Thor: Ragnarok</cx:pt>
          <cx:pt idx="4710">Honeymoon Kya Hota Hai - Golu Bholu Ep 1 -TST</cx:pt>
          <cx:pt idx="4711">Honor 10 Smartphone Unboxing &amp; Overview with Camera Samples</cx:pt>
          <cx:pt idx="4712">Honor 7X Unboxing &amp; True Picture of Max View | Fake Camera Hype ??</cx:pt>
          <cx:pt idx="4713">Honor 9 Lite - Quad Camera Vision! Really??? My Opinions</cx:pt>
          <cx:pt idx="4714">Honor 9 Lite Camera Functions with Samples &amp; Camera Review</cx:pt>
          <cx:pt idx="4715">Honor 9 Lite FAQ - Your Most Asked Questions Answered</cx:pt>
          <cx:pt idx="4716">Honor 9 Lite Unboxing &amp; Overview Budget Smartphone with 4 Cameras</cx:pt>
          <cx:pt idx="4717">Honor View 10 Unboxing &amp; Overview</cx:pt>
          <cx:pt idx="4718">Honsla - Full Song | Rami &amp; Prince Randhawa | Latest Punjabi Song 2018 | Ramaz Music</cx:pt>
          <cx:pt idx="4719">Hookup Culture - Moira Rajpal | UnErase Poetry</cx:pt>
          <cx:pt idx="4720">Hostel Crime Patrol | TVF</cx:pt>
          <cx:pt idx="4721">Hot Breaking: 'Power' Illena Nakkituthan Poganum  - Vijay Sethupathi | Vishal | STR | Kee</cx:pt>
          <cx:pt idx="4722">Hot Debate On YCP MLA Roja vs Bandla Ganesh and YS Jagan vs Pawan Kalyan | Vulgar Comments | AP24x7</cx:pt>
          <cx:pt idx="4723">Hot Girl Sitting on Boys Prank - Prank Gone Wrong | Prank In India | The HunGama Films</cx:pt>
          <cx:pt idx="4724">HOTEL TRANSYLVANIA 3 Official Trailer #1 (2018) Animated Movie HD</cx:pt>
          <cx:pt idx="4725">HOTEL TRANSYLVANIA 3: SUMMER VACATION - Official Trailer (HD)</cx:pt>
          <cx:pt idx="4726">Hottest In The Hood (Full Video) | VRK Ft DJ Ka$h | Latest Punjabi Song 2018 | Shemaroo Punjabi</cx:pt>
          <cx:pt idx="4727">Houn Jau Dya - Bucket List | Sumeet Raghvan, Madhuri Dixit-Nene |Shreya Ghoshal,Sadhana Sargam,Shaan</cx:pt>
          <cx:pt idx="4728">House Owners Face to Face about Carpenter Nagaraj &amp; Wife Jyothi Behaviour || NTV</cx:pt>
          <cx:pt idx="4729">Housemaid | Stand Up Comedy By Rahul Subramanian</cx:pt>
          <cx:pt idx="4730">How &amp; Why NOKIA Failed | Case Study | Dr Vivek Bindra | Part -1</cx:pt>
          <cx:pt idx="4731">How can plants teach you mathematics?</cx:pt>
          <cx:pt idx="4732">How can you learn mathematics in a vegetable shop?</cx:pt>
          <cx:pt idx="4733">How Dhruva Sarja Struggled During His Initial Days to Start his Career</cx:pt>
          <cx:pt idx="4734">How DTH Works via Satellite in HINDI | Real Cost Of TV Channels | Satellite TV vs Cable TV Working</cx:pt>
          <cx:pt idx="4735">How Girls Prepare for Date | Girl Formula | Chai Bisket</cx:pt>
          <cx:pt idx="4736">How Himachal Pradesh Trumps Gujarat Even Though Modi’s State Is The Economic Powerhouse</cx:pt>
          <cx:pt idx="4737">How I convinced Sai Pallavi to act in my film? : A.L.Vijay Speech | Karu Audio Launch</cx:pt>
          <cx:pt idx="4738">How I Fight with my Husband - Samantha Reveals | First Interview After Marriage | US 214</cx:pt>
          <cx:pt idx="4739">How I Made My Millions! (and so can you) 💰💰💰 BITCONNECT</cx:pt>
          <cx:pt idx="4740">How I met Your Mother- The Saga of Indian Mother-in-Laws- Langda Aam Productions</cx:pt>
          <cx:pt idx="4741">How ICAI Give Marks in Strategic Management | Follow This and Score some Extra Marks</cx:pt>
          <cx:pt idx="4742">How Kiran Bala becomes Amina Bibi | Know the story</cx:pt>
          <cx:pt idx="4743">How Long Will We Be Silent?': Prakash Raj Demands Justice For Kathua Case</cx:pt>
          <cx:pt idx="4744">How much is 20 Rupees worth in RK Nagar? | Public Reveal on Camera! | DC 151</cx:pt>
          <cx:pt idx="4745">How much PATIENCE do you have? | Comedy | Dreamz Unlimited</cx:pt>
          <cx:pt idx="4746">How NOT TO Ask Out Girls On Valentine's Day | Old Videos | Jordindian</cx:pt>
          <cx:pt idx="4747">How Padmaavat Could've Ended || Shudh Desi Endings</cx:pt>
          <cx:pt idx="4748">How people react when you're Jobless VS Working | RealSHIT</cx:pt>
          <cx:pt idx="4749">How Raid Could've Ended || Ajay Devgan &amp; Illeana D'cruz | SDE</cx:pt>
          <cx:pt idx="4750">How Social Media Can Change One's Life?  | Oru Kadha Sollatta Sir ? | Black Sheep</cx:pt>
          <cx:pt idx="4751">How Students Study For Exams | Part 1 | Jordindian</cx:pt>
          <cx:pt idx="4752">How Students Study For Exams | Part 2 | Jordindian</cx:pt>
          <cx:pt idx="4753">How the Right Politicized Roy Moore's Sexual Misconduct Allegations: The Daily Show</cx:pt>
          <cx:pt idx="4754">How To Become Rich - True Story</cx:pt>
          <cx:pt idx="4755">How to Build Coca Cola Spy Gun</cx:pt>
          <cx:pt idx="4756">HOW TO CONCENTRATE ON STUDIES or WORK (HINDI) - DEEP WORK PRINCIPLE</cx:pt>
          <cx:pt idx="4757">HOW TO CONTROL YOUR MIND &amp; EMOTIONS | Motivational Video | Dr Vivek Bindra</cx:pt>
          <cx:pt idx="4758">How To Convert Dreams Into Action Plan | Motivational Video For Students | Dr Vivek Bindra</cx:pt>
          <cx:pt idx="4759">How To Crack GA/GS in RRB ALP AND SSC CPO - Must Watch</cx:pt>
          <cx:pt idx="4760">How To Crack SSC CHSL 2018 | Online Coaching For SSC CHSL</cx:pt>
          <cx:pt idx="4761">How to cure White hair to Black hair in Tamil / நரைத்த முடி கறுப்பாக</cx:pt>
          <cx:pt idx="4762">How to deal with angry girlfriend | Comedy | Dreamz Unlimited</cx:pt>
          <cx:pt idx="4763">How to Find Your Passion । Passion को Profession कैसे बनाएँ | Dr Vivek Bindra</cx:pt>
          <cx:pt idx="4764">How To Forget Your Ex Girlfriend/ Boyfriend | Baap of Bakchod -Sid</cx:pt>
          <cx:pt idx="4765">HOW TO GET A HOT &amp; RICH GIRLFRIEND | So Effin Cray</cx:pt>
          <cx:pt idx="4766">How To Get Girl's Phone Number Prank 2 | Baap of Bakchod - Raj</cx:pt>
          <cx:pt idx="4767">How to get rid of Overthinking? By Sandeep Maheshwari (Part 4 of 4)</cx:pt>
          <cx:pt idx="4768">How to get rid of Overthinking? By Sandeep Maheshwari I Hindi</cx:pt>
          <cx:pt idx="4769">How to get Views on YouTube!</cx:pt>
          <cx:pt idx="4770">How To Increase Your Will Power | Motivational Video | Dr Vivek Bindra</cx:pt>
          <cx:pt idx="4771">How To Look Good On A Budget | Shreya Jain</cx:pt>
          <cx:pt idx="4772">How To Make A Bubble Maker At Home | ഇനി കുമള പറ പറക്കും | M4tech |</cx:pt>
          <cx:pt idx="4773">How To Make A Garden Waterfalls | ഇനി പൂന്തോട്ടത്തിലും വെള്ളച്ചാട്ടം | M4 TECH |</cx:pt>
          <cx:pt idx="4774">How to make anyone instantly Like You? By Sandeep Maheshwari</cx:pt>
          <cx:pt idx="4775">How To Make Egg Candles | മുട്ടത്തോടുകൊണ്ട്  ഒരു മുട്ടത്തിരി ഉണ്ടാക്കിയാലോ ????? |</cx:pt>
          <cx:pt idx="4776">How To Make Free Energy Water Pump At Home | ഇത് വല്ലതും നടക്കുമോ ?? | M4tech |</cx:pt>
          <cx:pt idx="4777">How To Make Mumble Rap</cx:pt>
          <cx:pt idx="4778">How to Make Powerful New Year Resolution | Motivational Video in Hindi by Dr Vivek Bindra</cx:pt>
          <cx:pt idx="4779">How to MAKE THE MOST of SUMMER VACATIONS | Don't be Lazy | Sejal Kumar</cx:pt>
          <cx:pt idx="4780">HOW TO MANIPULATE ANYONE in HINDI - 8 MIND TRICKS | SeeKen</cx:pt>
          <cx:pt idx="4781">How to maximise your chance of cracking 3rd June Prelims 2018 by Roman Saini</cx:pt>
          <cx:pt idx="4782">HOW TO MUSICAL.LY IN INDIA</cx:pt>
          <cx:pt idx="4783">How to prepare Bit for Exams using Mathematics? | Root 2</cx:pt>
          <cx:pt idx="4784">How to Prepare for UPSC 2019 from Scratch - एकदम शुरू से UPSC 2019 की तैयारी कैसे शुरू करें ?</cx:pt>
          <cx:pt idx="4785">How To Print Photo On Mug | നിങ്ങൾക്കും തന്നെ ചെയ്യാം | M4 Tech |</cx:pt>
          <cx:pt idx="4786">How To Put Whatsapp Status In Full Screen</cx:pt>
          <cx:pt idx="4787">How To Register G.S 7300 (English) On eBook App</cx:pt>
          <cx:pt idx="4788">How To Revise Tax In 1.5 Days Plus Lots of Motivation</cx:pt>
          <cx:pt idx="4789">How to Score 170 + in next 2.5 months in  SSC CGL TIER-1 by Ankur (scored 177.5/200)</cx:pt>
          <cx:pt idx="4790">How To SEDUC(E) Any Girl | ADULT COMEDY Video in HINDI | Part 1 | Quick Reaction Team</cx:pt>
          <cx:pt idx="4791">How To Shop For Weddings &amp; Trousseau | #TheShaadiSaga | Shreya Jain</cx:pt>
          <cx:pt idx="4792">How to spot Spy Cameras || TV9 Demonstration - TV9 Live</cx:pt>
          <cx:pt idx="4793">HOW TO TRAIN YOUR DRAGON 3 Trailer (2019)</cx:pt>
          <cx:pt idx="4794">How Trump Has Made China Great Again: The Daily Show</cx:pt>
          <cx:pt idx="4795">How Well Do You Know About INDIA ? 🇮🇳 REPUBLIC DAY 2018 SPECIAL | Quick Reaction Team</cx:pt>
          <cx:pt idx="4796">Howra Bridge Full Movie - 2018 Telugu Full Movies - Rahul Ravindran, Chandini Chowdary</cx:pt>
          <cx:pt idx="4797">Hoye Jetey Paari (হয়ে যেতে পারি) | Fidaa | Video Song | Arijit | Yash | Sanjana |  Arindom | SVF</cx:pt>
          <cx:pt idx="4798">Hridayathil Sookshikkan Epi 30 03-02-18 (Download &amp; Watch Full Episode on Hotstar)</cx:pt>
          <cx:pt idx="4799">Hridayathil Sookshikkan Epi 39 14-02-18 (Download &amp; Watch Full Episode on Hotstar)</cx:pt>
          <cx:pt idx="4800">HT Leadership Summit | Salman Khan on Film Padmavati | फिल्म देखने से पहले नतीजे पर पहुंचना सही नहीं</cx:pt>
          <cx:pt idx="4801">HTC U12+ Review: A Phone With No Buttons!</cx:pt>
          <cx:pt idx="4802">Hu Ba Hu - Padman | Akshay Kumar &amp; Sonam Kapoor | Amit Trivedi | Kausar Munir</cx:pt>
          <cx:pt idx="4803">Huawei Mate 10 Pro: The Real Deal?</cx:pt>
          <cx:pt idx="4804">Huawei MateBook X Pro - The Bezel Less Laptop?</cx:pt>
          <cx:pt idx="4805">Huawei P20 Pro Review: The Triple Camera Smartphone!</cx:pt>
          <cx:pt idx="4806">Huawei P20 Pro Unboxing &amp; Overview Triple Camera Setup</cx:pt>
          <cx:pt idx="4807">Huccha Venkat hit out at Director Melwin at TV9 Studio Live Programme for having Item song</cx:pt>
          <cx:pt idx="4808">Hum To Dil Se Haare - Unplugged | Piyush Shankar | Haare Haare | Josh | Shahrukh Khan</cx:pt>
          <cx:pt idx="4809">Humanist, Rationalist Babu Gogineni Exclusive Interview | Telugu Popular TV</cx:pt>
          <cx:pt idx="4810">Humanoid Robo Sophia steals hearts @ World IT Congress Summit 2018 - TV9</cx:pt>
          <cx:pt idx="4811">Humanoid Robo Sophia the star of NASSCOM Summit! - TV9 Now</cx:pt>
          <cx:pt idx="4812">HUMANS EVOLVED TOO FAR</cx:pt>
          <cx:pt idx="4813">Humble Official Song | Turbanator | Tarsem Jassar | Latest Punjabi Songs 2018 | Vehli Janta Records</cx:pt>
          <cx:pt idx="4814">Humnava Mere Lyrical Video | Jubin Nautiyal | Manoj Muntashir | Rocky - Shiv | Bhushan Kumar</cx:pt>
          <cx:pt idx="4815">Hungama Unlimited (2018) New Released Full Hindi Dubbed Movie | Full Hindi Movies 2018 | South Movie</cx:pt>
          <cx:pt idx="4816">Hungry To Leave Power Games: Rex Tillerson</cx:pt>
          <cx:pt idx="4817">Hunter (Full Video) | DJ Flow | Singga | Latest  Song 2018 | Speed Records</cx:pt>
          <cx:pt idx="4818">HURTI NEWS - ELECTION | DUDE SERIOUSLY (GUJARATI)</cx:pt>
          <cx:pt idx="4819">HURTI NEWS | South africa vs padmavat</cx:pt>
          <cx:pt idx="4820">HURTI NEWS -SWIMMING POOL | DUDE SERIOUSLY</cx:pt>
          <cx:pt idx="4821">husband vs wife लुगाई मोट्यार री बातां राजस्थानी हरियाणी कॉमेडी</cx:pt>
          <cx:pt idx="4822">Hyderabad eagerly awaits Ivanka Trump - TV9</cx:pt>
          <cx:pt idx="4823">Hyderabad girl Jasleen Kaur jumps to death over NEET result - TV9</cx:pt>
          <cx:pt idx="4824">Hyderabad Overaction on Ivanka Trump's Tour by Venkatakrishna | #IvankaHydTour | AP24x7</cx:pt>
          <cx:pt idx="4825">Hyderabad Police Illegal Affair | Woman ASP caught with lover cop By Husband | HIGHLIGHTS | CVR NEWS</cx:pt>
          <cx:pt idx="4826">HYDERABAD SHOPPING BAZAAR AT OLD CITY...!!</cx:pt>
          <cx:pt idx="4827">HYDERABAD TOUR VLOG STYLE REVIEW | Golconda fort / Ramoji Filmcity</cx:pt>
          <cx:pt idx="4828">Hyderabad: Ivanka Trump Energetic Speech Live From HICC | Global Entrepreneurship Summit</cx:pt>
          <cx:pt idx="4829">HYDERABADI ACTORS ON #JUSTICEFORASIFA</cx:pt>
          <cx:pt idx="4830">HYDERABADI AUTO LIFE || Hyderabad Diaries</cx:pt>
          <cx:pt idx="4831">HYDERABADI PALAAN AS A LOVE GURU || Hyderabad Diaries</cx:pt>
          <cx:pt idx="4832">HYDERABADI PALAAN KA INTERVIEW || Hyderabad Diaries</cx:pt>
          <cx:pt idx="4833">HYDERABADI PALAAN ZALZALA BOLTE  || ZABARDAST KIRAAK VIDEO || KIRAAK HYDERABADIZ</cx:pt>
          <cx:pt idx="4834">Hyper (Eedo Rakam Aado Rakam) 2018 New Released Full Hindi Movie | Vishnu Manchu, Sonarika Bhadoria</cx:pt>
          <cx:pt idx="4835">Hyper Aadi clarifies on comments against Kathi Mahesh - TV9 Exclusive</cx:pt>
          <cx:pt idx="4836">Hyper Aadi is a cheap comedian || Kathi Mahesh - TV9 Trending</cx:pt>
          <cx:pt idx="4837">Hyper Aadi Raijing Raju Performance | Extra Jabardasth|  1st March 2018  | ETV  Telugu</cx:pt>
          <cx:pt idx="4838">Hyper Aadi Shocking Review on Agnyaathavaasi | Pawan Kalyan | Anu Emmanuel | Keerthy Suresh</cx:pt>
          <cx:pt idx="4839">Hyper Aadi Superb Answer to Kathi Mahesh Questions on Poonam Kaur | Pawan Kalyan | YOYO Cine Talkies</cx:pt>
          <cx:pt idx="4840">Hyper Aadi Vs Kathi Mahesh || Kiraak RP sensational comments - TV9 NOW</cx:pt>
          <cx:pt idx="4841">Hyper Aadi Vs Kathi Mahesh || Pawan Kalyan Fans || Noix Tv</cx:pt>
          <cx:pt idx="4842">Hyper Aadi, Raijing Raju Performance | Jabardasth | 11th January 2018  | ETV  Telugu</cx:pt>
          <cx:pt idx="4843">Hyper Aadi, Raijing Raju Performance | Jabardasth | 14th December 2017  | ETV  Telugu</cx:pt>
          <cx:pt idx="4844">Hyper Aadi, Raijing Raju Performance | Jabardasth | 15th February 2018  | ETV  Telugu</cx:pt>
          <cx:pt idx="4845">Hyper Aadi, Raijing Raju Performance | Jabardasth | 16th November 2017 | ETV  Telugu</cx:pt>
          <cx:pt idx="4846">Hyper Aadi, Raijing Raju Performance | Jabardasth | 18th January 2018   | ETV  Telugu</cx:pt>
          <cx:pt idx="4847">Hyper Aadi, Raijing Raju Performance | Jabardasth | 1st February 2018    | ETV  Telugu</cx:pt>
          <cx:pt idx="4848">Hyper Aadi, Raijing Raju Performance | Jabardasth | 21st December 2017  | ETV  Telugu</cx:pt>
          <cx:pt idx="4849">Hyper Aadi, Raijing Raju Performance | Jabardasth | 22nd February  2018  | ETV  Telugu</cx:pt>
          <cx:pt idx="4850">Hyper Aadi, Raijing Raju Performance | Jabardasth | 23rd November 2017 | ETV  Telugu</cx:pt>
          <cx:pt idx="4851">Hyper Aadi, Raijing Raju Performance | Jabardasth | 25th January 2018   | ETV  Telugu</cx:pt>
          <cx:pt idx="4852">Hyper Aadi, Raijing Raju Performance | Jabardasth | 28th December 2017  | ETV  Telugu</cx:pt>
          <cx:pt idx="4853">Hyper Aadi, Raijing Raju Performance | Jabardasth | 30th November 2017 | ETV  Telugu</cx:pt>
          <cx:pt idx="4854">Hyper Aadi, Raijing Raju Performance | Jabardasth | 4th January 2018  | ETV  Telugu</cx:pt>
          <cx:pt idx="4855">Hyper Aadi, Raijing Raju Performance | Jabardasth | 7th December 2017  | ETV  Telugu</cx:pt>
          <cx:pt idx="4856">Hyper Aadi, Raijing Raju Performance | Jabardasth | 8th February 2018  | ETV  Telugu</cx:pt>
          <cx:pt idx="4857">Hyper Aadi, Raising Raju Performance  Jabardasth  15th  March 2018   ETV  Telugu</cx:pt>
          <cx:pt idx="4858">Hyper Aadi, Raising Raju Performance | Jabardasth | 10th May 2018  | ETV  Telugu</cx:pt>
          <cx:pt idx="4859">Hyper Aadi, Raising Raju Performance | Jabardasth | 22nd  March 2018  | ETV  Telugu</cx:pt>
          <cx:pt idx="4860">Hyper Aadi, Raising Raju Performance | Jabardasth | 24th  May 2018 | ETV  Telugu</cx:pt>
          <cx:pt idx="4861">Hyper Aadi, Raising Raju Performance | Jabardasth | 26th April 2018 | ETV  Telugu</cx:pt>
          <cx:pt idx="4862">Hyper Aadi, Raising Raju Performance | Jabardasth | 29th  March 2018  | ETV  Telugu</cx:pt>
          <cx:pt idx="4863">Hyper Aadi, Raising Raju Performance | Jabardasth | 3rd May 2018 | ETV  Telugu</cx:pt>
          <cx:pt idx="4864">Hyper Aadi, Raising Raju Performance | Jabardasth | 5th April 2018   | ETV  Telugu</cx:pt>
          <cx:pt idx="4865">Hyper Aadi, Raising Raju Performance | Jabardasth | 7th June 2018 | ETV  Telugu</cx:pt>
          <cx:pt idx="4866">Hyper Aadi, Raising Raju Performance | Jabardasth | 8th  March 2018  | ETV  Telugu</cx:pt>
          <cx:pt idx="4867">Hyundai Verna (Petrol Automatic) Overview &amp; Impressions - Vlog Style</cx:pt>
          <cx:pt idx="4868">I Adopted Rich People’s Habits, See How My Life Changed</cx:pt>
          <cx:pt idx="4869">I AM 30 | Sindhu Loknath | V Vikas | Vikram Yoganand</cx:pt>
          <cx:pt idx="4870">I Bought 5 Outfits That Sonam Kapoor Wore | Best Haul Ever? | Shreya Jain</cx:pt>
          <cx:pt idx="4871">I Cried And You will too</cx:pt>
          <cx:pt idx="4872">I Dare You: GOING BALD!?</cx:pt>
          <cx:pt idx="4873">I Decided to Sleep for 4 Hours a Day, See What Happened</cx:pt>
          <cx:pt idx="4874">I Don't Know Full Video Song - Bharat Ane Nenu Video Songs | Mahesh Babu, Devi Sri Prasad</cx:pt>
          <cx:pt idx="4875">I Don't Know Lyrical - Bharat Ane Nenu - Mahesh Babu, Koratala Siva | Farhan Akhtar, Devi Sri Prasad</cx:pt>
          <cx:pt idx="4876">I Don't Know Song Announcement | Farhan Akhtar | DSP | Mahesh Babu | Siva Koratala</cx:pt>
          <cx:pt idx="4877">I Don't like Aparnathi says Sangeetha | Enga Veetu Mapillai</cx:pt>
          <cx:pt idx="4878">I FLEW THE FIRST FLYING CAR!!!!</cx:pt>
          <cx:pt idx="4879">I grew up watching Sridevi - Sachin Tendulkar - TV9</cx:pt>
          <cx:pt idx="4880">I Have A Crush On Alia Bhatt: Ranbir Kapoor</cx:pt>
          <cx:pt idx="4881">I have a Solution For Sterlite Issue- Simbu Blasts | Sterlite</cx:pt>
          <cx:pt idx="4882">I knew Mersal dialogues will create controversy : Vijay Speech at Vikatan Awards</cx:pt>
          <cx:pt idx="4883">I laughed when he proposed me : Raiza, Harish interview | Valentine's day | Pyaar Prema Kadhal</cx:pt>
          <cx:pt idx="4884">I Laughed, Laughed and Laughed during TSK Dubbing | Ramya Krishnan Reveals! | Suriya | MY220</cx:pt>
          <cx:pt idx="4885">I Let my BFFs Pick My Outfits | Sejal Kumar</cx:pt>
          <cx:pt idx="4886">I Like You - Ravneet Singh : Official Music Video</cx:pt>
          <cx:pt idx="4887">I Look Pathetic in Aadhaar Card- Priya Varrier Confesses | Roshan | Oru Adaar love | Part 1</cx:pt>
          <cx:pt idx="4888">I MADE IT TO THE TOP!</cx:pt>
          <cx:pt idx="4889">I may not play for Australia again, says tearful David Warner</cx:pt>
          <cx:pt idx="4890">I recovered from Dhruva Natchathiram depression through Music : Gautham Menon Interview | Suriya</cx:pt>
          <cx:pt idx="4891">I Support Sri Reddy Says Pawan Kalyan | Pawan kalyan First Time Reacts On Sri Reddy Issue</cx:pt>
          <cx:pt idx="4892">I Tried to help him</cx:pt>
          <cx:pt idx="4893">I waited 26 years for this : Thala Ajith | Viswasam Movie | Latest Tamil Cinema News</cx:pt>
          <cx:pt idx="4894">I Wanna Fly Full Song With Lyrics - Krishnarjuna Yuddham songs | Nani - Hiphop Tamizha</cx:pt>
          <cx:pt idx="4895">I Wanna Fly Video Song - Krishnarjuna Yuddham Video songs | Nani, Anupama, Rukshar | Hiphop Tamizha</cx:pt>
          <cx:pt idx="4896">I was mesmerized by Nayan in Ajith's Aegan and Now Working with her | Sivakarthikeyan | Velaikkaran</cx:pt>
          <cx:pt idx="4897">I was scared to live with Siddharth Sagar, reveals mother while breaking down</cx:pt>
          <cx:pt idx="4898">I Will Guess Your Name In One Minute!</cx:pt>
          <cx:pt idx="4899">I Will Marry You Arya-Varalaxmi | Mr.Chandramouli</cx:pt>
          <cx:pt idx="4900">I Will Watch That type of Videos - Actress Sri Reddy  | CVR News</cx:pt>
          <cx:pt idx="4901">I WON MOST HANDSOME 2017!</cx:pt>
          <cx:pt idx="4902">IAS Amrapali Republic Day Speech Turned Funny | Warangal Collector Speech Gone Wrong</cx:pt>
          <cx:pt idx="4903">IBC24 की धुन में नाचे डब्बू जी | देखिये डब्बू का Exclusive Dance | #GovindaFan | Ulala</cx:pt>
          <cx:pt idx="4904">IBPS CLERK PRE | Error Detection | English |  Online Coaching SBI IBPS Bank PO</cx:pt>
          <cx:pt idx="4905">IBPS CLERK PRE | Number Series Tricks | Maths |  Online Coaching for SBI IBPS Bank PO</cx:pt>
          <cx:pt idx="4906">IBPS CLERK PRE | Phrase Replacement | English |  Online Coaching for SBI IBPS Bank PO</cx:pt>
          <cx:pt idx="4907">IBPS CLERK PRE | Phrase Replacement | English | Online Coaching SBI IBPS Bank PO</cx:pt>
          <cx:pt idx="4908">IBPS CLERK PRE | Sentence Improvement | English |  Online Coaching for SBI IBPS Bank PO</cx:pt>
          <cx:pt idx="4909">IBPS CLERK PRE | Sentence Improvement | English | Online Coaching SBI IBPS Bank PO</cx:pt>
          <cx:pt idx="4910">IBPS CLERK PRE | Time Speed  and Distance Tricks | Maths | Online Coaching For SBI IBPS BANK PO</cx:pt>
          <cx:pt idx="4911">IBPS CLERK PRE | Top 15 Simplification Questions | Maths | Online  Coaching For SBI IBPS BANK PO</cx:pt>
          <cx:pt idx="4912">IBPS CLERK PRE | Top 5 Questions Of Syllogism | Reasoning Tricks | Online Coaching For SBI IBPS</cx:pt>
          <cx:pt idx="4913">IBPS Clerk Pre Result | Expected Cut-Off 2017 | Strategy Clerk Mains | Maths</cx:pt>
          <cx:pt idx="4914">IBPS RRB Notification Out: Check Official Notification | Call Us 8750016167</cx:pt>
          <cx:pt idx="4915">ICAI Announcement BREAKING NEWS For All CA Students | 2 More Exams added</cx:pt>
          <cx:pt idx="4916">ICC U-19 World Cup Final: India beats Australia by 8 wickets, wins title for record 4 times</cx:pt>
          <cx:pt idx="4917">ICC Under 19 World Cup FInal: Team India Win world Cup 4th Time | Headlines Sports</cx:pt>
          <cx:pt idx="4918">Ideal Daily Study Routine of Toppers - भ्रम व् वास्तविकता अव्वल रहने  के लिए by Roman Saini</cx:pt>
          <cx:pt idx="4919">Idi Maa Prema Katha Theatrical Trailer | Ravi | Meghana Lokesh | Priyadarshi | Telugu Filmnagar</cx:pt>
          <cx:pt idx="4920">IELTS LISTENING PRACTICE TEST 2017 WITH ANSWERS | 14.11.2017</cx:pt>
          <cx:pt idx="4921">IELTS LISTENING PRACTICE TEST 2017 WITH ANSWERS | 16.11.2017</cx:pt>
          <cx:pt idx="4922">IELTS LISTENING PRACTICE TEST 2017 WITH ANSWERS | 23.11.2017</cx:pt>
          <cx:pt idx="4923">IELTS LISTENING PRACTICE TEST 2017 WITH ANSWERS | 27.11.2017</cx:pt>
          <cx:pt idx="4924">If ATMs Could Talk | Sadak Chhap</cx:pt>
          <cx:pt idx="4925">IF CITIES/STATES WERE TEACHERS | RishhSome &amp; Sadak Chhap</cx:pt>
          <cx:pt idx="4926">If everything on the internet was true | Comedy | Dreamz Unlimited</cx:pt>
          <cx:pt idx="4927">IF GOOGLE MAPS WERE A HYDERABADI PALAAN &amp; GIVEAWAY..!!</cx:pt>
          <cx:pt idx="4928">If Heroes Had Alternate Professions | Chai Bisket</cx:pt>
          <cx:pt idx="4929">If Iconic Bollywood Characters Were Women feat. Huma Qureshi | Girliyapa</cx:pt>
          <cx:pt idx="4930">If Iconic Tollywood Roles Were Women | Girl Formula | ChaiBisket</cx:pt>
          <cx:pt idx="4931">If Indian Moms Had Superpowers | Being Indian</cx:pt>
          <cx:pt idx="4932">IF INDIAN MOMS STARTED VLOGGING || Hyderabad Diaries</cx:pt>
          <cx:pt idx="4933">If Kids Behaved Like Parents | Being Indian</cx:pt>
          <cx:pt idx="4934">IF LOVE AND KHUSHI WERE MARRIED!</cx:pt>
          <cx:pt idx="4935">If Moms Behaved Like Government Employees | Mother's Day Special | Girliyapa</cx:pt>
          <cx:pt idx="4936">If Rajni Is Your Dad | Kaala | Rajnikanth | Suhas | Chai Bisket</cx:pt>
          <cx:pt idx="4937">If Shami will try to come back I may still consider, says wife Hasin Jahan</cx:pt>
          <cx:pt idx="4938">If Social Media existed in 1980s | Ft. Rangasthalam Sets | Chai Bisket</cx:pt>
          <cx:pt idx="4939">If Superstitions were Real | The Screen Patti</cx:pt>
          <cx:pt idx="4940">If Vikraman Directed Your Life Moments! | Reality VS Vikraman Movies | Smile Settai</cx:pt>
          <cx:pt idx="4941">IF YOU DONT LIKE AMY SCHUMER THEN YOU ARE A ....</cx:pt>
          <cx:pt idx="4942">If You Have Moles on One of These Places, It Has Surprising Meaning</cx:pt>
          <cx:pt idx="4943">If You Jump In A Free-Falling Elevator</cx:pt>
          <cx:pt idx="4944">If your Bai was your Bro ft. Trupti Khamkar | Being Indian</cx:pt>
          <cx:pt idx="4945">IF YOUR INDIAN MOTHER WAS SAVAGE !</cx:pt>
          <cx:pt idx="4946">If Your Maid Was Your Bro (Part 2) ft. Trupti Khamkar, Andy, Bhola | Being Indian</cx:pt>
          <cx:pt idx="4947">IFFI 2017 - 48th International Film Festival of India - Closing Ceremony - LIVE</cx:pt>
          <cx:pt idx="4948">IFTAR TIME | Sham Idrees</cx:pt>
          <cx:pt idx="4949">II NAZARBATTU II LEELU THE BLESSED CHILD</cx:pt>
          <cx:pt idx="4950">II NAZARBATTU II MAIN HO GAYEE TERI</cx:pt>
          <cx:pt idx="4951">IIAlien Mil Gaya II musical.ly India II Nazarbattu II</cx:pt>
          <cx:pt idx="4952">Ik Chehra (Full Song) Ammo-Ronn A -New Punjabi Songs 2018- Latest Punjabi Song 2018</cx:pt>
          <cx:pt idx="4953">Ik Chehra (Teaser) Ammo -Ronn A - White Hill Music | New Punjabi Songs 2018</cx:pt>
          <cx:pt idx="4954">Ik Tare Wala | Ranjit Bawa, Millind Gaba | Taara | Latest Punjabi Song 2018</cx:pt>
          <cx:pt idx="4955">Ikka, RS Chauhan: Good Morning Song | Latest Punjabi Songs 2018 | JSL | T-Series</cx:pt>
          <cx:pt idx="4956">Ikyawann | Time Change</cx:pt>
          <cx:pt idx="4957">Ilaiyaraaja's Identity | Put Chutney</cx:pt>
          <cx:pt idx="4958">I'm not reason for G.V's suicide - Anbuchezhian's First Interview !</cx:pt>
          <cx:pt idx="4959">I'm scared of Prithviraj's driving: Mallika Sukumaran | Kaumudy TV</cx:pt>
          <cx:pt idx="4960">I'm Sorry for all my Mistakes | Simbu Emotional Speech on Dhanush | Sakka Podu Podu Raja |TN 675</cx:pt>
          <cx:pt idx="4961">I'm Switching To The Samsung Galaxy S9</cx:pt>
          <cx:pt idx="4962">iMac Pro: 1 Week Impressions!</cx:pt>
          <cx:pt idx="4963">Immigration Courts: Last Week Tonight with John Oliver (HBO)</cx:pt>
          <cx:pt idx="4964">Impatient Aashiq (2018) Telugu Film Dubbed Into Hindi Full Movie | Allu Arjun, Genelia D'souza</cx:pt>
          <cx:pt idx="4965">IMPERFECT DATING TIPS | Aashqeen</cx:pt>
          <cx:pt idx="4966">Important Tips for UPSC CSE/IAS aspirants giving their first attempt in 2018 - Roman Saini</cx:pt>
          <cx:pt idx="4967">In Conversation with my Period | Ft. Regina Cassandra | Girl Formula | Chai Bisket</cx:pt>
          <cx:pt idx="4968">In Conversation with the Mystic - Rakul Preet Singh with Sadhguru - 7:30pm IST</cx:pt>
          <cx:pt idx="4969">In just 2 months, ADMK will Vanish - TTV Dhinakaran Angry Interview !</cx:pt>
          <cx:pt idx="4970">In Other News: The GOP Loosens Gun Control and a Reporter Claps Back: The Daily Show</cx:pt>
          <cx:pt idx="4971">Incredible displays of barehanded strength: WWE Top 10, June 11, 2018</cx:pt>
          <cx:pt idx="4972">Incredibles 2 - Olympics Sneak Peek</cx:pt>
          <cx:pt idx="4973">Incredibles 2 Official Teaser Trailer</cx:pt>
          <cx:pt idx="4974">Incredibles 2 Official Trailer</cx:pt>
          <cx:pt idx="4975">Ind vs Bangladesh Nidahas Final: Dinesh Karthik's wife celebrates India's Victory | वनइंडिया हिंदी</cx:pt>
          <cx:pt idx="4976">Ind vs sa 6th odi: विराट कोहली के तूफान में उड़ा साउथ अफ्रीका, भारत ने सीरीज 5-1 से जीती</cx:pt>
          <cx:pt idx="4977">IND vs SL 2nd T20 :  Rohit Sharma Fastest T20 Hundred, Rahul 89; IND 260/5 | वनइंडिया हिंदी</cx:pt>
          <cx:pt idx="4978">IND Vs SL Day 2: IND strike early after 536/7 declared with Virat 243 | Headlines Sports</cx:pt>
          <cx:pt idx="4979">ind vs sl odi 2017 : :Team India's announcement playing XI for 3rd ODI  , this player will debut</cx:pt>
          <cx:pt idx="4980">ind vs sl odi 2017 ; 2nd ODI में ms dhoni ने तोड़ा ICC का Rule, 3rd odi से हो सकते है बाहर</cx:pt>
          <cx:pt idx="4981">Ind Vs SL T20: Team India Bus Halted On Halfway For Trafic Problem</cx:pt>
          <cx:pt idx="4982">India - ASEAN 2018 Summit Analysis -  India-ASEAN Commemorative Summit - Delhi Declaration</cx:pt>
          <cx:pt idx="4983">India News: Cyclone fallout- Heavy rain in Mumbai</cx:pt>
          <cx:pt idx="4984">India to Bahrain - TBV's Tour &amp; Event ! l The Baigan Vines</cx:pt>
          <cx:pt idx="4985">India U19s - the need for speed!</cx:pt>
          <cx:pt idx="4986">India Union Budget 2018 Live: Part 1</cx:pt>
          <cx:pt idx="4987">INDIA vs HINDIA | 1 Kg Biriyani</cx:pt>
          <cx:pt idx="4988">INDIA vs PAKISTAN | Full Bhojpuri Movie | Yash Mishra,Kallu,Rakesh Mishra,Ritesh Pandey</cx:pt>
          <cx:pt idx="4989">India vs South Africa 1st ODI: India Need 270 to win, du Plessis 120 | वनइंडिया हिंदी</cx:pt>
          <cx:pt idx="4990">India Vs South Africa 1st ODI: Team India Playing XI | Headlines Sports</cx:pt>
          <cx:pt idx="4991">India Vs South Africa 1st T20:  Virat Kohli Reacts on Suresh Raina's batting | वनइंडिया हिंदी</cx:pt>
          <cx:pt idx="4992">India Vs South Africa 1st Test : Jasprit Bumrah cleans Bowled AB de Villiers for 65 |वनइंडिया हिंदी</cx:pt>
          <cx:pt idx="4993">India vs South Africa 1st test Day 2 : Hardik Pandya hits 50 in 49 balls | वनइंडिया हिंदी</cx:pt>
          <cx:pt idx="4994">India vs South Africa 2nd Test : Hardik Pandya direct hit ends Hashim Amla inning | वनइंडिया हिंदी</cx:pt>
          <cx:pt idx="4995">India Vs South Africa 2nd Test : Hardik Pandya's foolish run out leaves Virat Kohli angry | वनइंडिया</cx:pt>
          <cx:pt idx="4996">India Vs South Africa 2nd Test: 5 reasons for India's shameful defeat against SA | वनइंडिया हिंदी</cx:pt>
          <cx:pt idx="4997">India vs South Africa 2nd Test: Public speaks on MS Dhoni return | वनइंडिया हिंदी</cx:pt>
          <cx:pt idx="4998">India vs South Africa 3rd ODI: Virat Kohli scores 34th ODI century | Headlines Sports</cx:pt>
          <cx:pt idx="4999">India vs South Africa 3rd Test: Mohammed Shami removes Markram early, SA 5/1 | वनइंडिया हिंदी</cx:pt>
          <cx:pt idx="5000">India vs South Africa चौथे मैच में भारत को मिली करारी हार.</cx:pt>
          <cx:pt idx="5001">India vs South Africa: Team India reaches South Africa, Watch pics | वनइंडिया हिंदी</cx:pt>
          <cx:pt idx="5002">India vs South Africa: Virat Kohli -Anushka Sharma and Team India flies for S.Africa| वनइंडिया हिंदी</cx:pt>
          <cx:pt idx="5003">India Vs Sri Lanka 1st ODI: MS Dhoni Review System saves Jasprit Bumrah's wicket | वनइंडिया हिंदी</cx:pt>
          <cx:pt idx="5004">India vs Sri Lanka 2nd ODI Match ,#indvssl:Ind won by 141  Runs</cx:pt>
          <cx:pt idx="5005">India Vs Sri Lanka 2nd ODI: Rohit Sharma Powerfull SIX on Pardeep | Headlines Sports</cx:pt>
          <cx:pt idx="5006">India Vs Sri Lanka 3rd ODI: MS Dhoni advise to Kuldeep before the wicket ball | Headlines Sports</cx:pt>
          <cx:pt idx="5007">India Vs Sri Lanka 3rd Test : Angry Ravi Shastri walks down the field | वनइंडिया हिंदी</cx:pt>
          <cx:pt idx="5008">INDIA WE WANT VS INDIA WE HAVE - | Elvish Yadav |</cx:pt>
          <cx:pt idx="5009">Indian Bridal Makeup Tutorial | Lots Of Tips &amp; Tricks! | #TheShaadiSaga | Shreya Jain</cx:pt>
          <cx:pt idx="5010">Indian cricket team DANCE at Virat kohli &amp; Anushka Wedding reception</cx:pt>
          <cx:pt idx="5011">Indian Cricketers Ball Tampering Incidents</cx:pt>
          <cx:pt idx="5012">Indian Cricketers Open Up On Ball-Tampering Scandal And IPL 2018</cx:pt>
          <cx:pt idx="5013">Indian Cricketers With HOT Girlfriends &amp; Wives - Virat Anushka,Dhoni Sakshi,Zaheer Sagarika</cx:pt>
          <cx:pt idx="5014">Indian Flag on Burj Khalifa 🇮🇳 🇮🇳 🇮🇳</cx:pt>
          <cx:pt idx="5015">Indian Human Rights Activist Babu Gogineni Exclusive Interview || Dil Se With Anjali #29</cx:pt>
          <cx:pt idx="5016">Indian Love Gurus</cx:pt>
          <cx:pt idx="5017">Indian Medical System की असलियत | Case Study | Dr Vivek Bindra</cx:pt>
          <cx:pt idx="5018">Indian Men and Feminism | Stand Up Comedy by Kautuk Srivastava</cx:pt>
          <cx:pt idx="5019">Indian Mothers and Superstitions | MostlySane</cx:pt>
          <cx:pt idx="5020">Indian Mothers During Exams | Being Indian</cx:pt>
          <cx:pt idx="5021">Indian of the Year 2017 Goes to VIRAT KOHLI | CNN-News18</cx:pt>
          <cx:pt idx="5022">Indian Sports Honours Awards: Virat and Anushka play ‘Never Have I Ever’</cx:pt>
          <cx:pt idx="5023">Indian Therapy for Unbox Therapy #NextLevelCollab - Part 1</cx:pt>
          <cx:pt idx="5024">Indian Wedding Lookbook | The Pastel Edit | Shreya Jain</cx:pt>
          <cx:pt idx="5025">Indians &amp; Gully Cricket | The Timeliners</cx:pt>
          <cx:pt idx="5026">Indians &amp; Potty | The Timeliners</cx:pt>
          <cx:pt idx="5027">Indians And IPL Feat. Sadak chhap | Hasley India</cx:pt>
          <cx:pt idx="5028">Indians And Marriage Advices | The Timeliners</cx:pt>
          <cx:pt idx="5029">Indians In A Baraat | The Timeliners</cx:pt>
          <cx:pt idx="5030">Indians in USA 1970 VS 2018 | Ft. Keerthy Suresh | Mahanati | Chicago Subbarao[CC]</cx:pt>
          <cx:pt idx="5031">Indians On WhatsApp</cx:pt>
          <cx:pt idx="5032">India's Manushi Chillar Wins Miss World 2017</cx:pt>
          <cx:pt idx="5033">India's Republic Day Parade - 26th January, 2018 - LIVE</cx:pt>
          <cx:pt idx="5034">Indore Preview- Chacha Vidhayak Hai Humare - Zakir Khan</cx:pt>
          <cx:pt idx="5035">Indrajith - 2 Minute Review | Gautham Karthik | Fully Filmy</cx:pt>
          <cx:pt idx="5036">Indrajith Adventure Hit review by Prashanth</cx:pt>
          <cx:pt idx="5037">Indrajith First Show Fans Reaction | Gautham Karthik | Ashrita Shetty | Sonarika Bhadoria</cx:pt>
          <cx:pt idx="5038">Indrajith Official Trailer | Gautham Karthik, Ashrita Shetty, Sonarika | KP | Kalaaprabhu</cx:pt>
          <cx:pt idx="5039">Indrajith Review | Gautham Karthik | Ashrita Shetty | Kalaprabhu | Kalaipuli Thanu | Selfie Review</cx:pt>
          <cx:pt idx="5040">Infinix Hot S3 Budget Smartphone Unboxing &amp; Overview</cx:pt>
          <cx:pt idx="5041">Infinix Hot S3 Powerpack Review | New King in 10k Segment</cx:pt>
          <cx:pt idx="5042">Infinix Zero 5 Unboxing | Surprise For You All | Direct From Dubai</cx:pt>
          <cx:pt idx="5043">Information</cx:pt>
          <cx:pt idx="5044">Ini Oru Kaalathe | Poomaram | Kalidas Jayaram | Abrid Shine | Karthik | Official</cx:pt>
          <cx:pt idx="5045">Iniya Iru Malargal - Episode 462 - January 19, 2018 - Best Scene</cx:pt>
          <cx:pt idx="5046">Insane (Full Song)  Sukhe - Jaani - Arvindr Khaira - White Hill Music - Latest Punjabi Song 2018</cx:pt>
          <cx:pt idx="5047">Inside Anushka Sharma And Virat Kohli's Mumbai Reception</cx:pt>
          <cx:pt idx="5048">Inside Full Video: Pm Modi Attends Virat Kohli- Anushka Sharma's Wedding Reception In Delhi</cx:pt>
          <cx:pt idx="5049">Inside the mind of Sadist husband Rajesh || Sailaja case - TV9</cx:pt>
          <cx:pt idx="5050">INSIDE VIDEO: Shashi Kapoor's Funeral, Family Bids Final Goodbye | SpotboyE</cx:pt>
          <cx:pt idx="5051">Inside videos from Anushka Sharma and Virat Kohli's lavish destination wedding</cx:pt>
          <cx:pt idx="5052">Inside Virat Kohli And Anushka Sharma's Delhi Reception</cx:pt>
          <cx:pt idx="5053">INSPECTOR GULLU Official Trailer | GULLU DADA | AZIZ NASER | RK MAMA</cx:pt>
          <cx:pt idx="5054">Install Android P Beta in One Click OTA!!! Pixel/Pixel 2, Nokia 7 Plus, Oneplus 6, Vivo X21 #io18</cx:pt>
          <cx:pt idx="5055">Instant  Skin Whitening || పార్టీకి,ఫంక్షన్ కి వెళ్లే 15 నిమిషాల ముందు ఇలాచేస్తే ముఖం తెల్లగా అందంగా</cx:pt>
          <cx:pt idx="5056">Instant Crispy Idli | तुरंत बनायें क्रिस्पी वेज रवा इडली । Crispy Rava Idli in Tadka Pan</cx:pt>
          <cx:pt idx="5057">Instant Rava Dhokla | एकदम फूला फूला सूजी का ढोकला झटपट बनायें । Suji ka Dhokla</cx:pt>
          <cx:pt idx="5058">INTEQAM - When your 'Ex' is getting Married | Aashqeen</cx:pt>
          <cx:pt idx="5059">Inter Caste Marriage | If Subjects were People | Chai Bisket</cx:pt>
          <cx:pt idx="5060">Inter fail SreeMukhi singing International song 😂😂 #SixthSense Sat &amp; Sun at 9:30 PM</cx:pt>
          <cx:pt idx="5061">Interesting Facts Revealed About Savitri's Caste | Savitri Personal Life Details | Super Movies Adda</cx:pt>
          <cx:pt idx="5062">Intermediate Student Assassinated On His Way To Exams | Hyderabad | ABN Telugu</cx:pt>
          <cx:pt idx="5063">International Student - Prince Gill || Latest Punjabi Songs 2018 || Leinster  Productions</cx:pt>
          <cx:pt idx="5064">INTERSTELLAR TRIBUTE 🎵 Tushar Lall The Indian Jam Project 🎵 Reaction</cx:pt>
          <cx:pt idx="5065">INTERVIEW | DUDE SERIOUSLY (GUJARATI)</cx:pt>
          <cx:pt idx="5066">Interview with Abhishek Bachchan | Anupama Chopra | Manmarziyaan| Film Companion</cx:pt>
          <cx:pt idx="5067">Interview With Bhuvan Bam | Anupama Chopra | BB Ki Vines | Film Companion</cx:pt>
          <cx:pt idx="5068">Interview with Bobby Deol | Race 3 | Anupama Chopra | Film Companion</cx:pt>
          <cx:pt idx="5069">Interview with Ranveer Singh l Padmaavat l Anupama Chopra</cx:pt>
          <cx:pt idx="5070">Interview with Sreejith  | ശ്രീജിത്തുമായി  അഭിമുഖം | Point Blank 17 Jan 2018</cx:pt>
          <cx:pt idx="5071">Interviewing the Head of YouTube Business</cx:pt>
          <cx:pt idx="5072">Introducing Bad Joke Detector</cx:pt>
          <cx:pt idx="5073">Inttelligent Pre Release Event Live | Sai Dharam Tej, Lavanya Tripati | V. V. Vinayak | Thaman S</cx:pt>
          <cx:pt idx="5074">Investing in Long-Term Goals</cx:pt>
          <cx:pt idx="5075">iPad — Homework (Full Version) — Apple</cx:pt>
          <cx:pt idx="5076">iPad Pro — Markup — Apple</cx:pt>
          <cx:pt idx="5077">Ipdi Kelvi Ketta Gaandu Thaan Aagum |  Frank Talk with Nivin Pauly</cx:pt>
          <cx:pt idx="5078">iPhone X Fun Unboxing | Got it @ ₹28,349 only</cx:pt>
          <cx:pt idx="5079">iPhone X Revisited: Still Worth $1000?!</cx:pt>
          <cx:pt idx="5080">IPL | INDIAN PAKAOO LEAGUE</cx:pt>
          <cx:pt idx="5081">IPL 11 नीलामी DAY 1: गेल, मलिंगा जैसे कई नाम नहीं बिके....खुद ही कर लिया सत्यानाश</cx:pt>
          <cx:pt idx="5082">IPL 2018 : RCB vs KXIP ಕೊಹ್ಲಿ ಔಟ್ ಆಗಿದ್ದಕ್ಕೆ ಕಣ್ಣೀರಿಟ್ಟರಾ ಅನುಷ್ಕಾ ?  | Oneindia Kannada</cx:pt>
          <cx:pt idx="5083">IPL 2018 Auction: No Takers For Gayle, Stokes Wins Big on Day 1 | The Quint</cx:pt>
          <cx:pt idx="5084">IPL 2018 Kingfisher Funny Commercial ads Video - I love Cricket</cx:pt>
          <cx:pt idx="5085">IPL 2018 Match Fixing ah??? CSK Vs SRH | Shane Watson | M.S. Dhoni | Kane Williamson #SRK Leaks</cx:pt>
          <cx:pt idx="5086">IPL 2018 MI vs RCB: Mumbai Indians beat Bangalore by 46 runs, Match Highlight | वनइंडिया हिंदी</cx:pt>
          <cx:pt idx="5087">IPL Aipoindi | CAPDT |</cx:pt>
          <cx:pt idx="5088">IPL Auction 2018 : KL Rahul sold to Kings XI Punjab for Rs 11 crore</cx:pt>
          <cx:pt idx="5089">IPL Auction 2018 : Yuvraj Singh, Gautam gambhir, Dwayne Bravo, जाने कोन कितने में बिका विडियो !!</cx:pt>
          <cx:pt idx="5090">IPL Auction 2018 Scenario | Buddies Entertainment</cx:pt>
          <cx:pt idx="5091">IPL Auction 2018: Chris Gayle sold to KXIP, Unadkat goes to Royals for 11.5 cr. | वनइंडिया हिंदी</cx:pt>
          <cx:pt idx="5092">IPL Auction 2018: Most Expensive Buys, Sold unsold Players Full List | वनइंडिया हिंदी</cx:pt>
          <cx:pt idx="5093">IPL EFFECT | DUDE SERIOUSLY</cx:pt>
          <cx:pt idx="5094">IPL Extra Bisket | SRHism | DDvSRH | Krazy Khanna | ChaiBisket</cx:pt>
          <cx:pt idx="5095">IPL Extra Bisket | SRHism | KKRvSRH | Krazy Khanna | ChaiBisket</cx:pt>
          <cx:pt idx="5096">IPL Extra Bisket | SRHism | MIvsSRH | Krazy Khanna | ChaiBisket</cx:pt>
          <cx:pt idx="5097">IPL Extra Bisket | SRHism | SRHvCSK | Krazy Khanna | ChaiBisket</cx:pt>
          <cx:pt idx="5098">IPL Extra Bisket | SRHism | SRHvRR | Krazy Khanna | ChaiBisket</cx:pt>
          <cx:pt idx="5099">IPL Extra Bisket | SRHism | SRHvsKXIP | Krazy Khanna | Chai Bisket</cx:pt>
          <cx:pt idx="5100">IPL Extra Bisket Ft. Bhuvneshwar Kumar | SRHism | SRHvsCSK | Krazy Khanna | ChaiBisket</cx:pt>
          <cx:pt idx="5101">IPL Scenes - IPL Fans vs Non IPL Fans || Mahathalli</cx:pt>
          <cx:pt idx="5102">IPL-11: 3 हज़ार अरब का है मालिक.. सिर्फ 30 लाख में राजस्थान से खेलेगा ये खिलाड़ी</cx:pt>
          <cx:pt idx="5103">IPL-11: KKR के धोखे के बाद गंभीर को मिला धोनी का साथ.. बड़ा ऐलान हुआ</cx:pt>
          <cx:pt idx="5104">Ippadai Vellum Movie Review - Dumbest Review | Udhayanidhi Stalin | Smile Settai</cx:pt>
          <cx:pt idx="5105">IPS Laxmi Narayana's son Sai Praneeth bags top Civils rank - TV9</cx:pt>
          <cx:pt idx="5106">IRA - Video Song - Etho Pattin Eenam | Saiju S S | Gopi Sunder | Unni Mukundan | Gokul Suresh | Miya</cx:pt>
          <cx:pt idx="5107">IRA OFFICIAL TRAILER | Unni Mukundan | Saiju S S | Vysakh | Udayakrishna | Gokul Suresh</cx:pt>
          <cx:pt idx="5108">Iraga Iraga Video Song | Naa Peru Surya Naa Illu India Video Songs | Allu Arjun, Anu Emannuel</cx:pt>
          <cx:pt idx="5109">Irahul Vohra With Jinder Mahal / WWE</cx:pt>
          <cx:pt idx="5110">Iraiva is nice onscreen but shooting was TOUGH! : Sivakarthikeyan Interview, Velaikaran, Nayanthara</cx:pt>
          <cx:pt idx="5111">Iran Deal: Last Week Tonight with John Oliver (HBO)</cx:pt>
          <cx:pt idx="5112">Irresponsible Kannada News Channel Telecasted Fake News: TV9 Lodges Complaint</cx:pt>
          <cx:pt idx="5113">Irulum Velichavum: ജയില്‍ മോചിതനായ അറ്റ്‌ലസ് രാമചന്ദ്രന്‍ ആദ്യമായി മനസ് തുറക്കുന്നു | JB Junction</cx:pt>
          <cx:pt idx="5114">Irumbu Thirai Movie Review - Vishal, Arjun - Tamil Talkies</cx:pt>
          <cx:pt idx="5115">Irumbu Thirai review by prashanth</cx:pt>
          <cx:pt idx="5116">Irumbuthirai - Deleted Scene 01 | Vishal, Arjun, Samantha | Yuvan Shankar Raja | P.S. Mithran</cx:pt>
          <cx:pt idx="5117">Irumbuthirai - Deleted Scene 05 | Vishal, Arjun, Samantha | Yuvan Shankar Raja | P.S. Mithran</cx:pt>
          <cx:pt idx="5118">Irumbuthirai - Deleted Scene 07 | Vishal, Arjun, Samantha | Yuvan Shankar Raja | P.S. Mithran</cx:pt>
          <cx:pt idx="5119">Irumbuthirai - Review with Public | Vishal, Arjun, Samantha</cx:pt>
          <cx:pt idx="5120">Irumbuthirai | Angry Bird Video Promo | Vishal, Arjun, Samantha | Yuvan Shankar Raja | P.S. Mithran</cx:pt>
          <cx:pt idx="5121">Irumbuthirai Official Teaser | Vishal, Arjun, Samantha | Yuvan Shankar Raja | P. S. Mithran</cx:pt>
          <cx:pt idx="5122">Irumbuthirai Official Trailer | Vishal, Arjun, Samantha | Yuvan Shankar Raja | P.S. Mithran</cx:pt>
          <cx:pt idx="5123">Iruttu Araiyil Murattu Kuththu - Azhuku Jatti Amudhavalli | Lyric Video | Gautham Karthik | Santhosh</cx:pt>
          <cx:pt idx="5124">Iruttu Araiyil Murattu Kuththu - Azhuku Jatti Amudhavalli | Video Song | Gautham Karthik | Santhosh</cx:pt>
          <cx:pt idx="5125">Iruttu Araiyil Murattu Kuththu - Party Song - Official Lyric Video | Gautham Karthik | Santhosh | 2K</cx:pt>
          <cx:pt idx="5126">Iruttu Araiyil Murattu Kuththu - Party Song - Official Song Teaser | Gautham Karthik | Santhosh | 2K</cx:pt>
          <cx:pt idx="5127">Iruttu Araiyil Murattu Kuththu Movie Public Review | Gautham | Verum Kuththa Illa Morratu Kuththa???</cx:pt>
          <cx:pt idx="5128">Iruttu Araiyil Murattu Kuththu Review  |IAMK | Gautham Karthik | Shah Ra | Vaibhavi | Selfie Review</cx:pt>
          <cx:pt idx="5129">Iruttu Araiyil Murattu Kuthu Dumbest Review | Yashika Anand, Gautham Karthik, Shah Ra | SmileSettai</cx:pt>
          <cx:pt idx="5130">Iruttu Araiyil Murattu Kuthu Movie Review By #SRK Leaks | Yaashika Aanand | Chandrika | Vaibhavi</cx:pt>
          <cx:pt idx="5131">Iruttu Arayil Murattu Kuthu - Gautham Karthik - Tamil Talkies</cx:pt>
          <cx:pt idx="5132">Iruttu Arayil Murattu Kuthu - Moviebuff Sneak Peek | Gautham Karthik | Santhosh P Jayakumar</cx:pt>
          <cx:pt idx="5133">Is Arya's Engal Veetu Mappilai to be Banned?</cx:pt>
          <cx:pt idx="5134">Is Crime report strong against Dileep| Counter Point</cx:pt>
          <cx:pt idx="5135">Is Dubai Police Suspecting Boney kapoor In Sridevi’s Death?</cx:pt>
          <cx:pt idx="5136">Is Galti Krke Marya Vicky Gondar Exclusive ..ਇਸ ਗਲਤੀ ਕਰਕੇ ਮਰਿਆ ਵਿੱਕੀ ਗੋਂਡਰ/Must watch &amp; Share</cx:pt>
          <cx:pt idx="5137">Is Hyper Aadi Skits Comfortable for Families? | Skit on Orphans | Special Debate | Left &amp; Right</cx:pt>
          <cx:pt idx="5138">Is it Necessary for Pawan Kalyan &amp; Mahesh Kathi? | Tammareddy Requests Pawan Kalyan</cx:pt>
          <cx:pt idx="5139">Is it Time to lead? - Udhayanidhi Stalin | Movie Nights | Black Sheep</cx:pt>
          <cx:pt idx="5140">Is it WHITE ? Funny Riddles and IQ Test | GK Quiz &amp; Trick Questions | Quick Reaction Team</cx:pt>
          <cx:pt idx="5141">Is it 𝓘𝓼𝓸𝓹𝓸𝓭 𝓗𝓸𝓾𝓻 yet?</cx:pt>
          <cx:pt idx="5142">IS THIS THE CAMERA OF THE FUTURE?</cx:pt>
          <cx:pt idx="5143">ISHQ KAHANI - GURI SARHALI (Full Song) Latest Sad Songs 2018 | JUKE DOCK</cx:pt>
          <cx:pt idx="5144">Ishq Mein Marjawan - 10th January 2018 - इश्क़ में मरजावाँ</cx:pt>
          <cx:pt idx="5145">Ishq Mein Marjawan - 10th May 2018 - इश्क़ में मरजावाँ</cx:pt>
          <cx:pt idx="5146">Ishq Mein Marjawan - 11th May 2018 - इश्क़ में मरजावाँ</cx:pt>
          <cx:pt idx="5147">Ishq Mein Marjawan - 12th February 2018 - इश्क़ में मरजावाँ</cx:pt>
          <cx:pt idx="5148">Ishq Mein Marjawan - 12th January 2018 - इश्क़ में मरजावाँ</cx:pt>
          <cx:pt idx="5149">Ishq Mein Marjawan - 12th June 2018 - इश्क़ में मरजावाँ</cx:pt>
          <cx:pt idx="5150">Ishq Mein Marjawan - 14th April 2018 - इश्क़ में मरजावाँ</cx:pt>
          <cx:pt idx="5151">Ishq Mein Marjawan - 15th February 2018 - इश्क़ में मरजावाँ</cx:pt>
          <cx:pt idx="5152">Ishq Mein Marjawan - 15th March 2018 - इश्क़ में मरजावाँ</cx:pt>
          <cx:pt idx="5153">Ishq Mein Marjawan - 15th May 2018 - इश्क़ में मरजावाँ</cx:pt>
          <cx:pt idx="5154">Ishq Mein Marjawan - 16th March 2018 - इश्क़ में मरजावाँ</cx:pt>
          <cx:pt idx="5155">Ishq Mein Marjawan - 16th May 2018 - इश्क़ में मरजावाँ</cx:pt>
          <cx:pt idx="5156">Ishq Mein Marjawan - 17th April 2018 - इश्क़ में मरजावाँ</cx:pt>
          <cx:pt idx="5157">Ishq Mein Marjawan - 17th May 2018 - इश्क़ में मरजावाँ</cx:pt>
          <cx:pt idx="5158">Ishq Mein Marjawan - 18th April 2018 - इश्क़ में मरजावाँ</cx:pt>
          <cx:pt idx="5159">Ishq Mein Marjawan - 19th April 2018 - इश्क़ में मरजावाँ</cx:pt>
          <cx:pt idx="5160">Ishq Mein Marjawan - 19th February 2018 - इश्क़ में मरजावाँ</cx:pt>
          <cx:pt idx="5161">Ishq Mein Marjawan - 19th March 2018 - इश्क़ में मरजावाँ</cx:pt>
          <cx:pt idx="5162">Ishq Mein Marjawan - 1st February 2018 - इश्क़ में मरजावाँ</cx:pt>
          <cx:pt idx="5163">Ishq Mein Marjawan - 1st May 2018 - इश्क़ में मरजावाँ</cx:pt>
          <cx:pt idx="5164">Ishq Mein Marjawan - 20th February 2018 - इश्क़ में मरजावाँ</cx:pt>
          <cx:pt idx="5165">Ishq Mein Marjawan - 20th March 2018 - इश्क़ में मरजावाँ</cx:pt>
          <cx:pt idx="5166">Ishq Mein Marjawan - 21st February 2018 - इश्क़ में मरजावाँ</cx:pt>
          <cx:pt idx="5167">Ishq Mein Marjawan - 23rd February 2018 - इश्क़ में मरजावाँ</cx:pt>
          <cx:pt idx="5168">Ishq Mein Marjawan - 23rd January 2018 - इश्क़ में मरजावाँ</cx:pt>
          <cx:pt idx="5169">Ishq Mein Marjawan - 23rd March 2018 - इश्क़ में मरजावाँ</cx:pt>
          <cx:pt idx="5170">Ishq Mein Marjawan - 23rd May 2018 - इश्क़ में मरजावाँ</cx:pt>
          <cx:pt idx="5171">Ishq Mein Marjawan - 24th May 2018 - इश्क़ में मरजावाँ</cx:pt>
          <cx:pt idx="5172">Ishq Mein Marjawan - 25th December 2017 - इश्क़ में मरजावाँ</cx:pt>
          <cx:pt idx="5173">Ishq Mein Marjawan - 26th April 2018 - इश्क़ में मरजावाँ</cx:pt>
          <cx:pt idx="5174">Ishq Mein Marjawan - 26th February 2018 - इश्क़ में मरजावाँ</cx:pt>
          <cx:pt idx="5175">Ishq Mein Marjawan - 26th May 2018 - इश्क़ में मरजावाँ</cx:pt>
          <cx:pt idx="5176">Ishq Mein Marjawan - 27th April 2018 - इश्क़ में मरजावाँ</cx:pt>
          <cx:pt idx="5177">Ishq Mein Marjawan - 27th December 2017 - इश्क़ में मरजावाँ</cx:pt>
          <cx:pt idx="5178">Ishq Mein Marjawan - 27th March 2018 - इश्क़ में मरजावाँ</cx:pt>
          <cx:pt idx="5179">Ishq Mein Marjawan - 28th March 2018 - इश्क़ में मरजावाँ</cx:pt>
          <cx:pt idx="5180">Ishq Mein Marjawan - 28th May 2018 - इश्क़ में मरजावाँ</cx:pt>
          <cx:pt idx="5181">Ishq Mein Marjawan - 29th March 2018 - इश्क़ में मरजावाँ</cx:pt>
          <cx:pt idx="5182">Ishq Mein Marjawan - 2nd April 2018 - इश्क़ में मरजावाँ</cx:pt>
          <cx:pt idx="5183">Ishq Mein Marjawan - 2nd May 2018 - इश्क़ में मरजावाँ</cx:pt>
          <cx:pt idx="5184">Ishq Mein Marjawan - 30th March 2018 - इश्क़ में मरजावाँ</cx:pt>
          <cx:pt idx="5185">Ishq Mein Marjawan - 31st March 2018 - इश्क़ में मरजावाँ</cx:pt>
          <cx:pt idx="5186">Ishq Mein Marjawan - 3rd May 2018 - इश्क़ में मरजावाँ</cx:pt>
          <cx:pt idx="5187">Ishq Mein Marjawan - 4th April 2018 - इश्क़ में मरजावाँ</cx:pt>
          <cx:pt idx="5188">Ishq Mein Marjawan - 5th April 2018 - इश्क़ में मरजावाँ</cx:pt>
          <cx:pt idx="5189">Ishq Mein Marjawan - 5th February 2018 - इश्क़ में मरजावाँ</cx:pt>
          <cx:pt idx="5190">Ishq Mein Marjawan - 6th February 2018 - इश्क़ में मरजावाँ</cx:pt>
          <cx:pt idx="5191">Ishq Mein Marjawan - 6th March 2018 - इश्क़ में मरजावाँ</cx:pt>
          <cx:pt idx="5192">Ishq Mein Marjawan - 7th February 2018 - इश्क़ में मरजावाँ</cx:pt>
          <cx:pt idx="5193">Ishq Mein Marjawan - 7th March 2018 - इश्क़ में मरजावाँ</cx:pt>
          <cx:pt idx="5194">Ishq Mein Marjawan - 8th February 2018 - इश्क़ में मरजावाँ</cx:pt>
          <cx:pt idx="5195">Ishq Mein Marjawan - 8th March 2018 - इश्क़ में मरजावाँ</cx:pt>
          <cx:pt idx="5196">Ishq Mein Marjawan - 8th May 2018 - इश्क़ में मरजावाँ</cx:pt>
          <cx:pt idx="5197">Ishq Mein Marjawan - 9th February 2018 - इश्क़ में मरजावाँ</cx:pt>
          <cx:pt idx="5198">Ishq Mein Marjawan - 9th May 2018 - इश्क़ में मरजावाँ</cx:pt>
          <cx:pt idx="5199">Ishq Subhan Allah - इश्क़ सुभान अल्लाह - Episode 15  - April 03, 2018 - Preview</cx:pt>
          <cx:pt idx="5200">Ishq Subhan Allah: Kabir and Zara get close again</cx:pt>
          <cx:pt idx="5201">Ishq Subhan Allah: Zara looked gorgeous in red night gown, Kabir kept staring</cx:pt>
          <cx:pt idx="5202">Ishqbaaaz | Shivaay Shoots Anika</cx:pt>
          <cx:pt idx="5203">Ishqbaaaz to go off-air?</cx:pt>
          <cx:pt idx="5204">Ishqbaaz: SHOCKING! Rudra MARRIES Saumya?</cx:pt>
          <cx:pt idx="5205">ISI connection of kiran bala who turns Amna bibi</cx:pt>
          <cx:pt idx="5206">Israel PM Benjamin Netanyahu जब Amitabh Bachchan -Aishwarya Rai से मिले मजेदार बात देखते ही रह गए</cx:pt>
          <cx:pt idx="5207">ISRO ने रचा इतिहास डरा China- Pak ने बताया खतरा,विदेशी देखते रह गए</cx:pt>
          <cx:pt idx="5208">It Happened In Hong Kong | Episode 2 | Hindi Digital Show | Aahana Kumra | Amol Parashar | Viu India</cx:pt>
          <cx:pt idx="5209">It Happened In Hong Kong | Episode 2 Highlights | Aahana Kumra | Amol Parashar | Viu India</cx:pt>
          <cx:pt idx="5210">It Happened In Hong Kong | Episode 3 | Hindi Digital Show | Aahana Kumra | Amol Parashar | Viu India</cx:pt>
          <cx:pt idx="5211">IT Minister KTR Praises Ivanka Trump at GES 2017 - Vaartha Vaani</cx:pt>
          <cx:pt idx="5212">IT Raid: Jaya TV &amp; Namadhu MGR are going to be sealed ?</cx:pt>
          <cx:pt idx="5213">It was a Very Cold Day</cx:pt>
          <cx:pt idx="5214">It was Me who Influenced Sri Reddy to say that to Pawan Kalyan</cx:pt>
          <cx:pt idx="5215">It’s not you. Phones are designed to be addicting.</cx:pt>
          <cx:pt idx="5216">It’s Sad To Say That Jerika Is Ending...</cx:pt>
          <cx:pt idx="5217">It's a Strange Incident : Sukumar about Ram Charan &amp; Samantha Chemistry || Vanitha TV</cx:pt>
          <cx:pt idx="5218">Its All About You | Sidhu Moose Wala | Intense | Valentine Day Special Song 2018 | Humble Music</cx:pt>
          <cx:pt idx="5219">It's Here!!! CASEY NEISTAT MERCH</cx:pt>
          <cx:pt idx="5220">It's Not Love, It's Hanging Out - Die Trying : STREAMING NOW - Kenny Sebastian</cx:pt>
          <cx:pt idx="5221">It's Painful : Radhika Reddy Son Behavior at Her Funeral || YOYO Cine Talkies</cx:pt>
          <cx:pt idx="5222">ITS TIME TO PARTY - New Year 2018 Special Event Trailer - Jabardasth - Dhee 10 - Patas</cx:pt>
          <cx:pt idx="5223">ITS TIME TO PARTY - New Year 2018 Special Event Trailer 02 - Jabardasth - Dhee 10 - Patas</cx:pt>
          <cx:pt idx="5224">ITS TIME TO PARTY | 31st December 2017 | Full Episode | ETV New Year Special Event</cx:pt>
          <cx:pt idx="5225">Ivanka Gives Shock To Telangana Government | తెలంగాణా ప్రభుత్వానికి 'ఇవాంకా' భారీ షాక్! | Newsmarg</cx:pt>
          <cx:pt idx="5226">Ivanka Speech | PM Modi Launches Global Entrepreneurship Summit 2017 in Hyderabad</cx:pt>
          <cx:pt idx="5227">Ivanka Trump About Hyderabadi Biryani || Global Entrepreneurship Summit 2017 || Narendra Modi || NTV</cx:pt>
          <cx:pt idx="5228">Ivanka Trump and PM Narendra Modi Fun With Robo | Global Entrepreneurship Summit 2017</cx:pt>
          <cx:pt idx="5229">Ivanka Trump Car Security Convoy in Hyderabad City | GES2017</cx:pt>
          <cx:pt idx="5230">Ivanka Trump ENTRY in Hyderabad | GES 2017 | Donald Trump Daughter Ivanka Trump Latest Video</cx:pt>
          <cx:pt idx="5231">Ivanka Trump Entry With Pawan Kalyan Song | Baitikochi Chuste | Navdeep Tweet | YOYO Cine Talkies</cx:pt>
          <cx:pt idx="5232">Ivanka Trump Fails to Beat Pawan Kalyan's Craze | Agnyaathavaasi First Look | Trivikram | Day To Day</cx:pt>
          <cx:pt idx="5233">Ivanka Trump reaches Hyderabad - TV9 Exclusive</cx:pt>
          <cx:pt idx="5234">Ivanka Trump reaches Hyderabad ahead of GES 2017 summit</cx:pt>
          <cx:pt idx="5235">Ivanka Trump Royal Entry In Hyderabad | NewsMax</cx:pt>
          <cx:pt idx="5236">Ivanka Trump Shocking Comments On Pawan Kalyan Craze In Telugu States | PSPK25 |YOYO Cine Talkies</cx:pt>
          <cx:pt idx="5237">Ivanka Trump Shows Her American Intelligence || TFC News</cx:pt>
          <cx:pt idx="5238">Ivanka Trump Speech At Global Entrepreneurship Summit 2017 | PM Modi | CM KCR | ABN Telugu</cx:pt>
          <cx:pt idx="5239">Ivanka Trump Speech at Global Entrepreneurship Summit in Hyderabad | #GSE 2017 | YOYO TV Channel</cx:pt>
          <cx:pt idx="5240">Ivanka Trump Visits Golconda Fort | Hyderabad Metro Rail First Journey | GES 2017 | Teenmaar News</cx:pt>
          <cx:pt idx="5241">Ivanka Trump's menu for Hyderabad stay - TV9 Live</cx:pt>
          <cx:pt idx="5242">Ivanka Trump's speech at GES 2017 || Global Entrepreneurship Summit - TV9 ||</cx:pt>
          <cx:pt idx="5243">I've never done a song like that... - Regina Cassandra | Mr.Chandramouli | US 210</cx:pt>
          <cx:pt idx="5244">IYR Krishna Rao Speech || Pawan Kalyan's JFC Meeting || Janasena || NTV</cx:pt>
          <cx:pt idx="5245">Jaago Uma (জাগো উমা) | Uma | Jisshu | Sara | Rupankar | Anupam Roy | Srijit Mukherji | SVF</cx:pt>
          <cx:pt idx="5246">JAAN - GURI (Full Song) Latest Punjabi Songs 2018 | Geet MP3</cx:pt>
          <cx:pt idx="5247">Jaane Bhi Do Pyaaro | Padmavati Controversy - Being Indian</cx:pt>
          <cx:pt idx="5248">Jaani Tera Naa | Shirley Setia | Vivek Dadhich Choreography</cx:pt>
          <cx:pt idx="5249">Jab Koi Baat - Rahul Jain | Unplugged Version</cx:pt>
          <cx:pt idx="5250">Jabardast Hyper Aadi Responds To MLA Roja For Disrespecting Pawan Kalyan || NewsCabin</cx:pt>
          <cx:pt idx="5251">Jabardasth - Jabardasth Latest Promo - 01st February 2018 - Hyper Aadi, Rocket Raghava, Anasuya, RP</cx:pt>
          <cx:pt idx="5252">Jabardasth - Jabardasth Latest Promo - 08th February 2018 - Hyper Aadi, Rocket Raghava, Anasuya, RP</cx:pt>
          <cx:pt idx="5253">Jabardasth - Jabardasth Latest Promo - 10th May 2018 - Hyper Aadi, Anasuya,KiraakRP - Mallemalatv</cx:pt>
          <cx:pt idx="5254">Jabardasth - Jabardasth Latest Promo - 12th April 2018 - Hyper Aadi, Anasuya, KiraakRP - Mallemalatv</cx:pt>
          <cx:pt idx="5255">Jabardasth - Jabardasth Latest Promo - 14th June 2018 - Hyper Aadi, Anasuya,KiraakRP - Mallemalatv</cx:pt>
          <cx:pt idx="5256">Jabardasth - Jabardasth Latest Promo - 15th February 2018 - Hyper Aadi,Adhire Abhi, Anasuya, Raghava</cx:pt>
          <cx:pt idx="5257">Jabardasth - Jabardasth Latest Promo - 17th May 2018 - Hyper Aadi, Anasuya,KiraakRP - Mallemalatv</cx:pt>
          <cx:pt idx="5258">Jabardasth - Jabardasth Latest Promo - 1st March 2018 - Hyper Aadi,Adhire Abhi, Anasuya, Raghava</cx:pt>
          <cx:pt idx="5259">Jabardasth - Jabardasth Latest Promo - 22nd February 2018 - Hyper Aadi,Adhire Abhi, Anasuya, Raghava</cx:pt>
          <cx:pt idx="5260">Jabardasth - Jabardasth Latest Promo - 25th January 2018 - Hyper Aadi, Rocket Raghava, Anasuya, RP</cx:pt>
          <cx:pt idx="5261">Jabardasth - Jabardasth Latest Promo - 31st May 2018 - Hyper Aadi, Anasuya,KiraakRP - Mallemalatv</cx:pt>
          <cx:pt idx="5262">Jabardasth - Jabardasth Latest Promo - 5th April 2018 - Hyper Aadi, Anasuya, KiraakRP - Mallemalatv</cx:pt>
          <cx:pt idx="5263">Jabardasth - Jabardasth Latest Promo - 7th June 2018 - Hyper Aadi, Anasuya,KiraakRP - Mallemalatv</cx:pt>
          <cx:pt idx="5264">Jabardasth - జబర్దస్త్ - 11th January 2018 - Hyper Aadi, Adhire Abhi, Anasuya, RP</cx:pt>
          <cx:pt idx="5265">Jabardasth - జబర్దస్త్ - 23rd November 2017 - Jabardasth 250th Special  - Hyper Aadi,Adhire Abhi</cx:pt>
          <cx:pt idx="5266">Jabardasth - జబర్దస్త్ - 28th December 2017 - Jabardasth   - Hyper Aadi,Adhire Abhi</cx:pt>
          <cx:pt idx="5267">Jabardasth |  11th January 2018 | Full Episode | ETV Telugu</cx:pt>
          <cx:pt idx="5268">Jabardasth |  16th November 2017| Full Episode | ETV Telugu</cx:pt>
          <cx:pt idx="5269">Jabardasth |  21st December 2017 | Full Episode | ETV Telugu</cx:pt>
          <cx:pt idx="5270">Jabardasth |  23rd November 2017| Full Episode | ETV Telugu</cx:pt>
          <cx:pt idx="5271">Jabardasth |  28th December 2017 | Full Episode | ETV Telugu</cx:pt>
          <cx:pt idx="5272">Jabardasth |  30th November 2017| Full Episode | ETV Telugu</cx:pt>
          <cx:pt idx="5273">Jabardasth |  7th December 2017 | Full Episode | ETV Telugu</cx:pt>
          <cx:pt idx="5274">Jabardasth |  8th February 2018| Full Episode | ETV Telugu</cx:pt>
          <cx:pt idx="5275">Jabardasth | 15th  March 2018| Full Episode | ETV Telugu</cx:pt>
          <cx:pt idx="5276">Jabardasth | 19th April 2018 | Full Episode | ETV Telugu</cx:pt>
          <cx:pt idx="5277">Jabardasth | 19th April 2018 | Latest Promo</cx:pt>
          <cx:pt idx="5278">Jabardasth | 1st March 2018 | Latest Promo</cx:pt>
          <cx:pt idx="5279">Jabardasth | 21st December 2017 | Latest Promo</cx:pt>
          <cx:pt idx="5280">Jabardasth | 22nd February 2018 | Latest Promo</cx:pt>
          <cx:pt idx="5281">Jabardasth | 24th May 2018 | Latest Promo</cx:pt>
          <cx:pt idx="5282">Jabardasth | 28th December 2017 | Latest Promo</cx:pt>
          <cx:pt idx="5283">Jabardasth | 30th November 2017 | Latest Promo</cx:pt>
          <cx:pt idx="5284">Jabardasth | 8th  March 2018| Full Episode | ETV Telugu</cx:pt>
          <cx:pt idx="5285">Jabardasth Anchor Anasuya Arrogant Behavior With Child || Anasuya Overaction on Road || PTV</cx:pt>
          <cx:pt idx="5286">Jabardasth Anchor Anasuya Over Action With Child Fan | Complaint filed at Police Station | iNews</cx:pt>
          <cx:pt idx="5287">Jabardasth Anchor Anasuya Rude Behavior with Her Fan | Anasuya Controversy | YOYO TV Channel</cx:pt>
          <cx:pt idx="5288">Jabardasth Comedian Mahesh Speech At Mahanati Vijaya Bheri || Keerthy Suresh, Vijay Devarakonda</cx:pt>
          <cx:pt idx="5289">Jabardasth Comedians Dhanraj And Rakesh Responds On Vijay Sai Suicide | hmtv News</cx:pt>
          <cx:pt idx="5290">Jabardasth Dorababu Marriage Video | Jabardasth Comedian Dorababu Marriage Video | Filmylooks</cx:pt>
          <cx:pt idx="5291">Jabardasth Hyper Aadi Review On Rangasthalam Movie |Public Talk|Ramcharan|Samantha|Friday Poster</cx:pt>
          <cx:pt idx="5292">Jabardasth Kiraak RP Strong Warning to Kathi Mahesh  | కిరాక్ ఆర్ పీ పంచులు | News 90</cx:pt>
          <cx:pt idx="5293">Jabardasth Mahesh Achanta Superb Words About Samantha | Rama Lakshmi</cx:pt>
          <cx:pt idx="5294">Jabardasth Mahesh Gets Emotional @ Rangasthalam Thank You Meet || Ram Charan || Samantha || NTV</cx:pt>
          <cx:pt idx="5295">Jabardasth Mahesh on Hyper Aadi - Mahesh Kathi controversies - Full Interview || TV9</cx:pt>
          <cx:pt idx="5296">Jabardasth Rajamouli Parody Songs Performances</cx:pt>
          <cx:pt idx="5297">Jabardasth Rakesh Gets Emotional over Comedian Vijay Sai's Suicide | 6TV Telangana</cx:pt>
          <cx:pt idx="5298">Jabardasth Sudheer Response Over Anchor Pradeep Drunk and Drive Clarification || YOYO Cine Talkies</cx:pt>
          <cx:pt idx="5299">Jackie shroff Reaction on Baaghi 2,Tiger Shroff Record breaks, jackie shroff surprised must watch</cx:pt>
          <cx:pt idx="5300">Jacqueline Crying in Kalakkal Comedy Show Because of Vijay-சில்மிஷம் செய்த விஜய், கதறி அழுத ஜாக்லின்</cx:pt>
          <cx:pt idx="5301">Jagan Salary For Bigg Boss Kannada 5</cx:pt>
          <cx:pt idx="5302">Jagbhar Chala Hawa Yeu Dya - Dubai Special (8 &amp; 9 January 2018 ) | Bhau Kadam ,Shreya Bugde</cx:pt>
          <cx:pt idx="5303">Jagraon 'ਚ 22 ਸਾਲਾ ਪੋਤੇ ਦਾ ਸਸਕਾਰ ਕਰਵਾੳੁਣ ਅਾੲੀ ਪੁਲਿਸ ਨੁੰ ਵੇਖੋ ਦਾਦੀ ਨੇ ਕਿਵੇਂ ਕੱਢਿਅਾ ਘਰੋ ਬਾਹਰLive Video</cx:pt>
          <cx:pt idx="5304">Jahaaj  | (Full HD) | Garry Bagri Ft. B2| New Punjabi Songs 2018 | Latest Punjabi Songs 2018</cx:pt>
          <cx:pt idx="5305">Jai Simha Audio Launch || Nandamuri Balakrishna, Nayanthara || Chirantan Bhatt || TV9</cx:pt>
          <cx:pt idx="5306">Jai Simha Better Than Agnyaathavaasi Movie Says Fans | Jai Simha Public Talk | Balakrishna</cx:pt>
          <cx:pt idx="5307">Jai Simha Dialogue Trailer - Latest Movie | Balakrishna | Nayanthara | Hari Priya</cx:pt>
          <cx:pt idx="5308">Jai Simha Genuine Public Response | Balakrishna | Nayantara | KS Ravi Kumar | C Kalyan | News Mantra</cx:pt>
          <cx:pt idx="5309">Jai Simha Jukebox || Balakrishna, Nayanthara || KS Ravi Kumar || C Kalyan ||  Chirantan Bhatt</cx:pt>
          <cx:pt idx="5310">jai simha Movie public talk | Jai simha Movie Review By kathi mahesh | jai simha public talk rating</cx:pt>
          <cx:pt idx="5311">Jai Simha Movie Public Talk at IMAX Theater - Balakrishna | Nayantara | KS Ravi Kumar || NTV</cx:pt>
          <cx:pt idx="5312">JAI SIMHA Movie REVIEW And RATING | Balakrishna | KS Ravi Kumar | Nayanthara | C Kalyan</cx:pt>
          <cx:pt idx="5313">Jai Simha USA Premiere Show Audience Response</cx:pt>
          <cx:pt idx="5314">Jail for Bandla Ganesh in Cheque Bounce Case | Balakrishna | Temper Movie | YOYO Cine Talkies</cx:pt>
          <cx:pt idx="5315">Jaisi Karni Waisi Bharni - | Lalit Shokeen Films |</cx:pt>
          <cx:pt idx="5316">Jalandhar Auditions | Voice of Punjab 8 | Full Episode | PTC Punjabi</cx:pt>
          <cx:pt idx="5317">Jallianwala Bagh Malayalam Movie | Tha Na Na Song Promo | Official</cx:pt>
          <cx:pt idx="5318">Jalsa Party With Dhvanit – E6: Dilip Joshi | Jethalal of Tarak Mehta Ka Ooltah Chashmah</cx:pt>
          <cx:pt idx="5319">Jalsa Party With Dhvanit – Episode 1: Gujjubhai Siddharth Randeria &amp; Malhar Thakar | Dhvanit Thaker</cx:pt>
          <cx:pt idx="5320">Jalsa Party With Dhvanit – Episode 4 : Kinjal Dave and Jignesh Kaviraj | Dhvanit Thaker |</cx:pt>
          <cx:pt idx="5321">Jalsa Party With Dhvanit – Episode 5 : Falguni Pathak and Parthiv Gohil | Dhvanit Thaker |</cx:pt>
          <cx:pt idx="5322">JAMBALAKIDIPAMBA - What if Boyfriends behave like Girlfriends || Mahathalli</cx:pt>
          <cx:pt idx="5323">James Corden Explains His Resting Royal Wedding Face</cx:pt>
          <cx:pt idx="5324">Jan Gan Man Ki Baat, 168: 2G Spectrum Scam and CAG Report on Ganga Rejuvenation</cx:pt>
          <cx:pt idx="5325">Jan Gan Man Ki Baat, Ep 242: Karnataka Results and Complaint Over Modi's 'Menacing Language'</cx:pt>
          <cx:pt idx="5326">Jan Gan Man Ki Baat, Episode 149: Return of Cash and Nehru's Legacy</cx:pt>
          <cx:pt idx="5327">Jan Gan Man Ki Baat, Episode 150: India’s Health Story And Abul Kalam Azad</cx:pt>
          <cx:pt idx="5328">Jan Gan Man Ki Baat, Episode 151: Rafale Deal and Sanitation Coverage in India</cx:pt>
          <cx:pt idx="5329">Jan Gan Man Ki Baat, Episode 152: Moody's Ratings Upgrade and Media Freedom in India</cx:pt>
          <cx:pt idx="5330">Jan Gan Man Ki Baat, Episode 154: Meme On PM Modi and Swachh Bharat Abhiyan</cx:pt>
          <cx:pt idx="5331">Jan Gan Man Ki Baat, Episode 155: EVM and CBI Judge Loya's Case</cx:pt>
          <cx:pt idx="5332">Jan Gan Man Ki Baat, Episode 156: Gujarat Model’s Failure and Modi's Gujarat Campaign</cx:pt>
          <cx:pt idx="5333">Jan Gan Man Ki Baat, Episode 157: Arun Jaitley's Clarification on Loan Waiver to Capitalists</cx:pt>
          <cx:pt idx="5334">Jan Gan Man Ki Baat, Episode 158: Questioning The Government And 25 Years Of Ayodhya</cx:pt>
          <cx:pt idx="5335">Jan Gan Man Ki Baat, Episode 160: The Farce That Rahul Gandhi's Elevation As Congress President Is</cx:pt>
          <cx:pt idx="5336">Jan Gan Man Ki Baat, Episode 161: Gujarat Elections and BJP's Election Manifesto</cx:pt>
          <cx:pt idx="5337">Jan Gan Man Ki Baat, Episode 162: Modi's Gujarat Election Campaign And The FRDI Bill</cx:pt>
          <cx:pt idx="5338">Jan Gan Man Ki Baat, Episode 163: Modi's Pakistan Bogey and Chinese Diplomacy</cx:pt>
          <cx:pt idx="5339">Jan Gan Man Ki Baat, Episode 164: Election Commission and Gujarat Elections 2017</cx:pt>
          <cx:pt idx="5340">Jan Gan Man Ki baat, Episode 165: Intolerance in India and Gujarat Elections 2017</cx:pt>
          <cx:pt idx="5341">Jan Gan Man Ki Baat, Episode 166: Gujarat Elections Results and Winter Session of Parliament</cx:pt>
          <cx:pt idx="5342">Jan Gan Man Ki Baat, Episode 167: Modi's 'Conspiracy With Pakistan' Remark and RTI</cx:pt>
          <cx:pt idx="5343">Jan Gan Man Ki Baat, Episode 169: Vijay Rupani's Swearing-in and Anantkumar Hegde's Statement</cx:pt>
          <cx:pt idx="5344">Jan Gan Man Ki Baat, Episode 171: Modi's 'New India' Dream and Allegations of Fraud Against ICICI</cx:pt>
          <cx:pt idx="5345">Jan Gan Man Ki Baat, Episode 172: Should Instant Triple Talaq Be Criminalised?</cx:pt>
          <cx:pt idx="5346">Jan Gan Man Ki Baat, Episode 173: Rahul Gandhi and Hajj Visa</cx:pt>
          <cx:pt idx="5347">Jan Gan Man Ki Baat, Episode 174: Bhima Koregaon</cx:pt>
          <cx:pt idx="5348">Jan Gan Man Ki Baat, Episode 175: Aadhaar Data Breach</cx:pt>
          <cx:pt idx="5349">Jan Gan Man Ki Baat, Episode 176: Why is PM Modi Afraid Of Press Conferences?</cx:pt>
          <cx:pt idx="5350">Jan Gan Man Ki Baat, Episode 178: Budget 2018</cx:pt>
          <cx:pt idx="5351">Jan Gan Man Ki Baat, Episode 180: SC Judges' Press Conference And Challenges Before The Judiciary</cx:pt>
          <cx:pt idx="5352">Jan Gan Man Ki Baat, Episode 181: Judge Loya Case And Crisis In The Supreme Court</cx:pt>
          <cx:pt idx="5353">Jan Gan Man Ki Baat, Episode 182: Haj Subsidy and Political Theatrics</cx:pt>
          <cx:pt idx="5354">Jan Gan Man Ki Baat, Episode 183: SC Dismisses Ban on Padmavat and Final Aadhaar Hearing</cx:pt>
          <cx:pt idx="5355">Jan Gan Man Ki Baat, Episode 185: Modi in Davos</cx:pt>
          <cx:pt idx="5356">Jan Gan Man Ki Baat, Episode 187: Padmaavat And Karni Sena's Gundaism</cx:pt>
          <cx:pt idx="5357">Jan Gan Man Ki Baat, Episode 188: Budget 2018 and Kasganj</cx:pt>
          <cx:pt idx="5358">Jan Gan Man Ki Baat, Episode 196: PNB Scam</cx:pt>
          <cx:pt idx="5359">Jan Gan Man Ki Baat, Episode 197: Nirav Modi</cx:pt>
          <cx:pt idx="5360">Jan Gan Man Ki Baat, Episode 198: Nirav Modi and Rafale Deal</cx:pt>
          <cx:pt idx="5361">Jan Gan Man Ki Baat, Episode 200: AAP Vs Delhi Chief Secretary Anshu Prakash</cx:pt>
          <cx:pt idx="5362">Jan Gan Man Ki Baat, Episode 206: Statue Vandalism and The Politics of Food</cx:pt>
          <cx:pt idx="5363">Jan Gan Man Ki Baat, Episode 209: UP By-Election Results 2018 and SC on Mandatory Aadhaar Linkage</cx:pt>
          <cx:pt idx="5364">Jan Gan Man Ki Baat, Episode 212: Crisis in the NDA and Congress</cx:pt>
          <cx:pt idx="5365">Jan Gan Man Ki Baat, Episode 215: Cambridge Analytica and Anna Hazare</cx:pt>
          <cx:pt idx="5366">Jan Gan Man Ki Baat, Episode 219: Dilution of the SC/ST Act and Anna Hazare</cx:pt>
          <cx:pt idx="5367">Jan Gan Man Ki Baat, Episode 220: Bharat Bandh and PM Modi's Silence</cx:pt>
          <cx:pt idx="5368">Jan Gan Man Ki Baat, Episode 221: Modi's Missed Opportunity and Bad Loans</cx:pt>
          <cx:pt idx="5369">Jan Gan Man Ki Baat, Episode 226: PM Modi's Statement on Kathua and Unnao</cx:pt>
          <cx:pt idx="5370">Jan Gan Man Ki Baat, Episode 229: Modi in London and Judge Loya Case</cx:pt>
          <cx:pt idx="5371">Jan Gan Man Ki Baat, Episode 230: Impeachment Motion Against CJI and Kodnani’s Acquittal</cx:pt>
          <cx:pt idx="5372">Jan Gan Man Ki Baat, Episode 231: Unemployment and Communalism</cx:pt>
          <cx:pt idx="5373">Jan Gan Man Ki Baat, Episode 233: Aadhaar-Mobile Linkage and Death Penalty</cx:pt>
          <cx:pt idx="5374">Jan Gan Man Ki Baat, Episode 234: India-China Summit and Justice K.M. Joseph</cx:pt>
          <cx:pt idx="5375">Jan Gan Man Ki Baat, Episode 238: Modi in Karnataka and Cauvery Dispute</cx:pt>
          <cx:pt idx="5376">Jan Gan Man Ki Baat, Episode 239: Increasing Communal Provocations and Rahul Gandhi</cx:pt>
          <cx:pt idx="5377">Jan Gan Man Ki Baat, Episode 244: Yeddyurappa Sworn in as Karnataka CM and Mounting NPA</cx:pt>
          <cx:pt idx="5378">Jan Gan Man Ki Baat, Episode 246: Petrol, Diesel Prices and National Anthem Row in Karnataka</cx:pt>
          <cx:pt idx="5379">Jan Gan Man Ki Baat, Episode 249: Cobrapost Sting and Vinod Dua's Letter to PM Modi</cx:pt>
          <cx:pt idx="5380">Jan Gan Man Ki Baat, Episode 252: Fading 'Modi Magic' and BJP's Electoral Rhetoric</cx:pt>
          <cx:pt idx="5381">Jana Sena is Kapu Sena || Pawan Kalyan Vs. Mahesh Kathi || Big News Big Debate - TV9</cx:pt>
          <cx:pt idx="5382">Janasena Chief Pawan Kalyan Exclusive Interview with Venkatakrishna | Black &amp; White | AP24x7</cx:pt>
          <cx:pt idx="5383">Janhvi Kapoor First Video Celebrating her Birthday at Old  Age Home to Remember her Mother Sridevi</cx:pt>
          <cx:pt idx="5384">Jani Master​ gets furious...Find out why??  #NeethoneDance Sat &amp; Sun at 9 PM #OPPO</cx:pt>
          <cx:pt idx="5385">Janm Jaat Single Hu</cx:pt>
          <cx:pt idx="5386">Jannat (Full Song) Aatish - Latest Punjabi Song 2017 - New Punjabi Songs 2017 - WHM</cx:pt>
          <cx:pt idx="5387">January 31 after grahanam/గ్రహణం విడిచాక తప్పకుండ చేయాల్సిన పనులు ఇలా చెయ్యకపోతే చాలా దరిద్రం</cx:pt>
          <cx:pt idx="5388">Jarugandi - Moviebuff Teaser | Jai, Reba Monica, - Directed by Pitchumani</cx:pt>
          <cx:pt idx="5389">Jashn - E - Tashan 2018 - 1st January 2018 - जश्न - ए - टशन 2018</cx:pt>
          <cx:pt idx="5390">Jass Kanwar - Tadapdi Jaan | Goldboy | Latest Punjabi Hit 2018</cx:pt>
          <cx:pt idx="5391">Jassi Gill: Juda Juda (Song) Laavaan Phere | Roshan Prince, Rubina Bajwa, Happy Raikoti</cx:pt>
          <cx:pt idx="5392">Jatt Diyaan Laavan (Full Song) | Gurmeet Singh | Veet Baljit | Latest Punjabi Songs 2017</cx:pt>
          <cx:pt idx="5393">JATT vs IELTS | Official Trailer | Ravneet, Gurpreet Ghuggi | Latest Punjabi Movies 2018 | 22nd June</cx:pt>
          <cx:pt idx="5394">Jattan De Put: Sunny Kahlon, Jas Grewal (Full Song) | Rox A | Jassi Kirarkot |  | T-Series</cx:pt>
          <cx:pt idx="5395">Jawaan Actor Sai Dharam Tej Exclusive Interview || Talking Movies With iDream #576</cx:pt>
          <cx:pt idx="5396">Jawaan Love Trailer | Sai Dharam Tej | Mehreen Pirzada | Thaman S | #Jawaan | Arunachal Creations</cx:pt>
          <cx:pt idx="5397">Jawaan Movie Team Funny Rapid Fire | Sai Dharam Tej | Mehreen | Harish Shankar | BVS Ravi | #Jawaan</cx:pt>
          <cx:pt idx="5398">Jawaan Telugu Movie Songs | Bangaru Song Trailer | Sai Dharam Tej | Mehreen | Thaman S | BVS Ravi</cx:pt>
          <cx:pt idx="5399">Jawaan Telugu Movie Songs | Bugganchuna Full Video Song 4K | Sai Dharam Tej | Mehreen | Thaman S</cx:pt>
          <cx:pt idx="5400">Jawani Ka Khataa || Irfan Khan, Geet Arora, Mehrban Khan | New Haryanvi Song 2018 #Sonotek Cassettes</cx:pt>
          <cx:pt idx="5401">Jaya Tv பேட்டியிலேயே ஜெயலலிதா பற்றி கலைஞர் கூறியதை துணிச்சலுடன் கூறிய துரைமுருகன்</cx:pt>
          <cx:pt idx="5402">Jayalalitha has a daughter-cousin confesses:ஜெ.விற்கு பெண் குழந்தை பிறந்தது உண்மையே -உறவினர்|SunNews</cx:pt>
          <cx:pt idx="5403">Jayalalitha in Apollo Treatment Video | ஜெ. மருத்துவமனையில் சிகிச்சை பெற்ற வீடியோ|SunNews</cx:pt>
          <cx:pt idx="5404">Jayalalitha video at Apollo Hospital tamil news tamil news live tamil news today redpix</cx:pt>
          <cx:pt idx="5405">Jayalalithaa Controversial Hospital Video: Fake or Real ? A Complete Analysis !</cx:pt>
          <cx:pt idx="5406">Jayalalithaa Hospital Video: Reason behind releasing the video ? - Vetrivel Exclusive Interview</cx:pt>
          <cx:pt idx="5407">Jayalalithaa Hospital Video: Shocking Inside Politics Exposed! | RK 102</cx:pt>
          <cx:pt idx="5408">Jayalalitha's Brother VASUDEVAN Exclusive Interview ! | Is Amrutha Jayalalitha's Daughter</cx:pt>
          <cx:pt idx="5409">Jayam Ravi in Hindi Dubbed 2017 | Hindi Dubbed Movies 2017 Full Movie</cx:pt>
          <cx:pt idx="5410">Jayammu Nischayammu Raa Full Movie - 2017 Latest Telugu Movies - Srinivas Reddy, Poorna</cx:pt>
          <cx:pt idx="5411">Jayammu Nischayammu Raa Movie Scenes - Posani Stops Poorna's Marriage</cx:pt>
          <cx:pt idx="5412">jayas aditya tattad tattad</cx:pt>
          <cx:pt idx="5413">jayas amma dekh tera tiger shroff</cx:pt>
          <cx:pt idx="5414">jayas apni to jaise taise</cx:pt>
          <cx:pt idx="5415">jayas dream girl for neha mam</cx:pt>
          <cx:pt idx="5416">jayas kumar ho ja rangeela re</cx:pt>
          <cx:pt idx="5417">jayas kumar special episode</cx:pt>
          <cx:pt idx="5418">jayas my name is lakhan</cx:pt>
          <cx:pt idx="5419">jayas riya yara o yara sunny deol bobby deol</cx:pt>
          <cx:pt idx="5420">jayas yahoo chahe koi mujhe</cx:pt>
          <cx:pt idx="5421">Jayasrinivasan Salary For Bigg Boss Kannada 5</cx:pt>
          <cx:pt idx="5422">Jayasudha Emotional Speech @ Condolence Meeting Of Sridevi | RGV | Jr NTR | Chiranjeevi | NTV</cx:pt>
          <cx:pt idx="5423">Jayasudha Emotional Speech at Sridevi Santhapa Sabha || Memories With Sridevi #9Roses Media</cx:pt>
          <cx:pt idx="5424">Jayasurya Character Teaser | Captain | Prajesh Sen | Gopi Sundar | Goodwill Entertainments</cx:pt>
          <cx:pt idx="5425">Jazz Cinemas: How did Vivek became CEO? | History of Jazz Cinemas</cx:pt>
          <cx:pt idx="5426">JB Junction : പ്രിയ വാര്യര്‍, റോഷന്‍, ഒമര്‍ ലുലു | Winking Girl Priya Warrier | 10th March 2018</cx:pt>
          <cx:pt idx="5427">JC Diwakar Reddy Sensational Comments on Chandrababu | AP TDP Mahanadu 2018 - Day 3 | hmtv</cx:pt>
          <cx:pt idx="5428">JEALOUS WIFE | Sham Idrees</cx:pt>
          <cx:pt idx="5429">Jeeeju ( Teaser )| Miss Pooja Ft.Harish Verma | G Guri | Releasing On 5th Dec</cx:pt>
          <cx:pt idx="5430">JEETMAN-The Ultimate Bengali Superhero|E Kemon Cinema 8|Bangla New Funny Video 2018|The Bong Guy</cx:pt>
          <cx:pt idx="5431">Jeevitha Leaks Sri Reddy Video @ Press Meet || Sri Reddy Leaks || Casting Couch || NTV Live</cx:pt>
          <cx:pt idx="5432">Jeevitha Rajasekhar about Sri Reddy Comments on Pawan Kalyan | Tollywood Casting Couch</cx:pt>
          <cx:pt idx="5433">Jeevitha Rajasekhar Leaks Sri Reddy Video | Casting Couch in Tollywood | YOYO TV Channel</cx:pt>
          <cx:pt idx="5434">Jeevitha Rajasekhar Reaction On Sri Reddy Controversy || Tollywood casting couch | Friday Poster</cx:pt>
          <cx:pt idx="5435">Jeevitha Rajashekar About Pawan Kalyan Interference || Sri Reddy Leaks || Tollywood King</cx:pt>
          <cx:pt idx="5436">Jeevitha Rajashekar Fires On Sri Reddy, Sandhya &amp; Tv Channels | Filmy Monk</cx:pt>
          <cx:pt idx="5437">Jennifer Aniston Drops By to Wish Ellen a Happy Birthday in Person!</cx:pt>
          <cx:pt idx="5438">Jennifer Lawrence Explains Her Drunk Alter Ego 'Gail'</cx:pt>
          <cx:pt idx="5439">Jerusalem, God, And The United Shursh</cx:pt>
          <cx:pt idx="5440">Jethalal Awards Tappu For His Bad work | Taarak Mehta Ka Ooltah Chashmah</cx:pt>
          <cx:pt idx="5441">Jethalal Irritated With Taarak Mehta | Taarak Mehta Ka Ooltah Chashmah</cx:pt>
          <cx:pt idx="5442">Jethalal Makes Up For His Mistakes | Taarak Mehta Ka Ooltah Chashmah</cx:pt>
          <cx:pt idx="5443">Jhanvi Kapoor (Sridevi Daughter ) Crying While Celebrating her Birthday</cx:pt>
          <cx:pt idx="5444">Jhanvi Kapoor Birthday Inside Video | Sridevi's Daughter Jhanvi Kapoor's Birthday Video</cx:pt>
          <cx:pt idx="5445">Jhanvi Kapoor Celebrates Her 21st Birthday With Orphanage Kids Like Sridevi</cx:pt>
          <cx:pt idx="5446">Jhanvi Kapoor Crying Since Last 70 Hours, Sonam Kapoor Consoling Her</cx:pt>
          <cx:pt idx="5447">Jhanvi Kapoor Crying Terribly During Sridevi's Last Rites | LehrenTV</cx:pt>
          <cx:pt idx="5448">Jhanvi Kapoor Gets EMOTIONAL While Saying Good Bye To Father Boney Kapoor</cx:pt>
          <cx:pt idx="5449">Jhanvi Kapoor Khushi Kapoor FIRST Appearance After Mother Sridevi's Demise</cx:pt>
          <cx:pt idx="5450">Jhanvi Kapoor Sridevi daughter Lifestyle Income, House, Cars, Luxurious Lifestyle</cx:pt>
          <cx:pt idx="5451">Jhanvi Kapoor's Condition After Mom Sridevi's Demise | LehrenTV</cx:pt>
          <cx:pt idx="5452">Jibana Do Chakire Ashara Alok Ep 114 | 09 Jun 2018 | ସମାଧାନ ହୋଇପାରିଲାନି ଶୋ ଛାଡି ଚାଲିଗଲେ ମିହିର ଦାସ</cx:pt>
          <cx:pt idx="5453">Jigelu Rani Full Video Song - Rangasthalam Video Songs | Ram Charan, Pooja Hegde</cx:pt>
          <cx:pt idx="5454">Jigelu Rani Song Making | Rangasthalam Movie Songs | Ram Charan | Pooja Hegde | Samantha | DSP</cx:pt>
          <cx:pt idx="5455">Jigelu Rani Video Song Promo - Rangasthalam Video Songs - Ram Charan, Pooja Hegde</cx:pt>
          <cx:pt idx="5456">Jigli and Khajur - Kuch Din to Gujaro Gujarat Me</cx:pt>
          <cx:pt idx="5457">JIGNESH KAVIRAJ - Bewafa Tane Dur Thi Salaam | New BEWAFA Song | FULL VIDEO | New Gujarati Song 2017</cx:pt>
          <cx:pt idx="5458">JIGNESH KAVIRAJ - Mara Birthday Ma Yaad Tari Aavi | New Gujarati Song 2018| Full VIDEO| RDC Gujarati</cx:pt>
          <cx:pt idx="5459">JIGNESH KAVIRAJ - Pyarme Mili Judai | New BEWAFA Song | Full HD VIDEO | New Hindi Song 2018</cx:pt>
          <cx:pt idx="5460">JIGNESH KAVIRAJ - Tuj Mari Preet Chhe | PROMO Video Song | New Gujarati Song 2018 | RDC Gujarati</cx:pt>
          <cx:pt idx="5461">Jignesh Kaviraj | PREM KARSO NA KOI | પ્રેમ કરશો ના કોઈ | Full HD VIDEO Song | Studio saraswati</cx:pt>
          <cx:pt idx="5462">Jignesh Kaviraj II Bewafaa Ki Wafaa Part-2 II Pyaarma Pagal II HD Video II Ekta Sound</cx:pt>
          <cx:pt idx="5463">jignesh kaviraj new hd song promo - મારા બર્થડે માં યાદ તારી આવી - releasing on 23th march</cx:pt>
          <cx:pt idx="5464">jignesh kaviraj new song - mara birthday ma yaad tari aavi - ગુજરાતી HD video song</cx:pt>
          <cx:pt idx="5465">Jignesh Kaviraj New Song || Bewafaa Ki Wafaa Part-2 || Teaser || Video Coming Shortly || Ekta Sound</cx:pt>
          <cx:pt idx="5466">Jignesh Kaviraj, Chini Raval - Hure Pujaran Tara Soor Ni | Full VIDEO SONG | New Gujarati Movie 2018</cx:pt>
          <cx:pt idx="5467">Jignesh Kaviraj, Kamlesh Barot - Yara Tari Yari | New Gujarati Song 2018 | 4K VIDEO | RDC Gujarati</cx:pt>
          <cx:pt idx="5468">Jignesh Kaviraj, Shital Thakor - Makar Sankranti 2018 Special Song | Uttarayan Ni Moj | RDC Gujarati</cx:pt>
          <cx:pt idx="5469">Jignesh Kaviraj, Shital Thakor - Preet Janmo Janamni | New Gujarati Song 2018 | Full HD VIDEO</cx:pt>
          <cx:pt idx="5470">JILA CHAMPARAN - Superhit FULL HD Bhojpuri Movie 2018 - Khesari Lal Yadav , Mani Bhattacharya</cx:pt>
          <cx:pt idx="5471">Jimmy Fallon Pays Tribute to His Mother Gloria</cx:pt>
          <cx:pt idx="5472">Jimmy Gets Attacked by Robert Irwin's Anteater</cx:pt>
          <cx:pt idx="5473">Jimmy Interviews Cardi B</cx:pt>
          <cx:pt idx="5474">Jimmy Kimmel Responds to Trump's Tweet About Oscars</cx:pt>
          <cx:pt idx="5475">Jimmy Kimmel Talks to Man Hit by Train Taking Selfie</cx:pt>
          <cx:pt idx="5476">Jimmy Kimmel vs. 14-Year-Old Spelling Bee Winner</cx:pt>
          <cx:pt idx="5477">Jimmy Kimmel's Oscars Monologue 2018</cx:pt>
          <cx:pt idx="5478">Jimmy Shergill challenges Ravi Kishan| Mukkabaaz | Anurag Kashyap</cx:pt>
          <cx:pt idx="5479">Jinder Mahal vows to come after WWE Champion AJ Styles: SmackDown LIVE, Nov. 14, 2017</cx:pt>
          <cx:pt idx="5480">Jinna Rabb Ditta - Full Video 2018 | Virasat Sandhu | Latest Punjabi Songs  | VS Records</cx:pt>
          <cx:pt idx="5481">Jinx Challenge with Chris Hemsworth</cx:pt>
          <cx:pt idx="5482">JIO Postpaid | A Dharma 2.0 Production | Deepika Padukone | Karan Johar</cx:pt>
          <cx:pt idx="5483">Jio Prime Free for 1 Year!!! Jio PRIME Free Till 2019!!</cx:pt>
          <cx:pt idx="5484">JIO PRIME Membership After 31st March 2018 ? | Reliance JIO 4G Prime Users Renewal Details in Hindi</cx:pt>
          <cx:pt idx="5485">Jio Prime Membership Now Free</cx:pt>
          <cx:pt idx="5486">JIO PRIME सबको FREE नहीं मिलेगी, जल्दी से करे ये STEPS Follow | How To Activate JIO Prime from MyJIO</cx:pt>
          <cx:pt idx="5487">Jio அதிரடி அறிவிப்பு 2020 வரைக்கும்  அனைவருக்கும் இலவசம்| Tamil Abbasi</cx:pt>
          <cx:pt idx="5488">Jitni Dafa - Lyrical | PARMANU | John Abraham , Diana | Yasser Desai &amp; Jeet Gannguli | RashmiVirag</cx:pt>
          <cx:pt idx="5489">Jitni Dafa |PARMANU:The Story Of Pokhran| John Abraham,Diana Penty| Yasser Desai,Jeet Gannguli,Virag</cx:pt>
          <cx:pt idx="5490">Jodhpur Gangster Issues Death Threat To Salman Khan</cx:pt>
          <cx:pt idx="5491">Jodi Hakki - Episode 201  - November 29, 2017 - Preview</cx:pt>
          <cx:pt idx="5492">Jodi Hakki - Episode 202  - November 30, 2017 - Preview</cx:pt>
          <cx:pt idx="5493">Jodi Hakki - Episode 226 - January 03, 2018 - Best Scene</cx:pt>
          <cx:pt idx="5494">Jodi Hakki - Episode 227  - January 4, 2018 - Preview</cx:pt>
          <cx:pt idx="5495">Jodi Hakki - Episode 228 - January 05, 2018 - Best Scene</cx:pt>
          <cx:pt idx="5496">Jodi Hakki - Episode 232  - January 11, 2018 - Preview</cx:pt>
          <cx:pt idx="5497">Jodi Hakki - Episode 239  - January 20, 2018 - Preview</cx:pt>
          <cx:pt idx="5498">Jodi Hakki - Episode 239 - January 22, 2018 - Best Scene</cx:pt>
          <cx:pt idx="5499">Jodi Hakki - Episode 242  - January 25, 2018 - Preview</cx:pt>
          <cx:pt idx="5500">Jodi Hakki - Episode 242 - January 25, 2018 - Best Scene</cx:pt>
          <cx:pt idx="5501">Jodi Hakki - Episode 243 - January 26, 2018 - Best Scene</cx:pt>
          <cx:pt idx="5502">Jodi Hakki - Episode 249  - February 3, 2018 - Preview</cx:pt>
          <cx:pt idx="5503">Jodi Hakki - Episode 251 - February 07, 2018 - Best Scene</cx:pt>
          <cx:pt idx="5504">Jodi Hakki - Episode 254  - February 10, 2018 - Preview</cx:pt>
          <cx:pt idx="5505">Jodi Hakki - Episode 259  - February 17, 2018 - Preview</cx:pt>
          <cx:pt idx="5506">Jodi Hakki - Episode 278  - March 16, 2018 - Preview</cx:pt>
          <cx:pt idx="5507">Jodi Hakki - Episode 280  - March 20, 2018 - Preview</cx:pt>
          <cx:pt idx="5508">Jodi Hakki - Episode 282  - March 22, 2018 - Preview</cx:pt>
          <cx:pt idx="5509">Jodi Hakki - Episode 283 - March 23, 2018 - Best Scene</cx:pt>
          <cx:pt idx="5510">Jodi Hakki - Episode 287  - March 29, 2018 - Preview</cx:pt>
          <cx:pt idx="5511">Jodi Hakki - Episode 288  - March 30, 2018 - Preview</cx:pt>
          <cx:pt idx="5512">Jodi Hakki - Episode 289  - March 31, 2018 - Preview</cx:pt>
          <cx:pt idx="5513">Jodi Hakki - Episode 306 - April 25, 2018 - Best Scene</cx:pt>
          <cx:pt idx="5514">Jodi Hakki - Episode 308  - April 27, 2018 - Preview</cx:pt>
          <cx:pt idx="5515">Jodi Hakki - Episode 308  - April 27, 2018 - Webisode</cx:pt>
          <cx:pt idx="5516">Jodi Hakki - Episode 310 - May 01, 2018 - Best Scene</cx:pt>
          <cx:pt idx="5517">Jodi Hakki - Episode 314 - May 07, 2018 - Best Scene</cx:pt>
          <cx:pt idx="5518">Jodi Hakki - Episode 317 - May 10, 2018 - Best Scene</cx:pt>
          <cx:pt idx="5519">Jodi Raji Hosh (যদি রাজি হোস) | Video Song | Raja Rani Raji | Bonny | Rittika | Raj Barman| Dev Sen</cx:pt>
          <cx:pt idx="5520">Jodie Foster and Jennifer Lawrence Present the Oscar 2018 Best Actress Nominees</cx:pt>
          <cx:pt idx="5521">Jodiyan (Full Song) Rupinder Handa -New Punjabi Song 2018- Latest Punjabi Songs 2018</cx:pt>
          <cx:pt idx="5522">John Abraham &amp; Kent | Stand up Comedy by Rahul Subramanian</cx:pt>
          <cx:pt idx="5523">John Cena Gets a Prom Surprise</cx:pt>
          <cx:pt idx="5524">John Cena's Epic Response to Dwayne Johnson's Threat</cx:pt>
          <cx:pt idx="5525">John Oliver Does Not Care About the Royal Engagement</cx:pt>
          <cx:pt idx="5526">John Oliver on His Children's Book About VP Pence’s Gay Bunny, Marlon Bundo</cx:pt>
          <cx:pt idx="5527">John Oliver Warns Meghan Markle What She's Getting Herself Into</cx:pt>
          <cx:pt idx="5528">JOHNNY SINS IS MY BROTHER - Gautham Karthick | Movie Nights | Black Sheep</cx:pt>
          <cx:pt idx="5529">Johnson Company er TAKA by Sisir Kumar Majumdar (NEW GOLPO) SUNDAY SUSPENSE</cx:pt>
          <cx:pt idx="5530">Joyee - Episode 212  - May 8, 2018 - Preview</cx:pt>
          <cx:pt idx="5531">Joyee - Episode 213  - May 9, 2018 - Preview</cx:pt>
          <cx:pt idx="5532">Joyee - Episode 46  - November 23, 2017 - Preview</cx:pt>
          <cx:pt idx="5533">Joyee - Episode 48 - November 25, 2017 - Best Scene</cx:pt>
          <cx:pt idx="5534">Joyee | Episode - 231 | Preview | 27 May 2018 | Bangla Serial</cx:pt>
          <cx:pt idx="5535">Jr NTR About Multistarar With Charan @ Press Conference On IPL 2018 |  TFPC</cx:pt>
          <cx:pt idx="5536">Jr NTR and Ram Charan in SS Rajamouli multi starrer? - TV9 Entertainment</cx:pt>
          <cx:pt idx="5537">Jr NTR Birthday Celebrations with Super Star Mahesh Babu &amp; Ram Charan | Filmylooks</cx:pt>
          <cx:pt idx="5538">Jr NTR Heart Touching Speech @Naa Nuvve Pre Release Event|| Jr Ntr ||Kalyan Ram | #NaaNuvve</cx:pt>
          <cx:pt idx="5539">Jr NTR Reaction On Nandi Awards Will Shock You | Nandi Award Winners | Tollywood Updates | NewsQube</cx:pt>
          <cx:pt idx="5540">Jr ntr wife Pranathi Nandamuri Birthday Special Photos || Pranathi || Tarak</cx:pt>
          <cx:pt idx="5541">Jr ntr with Ram Charan today at Airport Photos</cx:pt>
          <cx:pt idx="5542">Jr NTR, Vijay Deverakonda, Rajamouli Social Ads For Cyber Crime | Hyderabad Cyber Crime Department</cx:pt>
          <cx:pt idx="5543">Jr NTR,Srikanth,Shivaji Raja,Uttej and Clelbrites  pays Tribute to Rajiv Kanakala Mother Laxmi Devi</cx:pt>
          <cx:pt idx="5544">Jr NTR’s Wife Lakshmi Pranathi Spotted With Baby Bump | Jr Ntr Again Father | Jr Ntr Family Updates</cx:pt>
          <cx:pt idx="5545">Jr. NTR Movie in Hindi Dubbed 2018 | Hindi Dubbed Movies 2018 Full Movie</cx:pt>
          <cx:pt idx="5546">Jr. NTR's first look in Aravinda Sametha Veera Raghava - TV9</cx:pt>
          <cx:pt idx="5547">JSL: Ten On Ten (Full Song) Navi Ferozpurwala | Latest Punjabi Songs 2018</cx:pt>
          <cx:pt idx="5548">Jugraj Rainkh | High Kirdar | MBR | Latest Punjabi Song 2017</cx:pt>
          <cx:pt idx="5549">Jui Gadkari Confirms She Is Dating This Actor  | Marathi Bigg Boss | Lehren Marathi</cx:pt>
          <cx:pt idx="5550">Julie - VImal | ஜூலி விமல் திடீர் திருமணம் | Bigg boss julie | Julie Marriage | Julie Vimal marriage</cx:pt>
          <cx:pt idx="5551">Julie 2 Review | Raai Laxmi | Pahlaj Nihalani | Deepak Shivdasani | Selfie Review</cx:pt>
          <cx:pt idx="5552">Juliet Lover of Idiot Telugu Full Movie | Naveen Chandra | Nivetha Thomas | Ali | Sunday Prime Movie</cx:pt>
          <cx:pt idx="5553">Juliet Lover Of Idiot Theatrical Trailer | Naveen Chandra | Nivetha Thomas | New Movie 2017</cx:pt>
          <cx:pt idx="5554">Jump Cuts - Mini Series | The Sweetest Revenge | Episode 1</cx:pt>
          <cx:pt idx="5555">Jump Cuts | Mini Series | Promo - Episode 01</cx:pt>
          <cx:pt idx="5556">JUMP CUTS promo - 2018</cx:pt>
          <cx:pt idx="5557">Junga Official Trailer | Vijay Sethupathi, Sayyeshaa, Madonna Sebastian | Siddharth Vipin | Gokul</cx:pt>
          <cx:pt idx="5558">Junga Title Teaser | Vijay Sethupathi, Sayyeshaa | Siddharth Vipin | Gokul</cx:pt>
          <cx:pt idx="5559">JUNGLE (2018) New Released Full Hindi Dubbed Movie | Full Hindi Movies 2018 | South Movie</cx:pt>
          <cx:pt idx="5560">Junior NTR MIND BLOWING Reaction On Agnyaatavaasi First Look | #PSPK25 | Pawan Kalyan | Trivikram</cx:pt>
          <cx:pt idx="5561">JURASSIC WORLD 2 New T-Rex Trailer TEASER (2018) Chris Pratt, Dinosaurs Movie HD</cx:pt>
          <cx:pt idx="5562">JURASSIC WORLD FALLEN KINGDOM | Trailer Reaction w/ Bri Rivers!</cx:pt>
          <cx:pt idx="5563">Jurassic World Fallen Kingdom Review - Chris Pratt - Tamil Talkies</cx:pt>
          <cx:pt idx="5564">Jurassic World: Fallen Kingdom - Final Trailer [HD]</cx:pt>
          <cx:pt idx="5565">Jurassic World: Fallen Kingdom - Official Trailer #2 [HD]</cx:pt>
          <cx:pt idx="5566">Jurassic World: Fallen Kingdom - Official Trailer [HD]</cx:pt>
          <cx:pt idx="5567">Jurassic World: Fallen Kingdom - Trailer Thursday (Run) (HD)</cx:pt>
          <cx:pt idx="5568">JUST ANOTHER NIGHT OUT..!!</cx:pt>
          <cx:pt idx="5569">Just Listen | Official Music Video | Sidhu Moose Wala ft. Sunny Malton | BYG BYRD | Humble Music</cx:pt>
          <cx:pt idx="5570">Just miss ra | Exam Results | my village show</cx:pt>
          <cx:pt idx="5571">JUST SCHOOL THINGS || Hyderabad Diaries</cx:pt>
          <cx:pt idx="5572">Justice for Asifa | The Story of Asifa in Tamil | Kichdy</cx:pt>
          <cx:pt idx="5573">JUSTICE FOR ASIFA || JUSTICE FOR HUMANITY || TEAM KIRAAK STANDING FOR ASIFA</cx:pt>
          <cx:pt idx="5574">Justice For Sreejith | Gopi Sundar | Sithara | Abhaya Hiranmayi | Mohammed Maqbool Mansoor</cx:pt>
          <cx:pt idx="5575">Justice League Spoof || Shudh Desi Endings</cx:pt>
          <cx:pt idx="5576">Justice League Spoof Motion Poster || Shudh Desi Endings</cx:pt>
          <cx:pt idx="5577">Juventus vs Tottenham 2-2 - All Goals &amp; Extended Highlights - Champions League 13/02/2018 HD</cx:pt>
          <cx:pt idx="5578">Jyoti Nooran Mesmerises Kapil | Oye  Firangi - The Musical Special</cx:pt>
          <cx:pt idx="5579">Kaal Kattu | S2 | E8| Tamil Web Series | Black Pasanga|By Vetri</cx:pt>
          <cx:pt idx="5580">Kaal Kattu | S2 | E9 | Tamil Web Series | Black Pasanga | By Vetri</cx:pt>
          <cx:pt idx="5581">Kaal Kattu S2-E7 Teaser | Black Pasanga</cx:pt>
          <cx:pt idx="5582">Kaala - Album Preview | Rajinikanth | Pa Ranjith | Santhosh Narayanan | Dhanush</cx:pt>
          <cx:pt idx="5583">Kaala - Teaser Theme Indian CRBT Codes | Rajinikanth | Pa Ranjith | Santhosh Narayanan</cx:pt>
          <cx:pt idx="5584">Kaala (Tamil) - Behind The Scenes featuring Theruvilakku Song | Rajinikanth | Pa Ranjith</cx:pt>
          <cx:pt idx="5585">Kaala (Tamil) - Official Jukebox | Rajinikanth | Pa Ranjith | Santhosh Narayanan | Dhanush</cx:pt>
          <cx:pt idx="5586">Kaala (Tamil) - Official Teaser | Rajinikanth | Pa Ranjith | Dhanush | Santhosh Narayanan</cx:pt>
          <cx:pt idx="5587">Kaala (Tamil) - Official Trailer | Rajinikanth | Pa Ranjith | Dhanush | Santhosh Narayanan</cx:pt>
          <cx:pt idx="5588">Kaala Doreya | Kaalakaandi | Saif Ali Khan | Neha Bhasin | Sameer Uddin</cx:pt>
          <cx:pt idx="5589">Kaala FDFS Public Review | Rajinikanth | Pa.Ranjith | Dhanush</cx:pt>
          <cx:pt idx="5590">KAALA FDFS Vera Level Opening ! | People From Japan, Bangalore | Rajinikanth | IN BOX SHOW</cx:pt>
          <cx:pt idx="5591">Kaala Movie Review | Dumbest Review | #Superstar | #Rajinikanth | #PaRanjith | Smile Settai</cx:pt>
          <cx:pt idx="5592">Kaala Official Teaser Review | Rajinikanth | Pa Ranjith | Dhanush | Santhosh Narayanan</cx:pt>
          <cx:pt idx="5593">Kaala Review - Karikaalan - Rajinikanth, Pa. Ranjith - Tamil Talkies</cx:pt>
          <cx:pt idx="5594">Kaala Review | Rajinikanth | Nana Patekar | Pa Ranjith | Selfie Review</cx:pt>
          <cx:pt idx="5595">Kaala Review by Behindwoods | Maathevan | Rajinikanth</cx:pt>
          <cx:pt idx="5596">Kaala review by Prashanth</cx:pt>
          <cx:pt idx="5597">Kaala teaser review by prashanth</cx:pt>
          <cx:pt idx="5598">Kaalakaandi | Official Trailer | Saif Ali Khan | Akshat Verma | January 12</cx:pt>
          <cx:pt idx="5599">KAALAKAANDI | Saif Ali Khan | Trailer Reaction w/ Sesh!</cx:pt>
          <cx:pt idx="5600">Kaalakaandi | Teaser Poster | Saif Ali Khan | Akshat Verma</cx:pt>
          <cx:pt idx="5601">Kaalchakra - Birthday से बनेगी Kismat | 15 January 2018 | EXCLUSIVE</cx:pt>
          <cx:pt idx="5602">Kaalchakra | दुर्गा मंदिर में करें 7 चमत्कारी उपाय | 22 March 2018</cx:pt>
          <cx:pt idx="5603">Kaalchakra II  शनि को शुभ बनाने के महाउपाय || 20 Jan 2018 II</cx:pt>
          <cx:pt idx="5604">Kaalchakra II 18 मार्च के बाद कैसे बीतेंगे आपके आने वाले 9 महीने II 15 Mar 2018 II</cx:pt>
          <cx:pt idx="5605">Kaalchakra II 2018 की सटीक भविष्य वाणी || 31 Dec 2017 II</cx:pt>
          <cx:pt idx="5606">Kaalchakra II अक्षय तृतीया पर शनि चलेंगे उलटी चाल II15 April 2018 II</cx:pt>
          <cx:pt idx="5607">Kaalchakra II आने वाले 121 दिन आप पर पड़ सकते है भारी जाने क्यों || 11 Mar 2018 II</cx:pt>
          <cx:pt idx="5608">Kaalchakra II कल अक्षय तृतीया पर 12 राशियों वालों की खुलेगी किस्मत II 17 April 2018 II</cx:pt>
          <cx:pt idx="5609">Kaalchakra II जाग उठे है शनिदेव || 12 Jan 2018 II</cx:pt>
          <cx:pt idx="5610">Kaalchakra II जानिए कन्या पूजन की सही विधि II 23 March 2018 II</cx:pt>
          <cx:pt idx="5611">Kaalchakra II तिजोरी में रखें 24 खास चीजें, घर आएगी माँ लक्ष्मी II 18 March 2018 II</cx:pt>
          <cx:pt idx="5612">Kaalchakra II नवरात्र की नवमी पर 9 सुख II 24 March 2018 II</cx:pt>
          <cx:pt idx="5613">Kaalchakra II नवरात्र पर बनेंगे 10 शुभ योग || 17 Mar 2018 II</cx:pt>
          <cx:pt idx="5614">Kaalchakra II नवरात्र में कैसे किस्मत बदलेगा पान II 20 March 2018 II</cx:pt>
          <cx:pt idx="5615">Kaalchakra II पुरे साल कैसे पाएं शनिकृपा || 6 Jan 2018 II</cx:pt>
          <cx:pt idx="5616">Kaalchakra II मकर संक्रांति स्पेशल  || 13 Jan 2017 II</cx:pt>
          <cx:pt idx="5617">Kaalchakra II महाशिवरात्रि महाउपाय || 12 Feb 2018 II</cx:pt>
          <cx:pt idx="5618">Kaali - Official Trailer | Vijay Antony | Kiruthiga Udhayanidhi | Vijay Antony Film Corporation</cx:pt>
          <cx:pt idx="5619">Kaali - Sneak Peek | First 7 Minutes | Vijay Antony | Kiruthiga Udhayanidhi</cx:pt>
          <cx:pt idx="5620">Kaali Public Review | Anjali, Yogi Babu, Kiruthiga Udhayanidhi | Vijay Antony The Sentiment King??</cx:pt>
          <cx:pt idx="5621">KAALIYAN - First Look | Prithviraj | Satyaraj | S. Mahesh | Rajeev Nair</cx:pt>
          <cx:pt idx="5622">Kaamuki Malayalam Movie | Kurumbi Video Song | Gopi Sundar | Askar Ali | Aparna Balamurali</cx:pt>
          <cx:pt idx="5623">Kaamuki Movie Official Teaser | Askar Ali | Aparna Balamurali | Binu S | Gopi Sundar</cx:pt>
          <cx:pt idx="5624">Kaamuki Movie Official Trailer | Askar Ali | Aparna Balamurali | Binu S | Gopi Sundar</cx:pt>
          <cx:pt idx="5625">Kaashmora 2 (Aayirathil Oruvan) 2017 New Released Full Hindi Dubbed Movie | Karthi, Reemma Sen</cx:pt>
          <cx:pt idx="5626">Kaasi - Sneak Peek | First 7 Minutes | Vijay Antony | Kiruthiga Udhayanidhi</cx:pt>
          <cx:pt idx="5627">Kaasi Movie Theatrical Trailer | Vijay Antony | Anjali | Sunaina | TeluguOne</cx:pt>
          <cx:pt idx="5628">Kaathu Kaathittu Official Video Song HD | Paipin Chuvattile Pranayam | Neeraj Madhav | Dharmajan</cx:pt>
          <cx:pt idx="5629">Kab hai Holi शोले भाग 2 राजस्थानी हरियाणी कॉमेडी</cx:pt>
          <cx:pt idx="5630">KABHI KHUSHI KABHI GUM - | Elvish Yadav |</cx:pt>
          <cx:pt idx="5631">Kabhi Khushi Kabhie Gham | Amitabh Bachchan, Shah Rukh Khan, Kajol, Hrithik, Kareena</cx:pt>
          <cx:pt idx="5632">Kabhi Khushi Kabhie Gham Full Movie| Shahrukh Khan | Kajol | Amitabh Bachchan</cx:pt>
          <cx:pt idx="5633">KABIR Official Teaser | Dev | Rukmini Maitra | Aniket Chattopadhyay | 13th April 2018</cx:pt>
          <cx:pt idx="5634">KABIR Official Trailer | Dev | Rukmini Maitra | Aniket Chattopadhyay | 13th April 2018</cx:pt>
          <cx:pt idx="5635">KABIR Title Track | Dev | Rukmini | Aniket C | Indraadip | 13th April 2018</cx:pt>
          <cx:pt idx="5636">KABOKLEI ENAOCHA On Manung Hutna 18 November 2017</cx:pt>
          <cx:pt idx="5637">Kaccha Yadav's Opinion On Oye Firangi | Oye  Firangi - The Musical Special</cx:pt>
          <cx:pt idx="5638">Kache Pakke Yaar (Full Video) | Parmish Verma | Desi Crew | Latest Punjabi Song 2018 | Speed Records</cx:pt>
          <cx:pt idx="5639">Kadan Kudutha Thirumba Keka Thaan Seivaanga Sundar C on Financier Anbu Chezhiyan | TN 363</cx:pt>
          <cx:pt idx="5640">Kahani Ghar-Ghar Ki</cx:pt>
          <cx:pt idx="5641">KAHANI HAR GHAR KI || Must Watch Comedy Video || Shehbaaz Khan</cx:pt>
          <cx:pt idx="5642">Kairana-Noorpur में BJP की करारी हार ! Maya-Akhilesh ने किये Modi और Yogi के सभी किले नेस्तनाबूद</cx:pt>
          <cx:pt idx="5643">Kaisi rahi Date</cx:pt>
          <cx:pt idx="5644">Kajal Aggarwal FUNNY Counters to Nani | Nithya menon | regina cassendra</cx:pt>
          <cx:pt idx="5645">Kajal Aggarwal in Hindi Dubbed 2017 | Hindi Dubbed Movies 2017 Full Movie</cx:pt>
          <cx:pt idx="5646">Kajal Aggarwal Talks About Samantha Akkineni | No 1 Yaari With Rana | Rana Daggubati | Viu India</cx:pt>
          <cx:pt idx="5647">KAJAL MAHERIYA - Bewafa Tune Mujko Pagal Kar Diya | New BEWAFA Song | Full HD VIDEO | RDC Gujarati</cx:pt>
          <cx:pt idx="5648">Kajal Maheriya - Madya Maa Na Ashirvad | New Gujarati Song 2018 | Full HD VIDEO | RDC Gujarati</cx:pt>
          <cx:pt idx="5649">KAJAL MAHERIYA - Prem Thai Chhe Ekj Vaar | New Gujarati Song 2018 | Full HD VIDEO | RDC Gujarati</cx:pt>
          <cx:pt idx="5650">KAJAL MAHERIYA | Madya Maa Na Ashirvad મળ્યા માં ના આશિર્વાદ  - FULL HD VIDEO | Studio Saraswati</cx:pt>
          <cx:pt idx="5651">KAJAL MAHERIYA | Prem Thai Chhe Aekj Vaar | પ્રેમ થાય છે એકજ વાર | New Bewafa Song 2018</cx:pt>
          <cx:pt idx="5652">KAJAL MAHERIYA | કાજલ મહેરિયા | ઢીંગલી જેવી લાડી | New Gujarati SONG 2018 | FULL HD VIDEO</cx:pt>
          <cx:pt idx="5653">Kajal Maheriya New Song - DHINGLI JEVI LADI | Full Video | New Gujarati DJ Song 2018 | RDC Gujarati</cx:pt>
          <cx:pt idx="5654">KAJAL RAGHWANI  SUPERHIT MOVIE ( Full HD 2018 ) Bhojpuri Superhit Full Movie 2018</cx:pt>
          <cx:pt idx="5655">kaka kumanshi special शेर को मिला सवा शेर राजस्थानी हरयाणवी कॉमेडी</cx:pt>
          <cx:pt idx="5656">Kala Daman | Kumar Naseeb, Avitesh, Raj Khangwal | Latest Haryanvi Songs Haryanavi 2018</cx:pt>
          <cx:pt idx="5657">Kala Viplavam Pranayam | Official Teaser | Anson Paul, Gayathri Suresh | Jithin Jithu | HD</cx:pt>
          <cx:pt idx="5658">Kalakalappu - 2 | Promo #6 | Sundar C, Hiphop Thamizha Aadhi, Jiiva, Jai, Shiva | Avni</cx:pt>
          <cx:pt idx="5659">Kalakalappu 2 | Karakudi Ilavarasi Video Song | Hiphop Tamizha | Jiiva, Jai, Shiva, Nikki Galrani</cx:pt>
          <cx:pt idx="5660">Kalakalappu 2 | Oru Kuchi Oru Kulfi Video Song | Hiphop Tamizha | Jiiva, Jai, Shiva, Nikki Galrani</cx:pt>
          <cx:pt idx="5661">Kalakalappu 2 | Teaser | Hiphop Thamizha| Jiiva, Jai, Shiva, Catherine Tresa, Nikki Galrani</cx:pt>
          <cx:pt idx="5662">Kalakalappu 2 Review | Jiiva | Jai | Shiva | Catherine Tresa | Sundar C | Selfie Review</cx:pt>
          <cx:pt idx="5663">Kalakalappu 2 review by prashanth</cx:pt>
          <cx:pt idx="5664">Kalakalappu 2 Review with Public | Sundar C, Hiphop Tamizha, Jiiva, Jai, Shiva, Nikki Galrani</cx:pt>
          <cx:pt idx="5665">Kalakalappu 2 Trailer | Sundar C, Hiphop Tamizha, Jiiva, Jai, Shiva, Nikki Galrani, Catherine Tresa</cx:pt>
          <cx:pt idx="5666">Kalakalapu 2 Movie Review  - Jiva, Jai, Mirchi Shiva - Tamil Talkies</cx:pt>
          <cx:pt idx="5667">Kalakkapovadhu Yaaru | Grand Finale</cx:pt>
          <cx:pt idx="5668">Kalakkapovadhu Yaaru 3/24/18</cx:pt>
          <cx:pt idx="5669">Kalakkapovadhu Yaaru Season 7 - 18th &amp; 19th November 2017 - Promo 3</cx:pt>
          <cx:pt idx="5670">Kalakkapovadhu Yaaru Season 7 - 27th to 28th January 2018 - Promo 1</cx:pt>
          <cx:pt idx="5671">Kalakkapovadhu Yaaru Season 7 - 2nd &amp; 3rd December 2017 - Promo 4</cx:pt>
          <cx:pt idx="5672">Kalakkapovadhu Yaaru Season 7 | Grand Finale - Promo 2</cx:pt>
          <cx:pt idx="5673">Kalakkapovadhu Yaaru Season 7- 16th &amp; 17th December 2017 - Promo 1</cx:pt>
          <cx:pt idx="5674">Kalpana's daughter Sreemayi debuts in Malayalam film</cx:pt>
          <cx:pt idx="5675">Kalwakurthy CI Mallikarjun Reddy illegal affair with Lady ASP - TV9</cx:pt>
          <cx:pt idx="5676">Kalyaana Vayasu - Kolamaavu Kokila (CoCo) | Nayanthara | Anirudh Ravichander | Lyca Productions</cx:pt>
          <cx:pt idx="5677">Kalyana Vaibhogam - Episode 146  - November 20, 2017 - Preview</cx:pt>
          <cx:pt idx="5678">Kalyana Vaibhogam - Episode 238  - March 28, 2018 - Preview</cx:pt>
          <cx:pt idx="5679">Kalyana Vaibhogam - Episode 264  - May 3, 2018 - Preview</cx:pt>
          <cx:pt idx="5680">Kalyana Vaibhogam | Episode - 273 | Preview | 16 May 2018 | Telugu Serial</cx:pt>
          <cx:pt idx="5681">Kalyana Vaibhogam | Episode - 275 | Best Scene |18 May 2018 | Telugu Serial</cx:pt>
          <cx:pt idx="5682">Kalyana Vaibhogam | Episode - 275 | Preview | 18 May 2018 | Telugu Serial</cx:pt>
          <cx:pt idx="5683">Kalyana Vaibhogam | Episode - 277 | Best Scene |22 May 2018 | Telugu Serial</cx:pt>
          <cx:pt idx="5684">Kalyana Vaibhogam | Episode - 279 | Best Scene |24 May 2018 | Telugu Serial</cx:pt>
          <cx:pt idx="5685">Kalyana Vaibhogam | Episode - 284 | Preview | 31 May 2018 | Telugu Serial</cx:pt>
          <cx:pt idx="5686">Kalyana Vaibhogam | Episode - 288 | Preview | 06 Jun 2018 | Telugu Serial</cx:pt>
          <cx:pt idx="5687">Kalyana Vaibhogam | Episode - 290 | Preview | 08 Jun 2018 | Telugu Serial</cx:pt>
          <cx:pt idx="5688">Kalyana Vaibhogam | Episode - 292 | Best Scene | 12 June 2018 | Telugu Serial</cx:pt>
          <cx:pt idx="5689">Kalyana Vaibhogam | Episode - 292 | Preview | 12 June 2018 | Telugu Serial</cx:pt>
          <cx:pt idx="5690">Kalyana Vaibhogam | Telugu Serial | Preview | Episode - 269  | 10 May 2018</cx:pt>
          <cx:pt idx="5691">Kalyana Vaibhogam | Telugu Serial | Preview | Episode - 271  | 14 May 2018</cx:pt>
          <cx:pt idx="5692">Kalyana Vaibhogam | Telugu Serial | Preview | Episode - 272  | 15 May 2018</cx:pt>
          <cx:pt idx="5693">Kalyana Veedu | Tamil Serial | Episode 01 | 16/04/18 |Sun Tv |Thiru Tv</cx:pt>
          <cx:pt idx="5694">Kalyanam - Conditions Apply | Episode 2 - ‘Mission Prabhas’ | Mirchi Senthil &amp; Sreeja</cx:pt>
          <cx:pt idx="5695">Kalyanam - Conditions Apply | Episode 3 - ‘Senthil v/s Cat-appa’ | Mirchi Senthil &amp; Sreeja</cx:pt>
          <cx:pt idx="5696">Kalyanam – Conditions Apply | Full Promo ft Mirchi Senthil &amp;Sreeja</cx:pt>
          <cx:pt idx="5697">Kalyanam - Conditions Apply | Web Series Teaser | Mirchi Senthil &amp; Sreeja</cx:pt>
          <cx:pt idx="5698">Kalyanam | Dhrithangapulakithan Song Ft Dulquer Salmaan, Gregory Jacob| Shravan Mukesh |Prakash Alex</cx:pt>
          <cx:pt idx="5699">Kalyanam | Dhrithangapulakithan Song Teaser Ft Dulquer Salmaan, Gregory Jacob | Prakash Alex | HD</cx:pt>
          <cx:pt idx="5700">Kalyanam | Official Trailer | Shravan Mukesh, Varsha Bollamma | Rajesh Nair | Malayalam Movie | HD</cx:pt>
          <cx:pt idx="5701">Kalyanam | Pande Nee Ennil Unde Song Video | Shravan Mukesh | Siddharth Menon | Prakash Alex | HD</cx:pt>
          <cx:pt idx="5702">Kalyanam Conditions Apply | Episode 1 – What’s Cooking | Mirchi Senthil &amp; Sreeja</cx:pt>
          <cx:pt idx="5703">Kalyanam Conditions Apply | Episode 4 – ‘Sorry, No Saree | Mirchi Senthil &amp; Sreeja</cx:pt>
          <cx:pt idx="5704">Kalyanam Conditions Apply | Episode 5 - ‘Driving Me Crazy’ | Mirchi Senthil &amp; Sreeja</cx:pt>
          <cx:pt idx="5705">Kalyanam Conditions Apply | Episode 6 - ‘Phone Lock, Secret Talk’ | Mirchi Senthil &amp; Sreeja</cx:pt>
          <cx:pt idx="5706">Kalyanaparisu - கல்யாணபரிசு - Tamil Serial | Sun TV | Episode 1144 | 24/11/2017</cx:pt>
          <cx:pt idx="5707">Kalyanaparisu - கல்யாணபரிசு - Tamil Serial | Sun TV | Episode 1145 | 25/11/2017</cx:pt>
          <cx:pt idx="5708">Kalyanaparisu - கல்யாணபரிசு - Tamil Serial | Sun TV | Episode 1146 | 27/11/2017</cx:pt>
          <cx:pt idx="5709">Kalyanaparisu - கல்யாணபரிசு - Tamil Serial | Sun TV | Episode 1149 | 30/11/2017</cx:pt>
          <cx:pt idx="5710">Kalyanaparisu - கல்யாணபரிசு - Tamil Serial | Sun TV | Episode 1152 | 04/12/2017</cx:pt>
          <cx:pt idx="5711">Kalyanaparisu - கல்யாணபரிசு - Tamil Serial | Sun TV | Episode 1158 | 11/12/2017</cx:pt>
          <cx:pt idx="5712">Kalyanaparisu - கல்யாணபரிசு - Tamil Serial | Sun TV | Episode 1162 | 15/12/2017</cx:pt>
          <cx:pt idx="5713">Kalyanaparisu - கல்யாணபரிசு - Tamil Serial | Sun TV | Episode 1174 | 30/12/2017</cx:pt>
          <cx:pt idx="5714">Kalyanaparisu - கல்யாணபரிசு - Tamil Serial | Sun TV | Episode 1175 | 02/01/2018</cx:pt>
          <cx:pt idx="5715">Kalyanaparisu - கல்யாணபரிசு - Tamil Serial | Sun TV | Episode 1179 | 06/01/2018</cx:pt>
          <cx:pt idx="5716">Kalyanaparisu - கல்யாணபரிசு - Tamil Serial | Sun TV | Episode 1180 | 08/01/2018</cx:pt>
          <cx:pt idx="5717">Kalyanaparisu - கல்யாணபரிசு - Tamil Serial | Sun TV | Episode 1183 | 11/01/2018</cx:pt>
          <cx:pt idx="5718">Kalyanaparisu - கல்யாணபரிசு - Tamil Serial | Sun TV | Episode 1184 | 12/01/2018</cx:pt>
          <cx:pt idx="5719">Kalyanaparisu - கல்யாணபரிசு - Tamil Serial | Sun TV | Episode 1185 | 17/01/2018</cx:pt>
          <cx:pt idx="5720">Kalyanaparisu - கல்யாணபரிசு - Tamil Serial | Sun TV | Episode 1188 | 20/01/2018</cx:pt>
          <cx:pt idx="5721">Kalyanaparisu - கல்யாணபரிசு - Tamil Serial | Sun TV | Episode 1189 | 22/01/2018</cx:pt>
          <cx:pt idx="5722">Kalyanaparisu - கல்யாணபரிசு - Tamil Serial | Sun TV | Episode 1192 | 25/01/2018</cx:pt>
          <cx:pt idx="5723">Kalyanaparisu - கல்யாணபரிசு - Tamil Serial | Sun TV | Episode 1193 | 27/01/2018</cx:pt>
          <cx:pt idx="5724">Kalyanaparisu - கல்யாணபரிசு - Tamil Serial | Sun TV | Episode 1194 | 01/29/2018</cx:pt>
          <cx:pt idx="5725">Kalyanaparisu - கல்யாணபரிசு - Tamil Serial | Sun TV | Episode 1195 | 01/30/2018</cx:pt>
          <cx:pt idx="5726">Kalyanaparisu - கல்யாணபரிசு - Tamil Serial | Sun TV | Episode 1198 | 02/02/2018</cx:pt>
          <cx:pt idx="5727">Kalyanaparisu - கல்யாணபரிசு - Tamil Serial | Sun TV | Episode 1199 | 03/01/2018</cx:pt>
          <cx:pt idx="5728">Kalyanaparisu - கல்யாணபரிசு - Tamil Serial | Sun TV | Episode 1200 | 05/02/2018</cx:pt>
          <cx:pt idx="5729">Kalyanaparisu - கல்யாணபரிசு - Tamil Serial | Sun TV | Episode 1204 | 09/02/2018</cx:pt>
          <cx:pt idx="5730">Kalyanaparisu - கல்யாணபரிசு - Tamil Serial | Sun TV | Episode 1205 | 10/02/2018</cx:pt>
          <cx:pt idx="5731">Kalyanaparisu - கல்யாணபரிசு - Tamil Serial | Sun TV | Episode 1206 | 12/02/2018</cx:pt>
          <cx:pt idx="5732">Kalyanaparisu - கல்யாணபரிசு - Tamil Serial | Sun TV | Episode 1209 | 15/02/2018</cx:pt>
          <cx:pt idx="5733">Kalyanaparisu - கல்யாணபரிசு - Tamil Serial | Sun TV | Episode 1210 | 16/02/2018</cx:pt>
          <cx:pt idx="5734">Kalyanaparisu - கல்யாணபரிசு - Tamil Serial | Sun TV | Episode 1212 | 19/02/2018</cx:pt>
          <cx:pt idx="5735">Kalyanaparisu - கல்யாணபரிசு - Tamil Serial | Sun TV | Episode 1213 | 20/02/2018</cx:pt>
          <cx:pt idx="5736">Kalyanaparisu - கல்யாணபரிசு - Tamil Serial | Sun TV | Episode 1214 | 21/02/2018</cx:pt>
          <cx:pt idx="5737">Kalyanaparisu - கல்யாணபரிசு - Tamil Serial | Sun TV | Episode 1215 | 22/02/2018</cx:pt>
          <cx:pt idx="5738">Kalyanaparisu - கல்யாணபரிசு - Tamil Serial | Sun TV | Episode 1216 | 23/02/2018</cx:pt>
          <cx:pt idx="5739">Kalyanaparisu - கல்யாணபரிசு - Tamil Serial | Sun TV | Episode 1217 | 24/02/2018</cx:pt>
          <cx:pt idx="5740">Kalyanaparisu - கல்யாணபரிசு - Tamil Serial | Sun TV | Episode 1222 | 02/03/2018</cx:pt>
          <cx:pt idx="5741">Kalyanaparisu - கல்யாணபரிசு - Tamil Serial | Sun TV | Episode 1223 | 03/03/2018</cx:pt>
          <cx:pt idx="5742">Kalyanaparisu - கல்யாணபரிசு - Tamil Serial | Sun TV | Episode 1224 | 05/03/2018</cx:pt>
          <cx:pt idx="5743">Kalyanaparisu - கல்யாணபரிசு - Tamil Serial | Sun TV | Episode 1225 | 06/03/2018</cx:pt>
          <cx:pt idx="5744">Kalyanaparisu - கல்யாணபரிசு - Tamil Serial | Sun TV | Episode 1230 | 12/03/2018</cx:pt>
          <cx:pt idx="5745">Kalyanaparisu - கல்யாணபரிசு - Tamil Serial | Sun TV | Episode 1240 | 23/03/2018</cx:pt>
          <cx:pt idx="5746">Kalyanaparisu - கல்யாணபரிசு - Tamil Serial | Sun TV | Episode 1241 | 24/03/2018</cx:pt>
          <cx:pt idx="5747">KALYUG (Full Video) | JASWINDER BRAR | Latest Punjabi Songs 2018 | AMAR AUDIO</cx:pt>
          <cx:pt idx="5748">Kamal daughters react to his political entry | Shruti Hassan, Akshara Hassan | Latest news</cx:pt>
          <cx:pt idx="5749">Kamal Haasan Live : MNM's Public Meet | Trichy | Kamal Haasan | Tamil Live | YOYO TV Tamil Live</cx:pt>
          <cx:pt idx="5750">Kamal Hassan's teary-eyed tribute to Sridevi | Tamil Actress Death Video</cx:pt>
          <cx:pt idx="5751">Kamal Khan - Sach 2 | Jatinder Jeetu | Latest Punjabi Songs 2018 | K Exclusive</cx:pt>
          <cx:pt idx="5752">Kamal's Emotional Speech on Sridevi Death | TN 763</cx:pt>
          <cx:pt idx="5753">Kambi | Mohabbat (Official Video) | New Song 2018 | Speed Records</cx:pt>
          <cx:pt idx="5754">Kamli Kamli Lyrical Video | Payal  Dev |  Raaj  Aashoo | Latest Song 2018</cx:pt>
          <cx:pt idx="5755">Kammara Sambhavam Malayalam Movie Review By #AbhijithVlogger</cx:pt>
          <cx:pt idx="5756">Kammara Sambhavam Official Teaser | Dileep | Rathish Ambat | Murali Gopy</cx:pt>
          <cx:pt idx="5757">Kammara Sambhavam Official Trailer | Dileep | Siddharth |Rathish Ambat | Murali Gopy</cx:pt>
          <cx:pt idx="5758">Kamya Punjabi SLAMS Shilpa Shinde Post Bigg Boss 11 WIN</cx:pt>
          <cx:pt idx="5759">KAMYABI (Full Song) Harkirat Chhina | Jassi X | Latest Punjabi Songs 2018 | Juke Dock</cx:pt>
          <cx:pt idx="5760">Kanaa - Motion Poster | Aishwarya Rajesh, Sathyaraj, Dharshan | Arunraja Kamaraj | Sivakarthikeyan</cx:pt>
          <cx:pt idx="5761">Kanak News One 2 One: Exclusive Interview With Barsha Priyadarshini</cx:pt>
          <cx:pt idx="5762">Kanak Sunheri (Full Song) Kadir Thind | Laddi Gill | Latest Punjabi Songs 2018</cx:pt>
          <cx:pt idx="5763">Kanam - Official Trailer | Vijay | Naga Shaurya | Sai Pallavi | Sam C S | Lyca Productions</cx:pt>
          <cx:pt idx="5764">Kanam Movie Trailer Sai Pallavi Naga Shourya Latest Telugu Movie Trailers</cx:pt>
          <cx:pt idx="5765">Kanchana The Wonder Car (Dora) 2018 New Released Full Hindi Dubbed Movie | Nayanthara</cx:pt>
          <cx:pt idx="5766">Kanchana The Wonder Car (Dora) 2018 Official Motion Poster | Nayanthara</cx:pt>
          <cx:pt idx="5767">Kanda Kacheya Ne | DAANA PAANI | Jyotica Tangri Ft. Tarnvir Jagpal | Jimmy Sheirgill |Simi Chahal</cx:pt>
          <cx:pt idx="5768">KANDE - Official Trailer | Latest Films 2018 | Releasing on 11 May 2018</cx:pt>
          <cx:pt idx="5769">KANDE (Title Song) | Kanwar Grewal | New Songs 2018 | Lokdhun</cx:pt>
          <cx:pt idx="5770">Kangana Ranaut's Candid Confession at #News18RisingIndia Summit | CNN-News18</cx:pt>
          <cx:pt idx="5771">Kanjoos |  (Full HD ) | Simm Beesla Ft. Meher Gill | JB Ghuman | R Guru  | New Punjabi Songs 2018</cx:pt>
          <cx:pt idx="5772">Kanjoos friend in every group - | Lalit Shokeen Films |</cx:pt>
          <cx:pt idx="5773">Kanna Lakshmi Narayana Shock To YS Jagan | Andhra Pradesh | Take One Media | Guntur | YSRCP | TDP</cx:pt>
          <cx:pt idx="5774">Kannada new movies - Ranavikrama Kannada Full Movie | Puneeth rajkumar blockbuster hit movie</cx:pt>
          <cx:pt idx="5775">Kannamma - Video Song | Kaala (Tamil) | Rajinikanth | Pa Ranjith | Santhosh Narayanan</cx:pt>
          <cx:pt idx="5776">Kannil Kannonnu song from Chemparathippoo | Vineeth Sreenivasan | Haritha Balakrishnan</cx:pt>
          <cx:pt idx="5777">Kanpur Waale Tripathi Ji Ki Ladki</cx:pt>
          <cx:pt idx="5778">Kanpur Waale Tripathi Ji Ki Ladki 2</cx:pt>
          <cx:pt idx="5779">Kanpur Waale Tripathi Ji Ki Ladki 3</cx:pt>
          <cx:pt idx="5780">Kanye West Played 'Connect 4' During His Daughter's Delivery</cx:pt>
          <cx:pt idx="5781">KANYE WEST TWITTER</cx:pt>
          <cx:pt idx="5782">Kapil &amp; Gulati, One On One With Each Other - The Kapil Sharma Show</cx:pt>
          <cx:pt idx="5783">Kapil &amp; Sarla's Musical Date - The Kapil Sharma Show</cx:pt>
          <cx:pt idx="5784">Kapil &amp; Shweta In The 'Big Loss' House | Comedy Circus Ka Naya Daur</cx:pt>
          <cx:pt idx="5785">Kapil &amp; Shweta Quarrel Over A Sweet Vendor | Comedy Circus Ka Naya Daur</cx:pt>
          <cx:pt idx="5786">Kapil And Shweta's Daughter Is Missing | Comedy Circus Ka Naya Daur</cx:pt>
          <cx:pt idx="5787">Kapil And Sumona Run Away Together - Kahani Comedy Circus Ki</cx:pt>
          <cx:pt idx="5788">Kapil Annoys His Teacher | Comedy Circus Ka Naya Daur</cx:pt>
          <cx:pt idx="5789">Kapil Asks Sarla To Work In A Circus - The Kapil Sharma Show</cx:pt>
          <cx:pt idx="5790">Kapil Copies Dr. Gulati's Look - The Kapil Sharma Show</cx:pt>
          <cx:pt idx="5791">Kapil Dev ने गुस्से में आकर Rishabh Pant को दी गंदी गाली कहा, मूर्ख को टीम से बाहर निकालो ..</cx:pt>
          <cx:pt idx="5792">Kapil Discusses Romantic Relationships - The Kapil Sharma Show</cx:pt>
          <cx:pt idx="5793">Kapil Entertains Unique Guests At His Hotel | Comedy Circus Ke Ajoobe</cx:pt>
          <cx:pt idx="5794">Kapil Explains The Art Of Eating Kulfi - The Kapil Sharma Show</cx:pt>
          <cx:pt idx="5795">Kapil Gets Touchy With Lottery - The Kapil Sharma Show</cx:pt>
          <cx:pt idx="5796">Kapil Offers Ice Cream To Shakira - Jodi Kamaal Ki</cx:pt>
          <cx:pt idx="5797">Kapil Scares Sumona - Kahani Comedy Circus Ki</cx:pt>
          <cx:pt idx="5798">Kapil Sharma As Baahubali - The Kapil Sharma Show</cx:pt>
          <cx:pt idx="5799">Kapil Sharma is back on Sony Television!</cx:pt>
          <cx:pt idx="5800">Kapil Sharma Wears Shweta's Bridal Lehenga | Comedy Circus Ka Naya Daur</cx:pt>
          <cx:pt idx="5801">Kapil Sharma’s AWESOME rapid fire on SRK, Karan Johar, Priyanka Chopra, his famous tweets &amp; more</cx:pt>
          <cx:pt idx="5802">Kapil Sharma's Stand Up Comedy - The Kapil Sharma Show</cx:pt>
          <cx:pt idx="5803">Kapil's Brother Tappu Wants A Hug - The Kapil Sharma Show</cx:pt>
          <cx:pt idx="5804">Kapil's Kala Khatta Expression - The Kapil Sharma Show</cx:pt>
          <cx:pt idx="5805">Kapil's Suspicious Interaction With His Fans - The Kapil Sharma Show</cx:pt>
          <cx:pt idx="5806">Kapoor's At Shashi Kapoor's House Christmas Party 2017 Full Video-,Kareena,Ranbir,,Taimur,Karishma,</cx:pt>
          <cx:pt idx="5807">Kappu Sharma &amp; Sargun Mehta - The Kapil Sharma Show</cx:pt>
          <cx:pt idx="5808">Karamjit Anmol &amp; Gippy Grewal Best Comedy Scene | Manje Bistre | Punjabi Comedy Movie Scenes</cx:pt>
          <cx:pt idx="5809">Karan Johar Takes CRYING Jhanvi Kapoor To Anil Kapoor’s House | NYOOOZ TV</cx:pt>
          <cx:pt idx="5810">Karan Wahi Wants Hina Khan To Be The WINNER Of Bigg Boss 11 | EXCLUSIVE Interview</cx:pt>
          <cx:pt idx="5811">Kareena &amp; Karisma Kapoor Celebrates Daddy Randhir Kapoor`s 71st Birthday | Meenu's Gossip Corner</cx:pt>
          <cx:pt idx="5812">Kareena Kapoor Bride Entry With Sonam Kapoor And Swara Bhaskar | Veere Di Wedding</cx:pt>
          <cx:pt idx="5813">Kareena Kapoor, Aishwarya Rai, Katrina Kaif: Best and Worst Dressed from Sonam &amp; Anand's reception</cx:pt>
          <cx:pt idx="5814">Kareja (Kare Ja) - Official Full Song  | Badshah Feat. Aastha Gill | Latest Hit 2018</cx:pt>
          <cx:pt idx="5815">KARKIRDI MARGDARSHAN KENDRA | DUDE SERIOUSLY</cx:pt>
          <cx:pt idx="5816">Karnataka Bandh - Part 1 | ರಾಜಕೀಯ ತಿರುವು ಪಡೆದ ಕರ್ನಾಟಕ ಬಂದ್..!</cx:pt>
          <cx:pt idx="5817">KARNATAKA ELECTIONS 2018 LIVE RESULTS</cx:pt>
          <cx:pt idx="5818">Karnataka Floor Test: Chief Minister BS Yeddyurappa and other MLAs of BJP arrive at Vidhana Soudha</cx:pt>
          <cx:pt idx="5819">Karnataka Results 2018 LIVE : BJP crosses halfway mark, set to form govt in state on its own</cx:pt>
          <cx:pt idx="5820">Karnataka வில் Viral Star ஆகும் சிம்பு! Massive Support for Simbu!</cx:pt>
          <cx:pt idx="5821">Karni Sena Chief Interview | Padmavati Controversy</cx:pt>
          <cx:pt idx="5822">Karthi breaks down in tears at fan's funeral | Latest Tamil Cinema News | Death</cx:pt>
          <cx:pt idx="5823">Karthik planned Sandhya Rani's murder in detail : Police - TV9 Live</cx:pt>
          <cx:pt idx="5824">Kartoos Anthem | Elly Mangat Feat. Vadda Grewal &amp; Game Changerz | LosPro</cx:pt>
          <cx:pt idx="5825">Karupu Kovaisarala - Nisha’s huge entry into Kollywood | Interview | Maari 2, Kalakalappu 2 Movie</cx:pt>
          <cx:pt idx="5826">Karuthamuthu || General Promo || Mon to Sat at 8 PM || Asianet</cx:pt>
          <cx:pt idx="5827">Karuthamuthu Epi 1081 08-05-18 (Download &amp; Watch Full Episode on Hotstar)</cx:pt>
          <cx:pt idx="5828">Karuthamuthu General Promo</cx:pt>
          <cx:pt idx="5829">Kasam - 12th March 2018 - कसम</cx:pt>
          <cx:pt idx="5830">Kasam - 16th April 2018 - कसम</cx:pt>
          <cx:pt idx="5831">Kasam - 19th May 2018 - कसम</cx:pt>
          <cx:pt idx="5832">Kasam - 20th April 2018 - कसम</cx:pt>
          <cx:pt idx="5833">Kasam - 20th December 2017 - कसम</cx:pt>
          <cx:pt idx="5834">Kasam - 21st December 2017 - कसम</cx:pt>
          <cx:pt idx="5835">Kasam - 21st May 2018 - कसम</cx:pt>
          <cx:pt idx="5836">Kasam - 24th January 2018 - कसम</cx:pt>
          <cx:pt idx="5837">Kasam - 27th December 2017 - कसम</cx:pt>
          <cx:pt idx="5838">Kasam - 29th December 2017 - कसम</cx:pt>
          <cx:pt idx="5839">Kasam - 30th April 2018 - कसम</cx:pt>
          <cx:pt idx="5840">Kasam - 6th December 2017 - कसम</cx:pt>
          <cx:pt idx="5841">Kasam - 6th June 2018 - कसम</cx:pt>
          <cx:pt idx="5842">Kasam - 9th March 2018 - कसम</cx:pt>
          <cx:pt idx="5843">Kasam Tere Pyaar Ki Full Episode 17th November 2017 Updates</cx:pt>
          <cx:pt idx="5844">Kasam Tere Pyaar Ki Full Episode 5th February 2018 Updates</cx:pt>
          <cx:pt idx="5845">KASH KOE | SARA GURPAL | New Punjabi Songs 2018 | Yellow Music</cx:pt>
          <cx:pt idx="5846">Kashinath Death: Thriller Manju, Bank Janardhan, Arun Sagar &amp; Chikkanna Mourns</cx:pt>
          <cx:pt idx="5847">Kashinath Died Issue: Hatrick Hero Shivarajkumar React On Media At Bengaluru.</cx:pt>
          <cx:pt idx="5848">Kasoota Pajama Kurta : सपना का ये गाना Miss मत करना | Sapna Chodhary Dhamal 2018 | Super Viral Song</cx:pt>
          <cx:pt idx="5849">Kasthooriman || General Promo || Mon to Sat at 8:30 PM || Asianet</cx:pt>
          <cx:pt idx="5850">Kasthooriman Epi 106 16-04-18 (Download &amp; Watch Full Episode on Hotstar)</cx:pt>
          <cx:pt idx="5851">Kasthooriman Epi 114 25-04-18 (Download &amp; Watch Full Episode on Hotstar)</cx:pt>
          <cx:pt idx="5852">Kasthooriman Epi 115 26-04-18 (Download &amp; Watch Full Episode on Hotstar)</cx:pt>
          <cx:pt idx="5853">Kasthooriman Epi 117 28-04-18 (Download &amp; Watch Full Episode on Hotstar)</cx:pt>
          <cx:pt idx="5854">Kasthooriman Epi 118 30-04-18 (Download &amp; Watch Full Episode on Hotstar)</cx:pt>
          <cx:pt idx="5855">Kasthooriman Epi 119 01-05-18 (Download &amp; Watch Full Episode on Hotstar)</cx:pt>
          <cx:pt idx="5856">Kasthooriman Epi 120 02-05-18 (Download &amp; Watch Full Episode on Hotstar)</cx:pt>
          <cx:pt idx="5857">Kasthooriman Epi 121 03-05-18 (Download &amp; Watch Full Episode on Hotstar)</cx:pt>
          <cx:pt idx="5858">Kasthooriman Epi 123 05-05-18 (Download &amp; Watch Full Episode on Hotstar)</cx:pt>
          <cx:pt idx="5859">Kasthooriman Epi 126 09-05-18 (Download &amp; Watch Full Episode on Hotstar)</cx:pt>
          <cx:pt idx="5860">Kasthooriman Epi 132 16-05-18 (Download &amp; Watch Full Episode on Hotstar)</cx:pt>
          <cx:pt idx="5861">Kasthooriman Epi 133 17-05-18 (Download &amp; Watch Full Episode on Hotstar)</cx:pt>
          <cx:pt idx="5862">Kasthooriman Epi 136 20-05-18 (Download &amp; Watch Full Episode on Hotstar)</cx:pt>
          <cx:pt idx="5863">Kasthooriman Epi 137 21-05-18 (Download &amp; Watch Full Episode on Hotstar)</cx:pt>
          <cx:pt idx="5864">Kasthooriman Epi 138 22-05-18 (Download &amp; Watch Full Episode on Hotstar)</cx:pt>
          <cx:pt idx="5865">Kasthooriman Epi 139 23-05-18 (Download &amp; Watch Full Episode on Hotstar)</cx:pt>
          <cx:pt idx="5866">Kasthooriman Epi 140 24-05-18 (Download &amp; Watch Full Episode on Hotstar)</cx:pt>
          <cx:pt idx="5867">Kasthooriman Epi 145 30-05-18 (Download &amp; Watch Full Episode on Hotstar)</cx:pt>
          <cx:pt idx="5868">Kasthooriman Epi 149 05-06-18 (Download &amp; Watch Full Episode on Hotstar)</cx:pt>
          <cx:pt idx="5869">Kasthooriman Epi 96 04-04-18 (Download &amp; Watch Full Episode on Hotstar)</cx:pt>
          <cx:pt idx="5870">Kasthooriman Epi 97 05-04-18 (Download &amp; Watch Full Episode on Hotstar)</cx:pt>
          <cx:pt idx="5871">Kate McKinnon Shows Off Her Gal Gadot Impression</cx:pt>
          <cx:pt idx="5872">Kathayallithu Jeevitham | Reghu &amp; Saritha Case | Episode #05 | 23rd May 2018</cx:pt>
          <cx:pt idx="5873">Kathi Mahesh and Pawan Kalyan Fans Compromise | Attackers Speaks To Media | iNews</cx:pt>
          <cx:pt idx="5874">Kathi Mahesh Comments On Balakrishna Legend Movie | Nandi Awards | hmtv News</cx:pt>
          <cx:pt idx="5875">Kathi Mahesh dares artist Sunitha to prove allegations - Tollywood Casting Couch - TV9</cx:pt>
          <cx:pt idx="5876">Kathi Mahesh explanation on Tweet War with Poonam Kaur - TV9 Live</cx:pt>
          <cx:pt idx="5877">Kathi Mahesh Gets Shock From Cm KCR | Pawan Kalyan Agnathavasi Talk | YOYO Cine Talkies</cx:pt>
          <cx:pt idx="5878">Kathi Mahesh in TV9 Studio || tweet war on Pawan Kalyan Fans || Poonam Kaur || Trivikram Srinivas</cx:pt>
          <cx:pt idx="5879">Kathi Mahesh On Jai Simha Movie | #NBK102 | hmtv</cx:pt>
          <cx:pt idx="5880">Kathi Mahesh on SC ST case against attackers - TV9 Live</cx:pt>
          <cx:pt idx="5881">Kathi Mahesh Reaction On Naa Peru Surya Naa illu India Impact Review | Allu Arjun, Anu Emmanuel</cx:pt>
          <cx:pt idx="5882">Kathi Mahesh Remains Silent For Some Time To Stop Pawan Controversy | AP24x7</cx:pt>
          <cx:pt idx="5883">Kathi Mahesh Review On #Agnathavasi Teaser | Pawan Kalyan | Keerthi Suresh | YOYO Cine Talkies</cx:pt>
          <cx:pt idx="5884">Kathi Mahesh Review on Pawan Agnathavaasi Movie | Review | #Trending | 10TV</cx:pt>
          <cx:pt idx="5885">Kathi Mahesh Review on Rangasthalam Movie | Talk And Response | Ram Charan | YOYO Cine Talkies</cx:pt>
          <cx:pt idx="5886">Kathi Mahesh Review On RGV's GST | #GodSexAndTruth | Mahesh Kathi Review | YOYO Cine Talkies</cx:pt>
          <cx:pt idx="5887">Kathi Mahesh Says JAI PAWAN KALYAN @ Mental Madhilo Movie Pre Release Event | TFPC</cx:pt>
          <cx:pt idx="5888">Kathi Mahesh Shocking Comments On Balakrishna LEGEND Won 9 NANDI AWARDS</cx:pt>
          <cx:pt idx="5889">Kathi Mahesh Speech @ Mental Madhilo Movie Pre Release Event | TFPC</cx:pt>
          <cx:pt idx="5890">Kathi Mahesh Talks About Pawan Wife Renu Desai | నువ్వొక బ్రోకర్ అంటూ తెగించి మాట్లాడిన కత్తి మహేష్</cx:pt>
          <cx:pt idx="5891">Kathi Mahesh Vs Actor Ramkee || Pawan Kalyan fans - TV9 Trending</cx:pt>
          <cx:pt idx="5892">Kathi Mahesh Vs Actor Ramky | Ramki Reveals Secrets about Kathi | Time to talk  | YOYO TV</cx:pt>
          <cx:pt idx="5893">Kathi Mahesh Vs Pawan Fans at Prasad Imax Hyderabad | Agnyaathavaasi Public Talk | NewsMax</cx:pt>
          <cx:pt idx="5894">Kathi Mahesh Vs Pawan Kalyan|కత్తి మహేష్ కు కౌంటర్ల మీద కౌంటర్లు ఇచ్చిన యాంకర్,ఫాన్స్</cx:pt>
          <cx:pt idx="5895">Kathi Mahesh Vs Pawan Kalyan|పవన్ కళ్యాణ్ చాలా గ్రేట్-కత్తి మహేష్</cx:pt>
          <cx:pt idx="5896">Kathi Mahesh Vs Poonam Kaur - TV9 Entertainment</cx:pt>
          <cx:pt idx="5897">Kathi Mahesh Vs. Attackers || TV9 plays umpire!</cx:pt>
          <cx:pt idx="5898">Kathi Mahesh watches Agnyaathavaasi Movie at Prasad Labs - TV9</cx:pt>
          <cx:pt idx="5899">Kathi Mahesh-Artist Sunitha war! || Tollywood Casting Couch - TV9</cx:pt>
          <cx:pt idx="5900">Kathi Mahesh's comments not Pawan Kalyan's problem : Tammareddy - TV9 NOW</cx:pt>
          <cx:pt idx="5901">Kathi Vs PK || Actor Ramkee supports Kathi Mahesh - Tv9 Today</cx:pt>
          <cx:pt idx="5902">Kathi Vs PK || Hero Kadambari Kiran Kumar's request to Kathi Mahesh - TV9 Now</cx:pt>
          <cx:pt idx="5903">Kathi Vs PK || Kathi Mahesh on comparing Pawan Kalyan to Dileep Sunkara - TV9 Live</cx:pt>
          <cx:pt idx="5904">Kathi Vs PK || Kathi Mahesh ready to complain to police - TV9 Trending</cx:pt>
          <cx:pt idx="5905">Kathi Vs PK || Pawan Kalyan fan Koti takes on Kathi Mahesh - TV9 Today</cx:pt>
          <cx:pt idx="5906">Kathi Vs PK || Pawan Kalyan fan Raja Reddy Vs Kathi Mahesh! - TV9</cx:pt>
          <cx:pt idx="5907">Katrina Kaif Upset With Salman Khan’s Attitude | Kareena Gets Miffed With Ranbir &amp; More</cx:pt>
          <cx:pt idx="5908">Katy Perry - Hey Hey Hey (Official)</cx:pt>
          <cx:pt idx="5909">Kaun Nachdi | Cover | Bharatt - Saurabh | Sonu Ke Titu Ki Sweety | Guru Randhawa | Neeti Mohan</cx:pt>
          <cx:pt idx="5910">Kauwa Biryani || हँसना छोङ दोगे दोस्तों || Run Movie Spoof || Full Entertainment Video</cx:pt>
          <cx:pt idx="5911">KCR Birthday Special Song || 2018 || TV1 Telugu</cx:pt>
          <cx:pt idx="5912">KCR కి ఘోర అవమానం.. అసలు ఏమి జరిగిందో తెలుస్తే షాక్..!! | KCR Disaapointed</cx:pt>
          <cx:pt idx="5913">KCR|| కేసీఆర్ కు ఇవాంకా షాక్…! ఈదే తగిన సాస్తి అంటునా ప్రతిపక్షలు. || 2day 2morrow</cx:pt>
          <cx:pt idx="5914">KEE Official Trailer | Jiiva, Nikki Galrani, Anaika Soti | Kalees | Vishal Chandrashekar</cx:pt>
          <cx:pt idx="5915">Keerthy Suresh Cute Speech at Mahanati Movie Audio Launch | Keerthy Suresh | Samantha</cx:pt>
          <cx:pt idx="5916">Keerthy Suresh in Hindi Dubbed 2017 | Hindi Dubbed Movies 2017 Full Movie</cx:pt>
          <cx:pt idx="5917">Keerthy Suresh Movie in Hindi Dubbed 2017 | Hindi Dubbed Movies 2017 Full Movie</cx:pt>
          <cx:pt idx="5918">Keerthy Suresh Touched Chandrababu Feet and took Blessing @Mahanati Movie Team Felicitation</cx:pt>
          <cx:pt idx="5919">Keh Vi Ni Sakda | Shivam Grover | Latest Punjabi Songs 2018 | Pehchan Music | Voilà! Digi</cx:pt>
          <cx:pt idx="5920">Kehne Ko Humsafar Hain | Ronit Bose Roy| Mona Singh| Gurdeep Kohli| Web Series| Streaming 16th March</cx:pt>
          <cx:pt idx="5921">Kendall Jenner Doesn't Have Baby Fever</cx:pt>
          <cx:pt idx="5922">KENNY SEBASTIAN - WHY THE DOSA IS AMAZING |  Reaction w/ Angela!</cx:pt>
          <cx:pt idx="5923">KENNY SEBASTIAN STAND UP COMEDY | Reaction!</cx:pt>
          <cx:pt idx="5924">KENNY SEBASTIAN: DATING RULES INDIAN GUYS NEED TO FOLLOW | Reaction w/ Angela!</cx:pt>
          <cx:pt idx="5925">Kerala girl Priya Prakash Varrier turns internet sensation || Show Time - TV9 Entertainment</cx:pt>
          <cx:pt idx="5926">Kerala Honour killing : Groom Brijesh responds to Asianet News</cx:pt>
          <cx:pt idx="5927">KETCON &amp; TEKON 2K18 | Sahrdaya College of Engineering &amp; Technology, Kodakara | Promo Video</cx:pt>
          <cx:pt idx="5928">Keynote (Google I/O '18)</cx:pt>
          <cx:pt idx="5929">KFC's New Female Colonel Made Some Dudes On The Internet Mad AF</cx:pt>
          <cx:pt idx="5930">khajur bhai ni moj - ભુરાભાઇ તરબુચવાળા - IPL ni Moj P.2</cx:pt>
          <cx:pt idx="5931">Khajur in goa p.2 - jigli khajur comedy</cx:pt>
          <cx:pt idx="5932">Khajur na lagan - ખજૂર ના લગન. - jigli khajur new comedy video</cx:pt>
          <cx:pt idx="5933">khajur ni suhagraat - gujarati funny video - jigli khajur</cx:pt>
          <cx:pt idx="5934">khajurbhai as મોચી - IPL ni moj p.8</cx:pt>
          <cx:pt idx="5935">khajurbhai as રિક્ષાવાળો - IPL ni moj p.7</cx:pt>
          <cx:pt idx="5936">khajurbhai ni cricket ni moj - ક્રિકેટ ની મોજ</cx:pt>
          <cx:pt idx="5937">khajurbhai ni entry - live show of khajurbhai - ખજુરભાઈ ની મોજ</cx:pt>
          <cx:pt idx="5938">Khajurbhai ni moj - લોટ ની ભેળસેળ - IPL cricket ni moj</cx:pt>
          <cx:pt idx="5939">Khakee Movie Super Hit Trailer #1 || Khakee Telugu Movie || Karthi, Rakul Preet || Ghibran</cx:pt>
          <cx:pt idx="5940">Khamoshi Episode 17 HUM TV Drama 27 January 2018</cx:pt>
          <cx:pt idx="5941">Khamoshi Episode 18 HUM TV Drama 3 February 2018</cx:pt>
          <cx:pt idx="5942">Khamoshi Episode 20 HUM TV Drama 17 February 2018</cx:pt>
          <cx:pt idx="5943">KHAND || G SANDHU || NEW PUNJABI SONG 2018 || FULL VIDEO || CROWN RECORDS ||</cx:pt>
          <cx:pt idx="5944">Khandwa || Anjali Raghav, Dhillu Jharwai || GD Kaur || New Haryanvi Song 2018 | Official Song 2018</cx:pt>
          <cx:pt idx="5945">Khasta Mathri Rava Masala   | सूजी की खस्ता कुरकुरी मठरी । Suji Ki Mathri - Holi Special</cx:pt>
          <cx:pt idx="5946">Khatron Ke Khiladi 8 Contestants SLAM Hina Khan For Her Comments In Bigg Boss 11</cx:pt>
          <cx:pt idx="5947">Khayal (Full Video) | Mankirt Aulakh | Sabrina Bajwa | Sukh Sanghera | Latest Punjabi Song 2018</cx:pt>
          <cx:pt idx="5948">Khesari Lal  (Hindi Cover Song)  Tumhe Dil Lagi - Latest SUPERHIT Hindi SOng 2018</cx:pt>
          <cx:pt idx="5949">KHESARI LAL SUPERHIT MOVIE (2018 HD)|KHESARI LAL FULL BHOJPURI HD MOVIE 2018</cx:pt>
          <cx:pt idx="5950">KHESARI LAL YADAV  SUPERHIT MOVIE ( HD 2018 ) | BHOJPURI SUPERHIT FULL MOVIE 2018</cx:pt>
          <cx:pt idx="5951">Khesari Lal Yadav (2018) का सबसे बड़ा हिट होली गीत - Lal Rang Dalab Gulagulawa Me -Bhojpuri Holi Song</cx:pt>
          <cx:pt idx="5952">Khesari Lal Yadav का 2018 का सबसे हिट SOng - Tempu Se Jaali - टेम्पू से जाली - New Bhojpuri Songs</cx:pt>
          <cx:pt idx="5953">Khesari Lal Yadav का 2018 का सबसे हिट होली Video SOng -  भरे ना मन बैगन से - Special Holi Hits</cx:pt>
          <cx:pt idx="5954">Khesari Lal Yadav का 2018 सबसे फाड़ू होली गीत - Aawa Holi Kheli - रेलिंग पर चढ़ के -Bhojpuri Holi Song</cx:pt>
          <cx:pt idx="5955">Khesari Lal Yadav ने शूटिंग के दौरान इस हीरोइन के साथ की थी ऐसी हरकत | Bindaas Bhojpuriya</cx:pt>
          <cx:pt idx="5956">Khesari Lal का New Year SOng - पीके बियर बोला हैप्पी न्यू ईयर - New Bhojpuri Song Special 2018</cx:pt>
          <cx:pt idx="5957">Khido Khundi - Official Trailer | Ranjit Bawa, Mandy Takhar, Manav Vij | Rel. 20th Apr | Saga Music</cx:pt>
          <cx:pt idx="5958">Khojuthila A Aakhi-Dream Girl (Video) | Romantic Song | Babushan &amp; Supriya | Moon Shine Entertainmen</cx:pt>
          <cx:pt idx="5959">Khol De Par Song | Hichki | Rani Mukerji | Arijit Singh | Jasleen Royal | Releasing 23rd March 2018</cx:pt>
          <cx:pt idx="5960">Kholakhuli Bolte Gele (খোলাখুলি বলতে গেলে) | Raja Rani Raji | Bonny, Rittika | Raj | Anwesshaa | SVF</cx:pt>
          <cx:pt idx="5961">Khubsurat Bewafa | KIRAN GAJERA | खूबसूरत बेवफा | Produce &amp; Present By STUDIO SARASWATI - Junagadh</cx:pt>
          <cx:pt idx="5962">KI chahida (Full Video) | Jairit Beniwal | Parmish Verma | New Punjabi Songs 2018</cx:pt>
          <cx:pt idx="5963">Ki Vekhya  | (Full HD) | Karanbeer Ft. Neet Kaur  | New Songs 2018 | Latest  Songs 2018</cx:pt>
          <cx:pt idx="5964">Kiara Advani Funny about her Dialogues in Bharat Ane Nenu Movie - Filmyfocus.com</cx:pt>
          <cx:pt idx="5965">Kiccha Sudeep Reaction On Shivarajkumar's Speech At KCC Launch</cx:pt>
          <cx:pt idx="5966">Kiccha sudeep talking about darshan on bigg boss | bigg boss grand finale | winner | challenging sta</cx:pt>
          <cx:pt idx="5967">Kick Movie (2014)| Star  Salman Khan, Jacqueline Fernandez, Nawazuddin Siddiqui</cx:pt>
          <cx:pt idx="5968">KIDS DROP THEIR PHONES , THE REASON WHY , WILL SHOCK U! [MEME REVIEW] 👏 👏 #14</cx:pt>
          <cx:pt idx="5969">kids special शरारती बच्चे परेशान मास्टर राजस्थानी हरयानवी कोमेडी</cx:pt>
          <cx:pt idx="5970">Kids special शैतान बच्चे परेशान मास्टर part 2 rajasrhani hariyani comedy,</cx:pt>
          <cx:pt idx="5971">Kidu | Imayil Song Video | Vimal T K | Malayalam Movie | Official</cx:pt>
          <cx:pt idx="5972">Kikli (Full Song) Carry On Jatta 2 | Gippy Grewal, Sudesh Kumari | Rel On 1st June, White Hill Music</cx:pt>
          <cx:pt idx="5973">Kiku &amp; Dr. Gulati's Vintage Bollywood Drama - The Kapil Sharma Show</cx:pt>
          <cx:pt idx="5974">Kill (Full Video) | Garry Sandhu | Vee Music | Latest Punjabi New Songs 2017 | Fresh Media Records</cx:pt>
          <cx:pt idx="5975">Kill | Garry Sandhu ( Song Teaser ) | Vee Music  | Releasing on 14 December</cx:pt>
          <cx:pt idx="5976">Kim Jong-Un Hurt President Trump's 'Old' Feelings</cx:pt>
          <cx:pt idx="5977">Kim Kardashian Lets Gender of Third Child Slip</cx:pt>
          <cx:pt idx="5978">Kim Kardashian Plays '5 Second Rule'</cx:pt>
          <cx:pt idx="5979">Kinjal Dave - Moj Ma ( Ghate To Zindagi Ghate ) | Latest Gujarati New Song 2018  | Raghav Digital</cx:pt>
          <cx:pt idx="5980">Kinjal Dave ના પતિ Pavan Joshi ક્યા ના છે અને સુ કરે છે જાણો</cx:pt>
          <cx:pt idx="5981">Kinna Pyaar - Mannat Noor | Ammy Virk - HARJEETA | Punjabi Songs 2018 | Lokdhun</cx:pt>
          <cx:pt idx="5982">Kinnari - 27th April 2018 - ಕಿನ್ನರಿ</cx:pt>
          <cx:pt idx="5983">Kinner Marriage In Paradip</cx:pt>
          <cx:pt idx="5984">Kiraak RP Performance | Jabardasth |  1st March 2018  | ETV  Telugu</cx:pt>
          <cx:pt idx="5985">Kiraak RP Performance | Jabardasth |  5th April 2018   | ETV  Telugu</cx:pt>
          <cx:pt idx="5986">Kiragoorina Gayyaligalu | Kannada Full HD Movie | Women's Day Special Movie | Shwetha Srivathsav</cx:pt>
          <cx:pt idx="5987">Kirak Churke | Hyderabadi Comedy Video | Warangal Diaries</cx:pt>
          <cx:pt idx="5988">Kirit Somaiya ने Rahul Gandhi की बेज्जती ,गब्बर सिंह का डायलॉग सुनकर खड़गे भी हँसते हँसते हुए लोटपोट</cx:pt>
          <cx:pt idx="5989">Kirrak Game | Kirrak Party | Nikhil Siddharth | Samyuktha hegde | A K Entertainments</cx:pt>
          <cx:pt idx="5990">Kirrak Party Pre Teaser | Nikhil Siddharth | Samyuktha | Simran Pareenja | AK Entertainments</cx:pt>
          <cx:pt idx="5991">Kirrak Party Teasing Trailer | Nikhil Siddharth | Samyuktha | Simran Pareenja | AK Entertainments</cx:pt>
          <cx:pt idx="5992">Kirrak Party Theatrical Trailer | Nikhil  | Samyuktha | Simran Pareenja | AK Entertainments</cx:pt>
          <cx:pt idx="5993">Kirrak Party Trailer | Nikhil Siddharth | Samyuktha | Simran Pareenja | AK Entertainments</cx:pt>
          <cx:pt idx="5994">Kiruthiga Udhayanidhi Reviews Blue Satta Maaran - Kaali ReReview - Tamil Talkies</cx:pt>
          <cx:pt idx="5995">KISKO PYAAR KARU | BRO CODE | So Effin Cray</cx:pt>
          <cx:pt idx="5996">Kismat | (Full HD ) | Gustakh Aulakh Ft Gagaan Chahal | New Punjabi Songs 2018 | Latest Punjabi Song</cx:pt>
          <cx:pt idx="5997">Kiss Me Or Slap Me Prank On 30 Girls | Baap Of Bakchod - Raj</cx:pt>
          <cx:pt idx="5998">Kit Kat (Full Video) | Sukhman | Desi Crew | New Song 2018 | Speed Records</cx:pt>
          <cx:pt idx="5999">Kitabaan Vala Rakhna || Tribute to Sikh martyrs of '84 || Harmanjeet || Manpreet</cx:pt>
          <cx:pt idx="6000">Knee Pain Causes, Treatments - Home Remedies - Tamil Health Tips</cx:pt>
          <cx:pt idx="6001">Knock Knock | WTF | WHAT THE FUKREY</cx:pt>
          <cx:pt idx="6002">know more about jayas kumar</cx:pt>
          <cx:pt idx="6003">Kodaden Beda Thogolod Goththu | Kotigobba - 2 Comedy | Chikkanna | Kichcha Sudeepa | Nithya Menan</cx:pt>
          <cx:pt idx="6004">Kodakaa Koteswar Rao Full Song || Agnyaathavaasi Songs || Pawan Kalyan || Trivikram || Anirudh</cx:pt>
          <cx:pt idx="6005">Kodakaa Koteswar Rao Song Teaser | Agnyaathavaasi Movie | Pawan Kalyan | Trivikram | Anirudh</cx:pt>
          <cx:pt idx="6006">Kodakaa Koteswar Rao Song Teaser | Agnyaathavaasi Songs | Pawan Kalyan | Trivikram | Anirudh</cx:pt>
          <cx:pt idx="6007">Kodakaa Koteswar Rao Video Song || Agnyaathavaasi Songs || Pawan Kalyan || Trivikram || Anirudh</cx:pt>
          <cx:pt idx="6008">Kodiveeran - 2 Minute Review | Sasikumar | Fully Filmy</cx:pt>
          <cx:pt idx="6009">Kodiveeran Review | Sasikumar | Mahima Nambiar | Sanusha | Vidharth | Poorna | Selfie Review</cx:pt>
          <cx:pt idx="6010">Koi Nhi Bacha Payega - Bakchodi Ki Hadd - TST</cx:pt>
          <cx:pt idx="6011">Koi Vi Nahi (Full Video) | Shirley Setia | Gurnazar | Rajat Nagpal Latest Songs 2018 | Speed Records</cx:pt>
          <cx:pt idx="6012">Kolamaavu Kokila [CoCo] - Motion Poster | Nayanthara | Anirudh | Nelson | Lyca Productions</cx:pt>
          <cx:pt idx="6013">Kollywood Express | Put Chutney</cx:pt>
          <cx:pt idx="6014">Kollywood 's Vishal Gets Shock from Ram Charan's Rangasthalam movie | Samantha | YOYO TV Channel</cx:pt>
          <cx:pt idx="6015">Komal Prajapati | MERA KYA THA KUSHUR | New Bewafa song PROMO | Studio saraswati Junagadh</cx:pt>
          <cx:pt idx="6016">Konchem Touch Lo Unte Chepta - Season 3  - Episode 32 - December 03, 2017 - Best Scene</cx:pt>
          <cx:pt idx="6017">Konchem Touch Lo Unte Chepta - Season 3  - Episode 34 - December 17, 2017 - Best Scene</cx:pt>
          <cx:pt idx="6018">Konchem Touch Lo Unte Chepta Season 3 - Akhil Akkineni Promo - Pradeep Machiraju</cx:pt>
          <cx:pt idx="6019">Konchem Touch Lo Unte Chepta Season 3 - Akhil Akkineni Promo 2 - Pradeep Machiraju</cx:pt>
          <cx:pt idx="6020">Konchem Touch Lo Unte Chepta Season 3 - Allu Sirish &amp; Surabhi Promo - Pradeep Machiraju</cx:pt>
          <cx:pt idx="6021">Konchem Touch Lo Unte Chepta Season 3 - Allu Sirish &amp; Surabhi Promo 2 - Pradeep Machiraju</cx:pt>
          <cx:pt idx="6022">Konchem Touch Lo Unte Chepta Season 3 - Karthi, Rakul Preeth Singh Promo - Pradeep Machiraju</cx:pt>
          <cx:pt idx="6023">Konchem Touch Lo Unte Chepta Season 3 - Rajasekhar and his Family Promo - Pradeep Machiraju</cx:pt>
          <cx:pt idx="6024">Konchem Touch Lo Unte Chepta Season 3 - Revanth, Lipsika, Ramya Behara Promo 2 - Pradeep Machiraju</cx:pt>
          <cx:pt idx="6025">Konchem Touch Lo Unte Chepta Season 3 - Reventh, Lipisika, Ramya Behara Promo - Pradeep Machiraju</cx:pt>
          <cx:pt idx="6026">Konchem Touch Lo Unte Chepta Season 3 - Sai Dharam Tej Promo 1 - Pradeep Machiraju</cx:pt>
          <cx:pt idx="6027">Konchem Touch Lo Unte Chepta Season 3 - Suhasini, Anjana &amp; Haritha - Television Actresses</cx:pt>
          <cx:pt idx="6028">Koode-Aararo Teaser Nazriya Nazim| Prithviraj Sukumaran,Parvathy| Anjali Menon|Raghu Dixit|M Renjith</cx:pt>
          <cx:pt idx="6029">Koova - Single | Ondraga Originals | Chinna Ponnu | Madhan Karky | Karthik | Gautham Menon | 4K</cx:pt>
          <cx:pt idx="6030">koratala siva speech @ Bharat Ane Nenu Thank You Meet || Friday Poster</cx:pt>
          <cx:pt idx="6031">Koregaon Bhima violence LIVE from Pune-TV9</cx:pt>
          <cx:pt idx="6032">Kothaga Kothaga Full Video Song 4K | MCA Video Songs | Nani | Sai Pallavi | DSP | Telugu FilmNagar</cx:pt>
          <cx:pt idx="6033">Kotikokkadu Latest Telugu Full Length Movie | Sudeep, Nitya Menon - 2018</cx:pt>
          <cx:pt idx="6034">Kotthaga Kotthaga Song Promo | MCA Movie Songs | Nani, Sai Pallavi | DSP | Dil Raju | Sriram Venu</cx:pt>
          <cx:pt idx="6035">Kovai Gethu Anthem | The Times Of India | Hiphop Tamizha</cx:pt>
          <cx:pt idx="6036">Kris Jenner Speaks Out About Kanye West</cx:pt>
          <cx:pt idx="6037">Krishnarjuna Yuddham Movie Public Talk | krishnarjuna Yuddham Review &amp; Rating | Hero Nani | Anupama</cx:pt>
          <cx:pt idx="6038">Krishnarjuna Yuddham teaser out : Nani plays a dual role - TV9</cx:pt>
          <cx:pt idx="6039">Krishnarjuna Yuddham Trailer - Nani, Anupama Parameswaran, Rukshar Dhillon | Merlapaka Gandhi | #KAY</cx:pt>
          <cx:pt idx="6040">KRISHNAVATARAM - 1 | KRISHNA'S BIRTH | Unknown Facts About Lord SRI KRISHNA | Vikram Aditya | EP#101</cx:pt>
          <cx:pt idx="6041">KRISHNAVATARAM - 3 | Brundavanam | Facts About Lord SRI KRISHNA | Vikram Aditya | EP#103</cx:pt>
          <cx:pt idx="6042">KRISHNAVATARAM - 4 | Mathura Nagaram | Facts About Lord SRI KRISHNA | Vikram Aditya | EP#106</cx:pt>
          <cx:pt idx="6043">KRISHNAVATARAM - 6 | Manmadha Banam | Facts About Lord SRI KRISHNA | Vikram Aditya | EP#110</cx:pt>
          <cx:pt idx="6044">KRISHNAVATARAM - 7 | Satyabhama | Facts About Lord SRI KRISHNA | Vikram Aditya | EP#111</cx:pt>
          <cx:pt idx="6045">KRISHNAVATARAM - 8 | Narakasura Vadh | Facts About Lord SRI KRISHNA | Vikram Aditya | EP#112</cx:pt>
          <cx:pt idx="6046">KRK’s review of Zero | Bollywood Movie Reviews | Latest Movie Reviews</cx:pt>
          <cx:pt idx="6047">KSRTC bus driver brutally attacked at Palakkad ; accused arrested FIR 30 March 2018</cx:pt>
          <cx:pt idx="6048">KTR Superb American English Speech | GES 2017 | Telugu News | hmtv</cx:pt>
          <cx:pt idx="6049">KTR ఇంగ్లీష్ స్టైల్ చూసి ఫిదా అయిన ఇవాంక ఏమన్నాదో చూడండి | KTR Debate With Ivanka Trump</cx:pt>
          <cx:pt idx="6050">KUCH KUCH HOTA HAI | SRK | Trailer Reaction w/ Kaitlyn Isham!</cx:pt>
          <cx:pt idx="6051">KUDI JAISH | DS MINIS | DUDE SERIOUSLY</cx:pt>
          <cx:pt idx="6052">Kuladheivam SUN TV Climax  Episode - 897 (13-04-18)</cx:pt>
          <cx:pt idx="6053">Kuladheivam SUN TV Episode - 771 (13-11-17)</cx:pt>
          <cx:pt idx="6054">Kuladheivam SUN TV Episode - 772 (14-11-17)</cx:pt>
          <cx:pt idx="6055">Kuladheivam SUN TV Episode - 773 (15-11-17)</cx:pt>
          <cx:pt idx="6056">Kuladheivam SUN TV Episode - 775 (17-11-17)</cx:pt>
          <cx:pt idx="6057">Kuladheivam SUN TV Episode - 776 (18-11-17)</cx:pt>
          <cx:pt idx="6058">Kuladheivam SUN TV Episode - 777 (20-11-17)</cx:pt>
          <cx:pt idx="6059">Kuladheivam SUN TV Episode - 779 (22-11-17)</cx:pt>
          <cx:pt idx="6060">Kuladheivam SUN TV Episode - 780 (23-11-17)</cx:pt>
          <cx:pt idx="6061">Kuladheivam SUN TV Episode - 781 (24-11-17)</cx:pt>
          <cx:pt idx="6062">Kuladheivam SUN TV Episode - 782 (25-11-17)</cx:pt>
          <cx:pt idx="6063">Kuladheivam SUN TV Episode - 783 (27-11-17)</cx:pt>
          <cx:pt idx="6064">Kuladheivam SUN TV Episode - 784 (28-11-17)</cx:pt>
          <cx:pt idx="6065">Kuladheivam SUN TV Episode - 785 (29-11-17)</cx:pt>
          <cx:pt idx="6066">Kuladheivam SUN TV Episode - 787 (01-12-17)</cx:pt>
          <cx:pt idx="6067">Kuladheivam SUN TV Episode - 788 (02-12-17)</cx:pt>
          <cx:pt idx="6068">Kuladheivam SUN TV Episode - 789 (04-12-17)</cx:pt>
          <cx:pt idx="6069">Kuladheivam SUN TV Episode - 790 (05-12-17)</cx:pt>
          <cx:pt idx="6070">Kuladheivam SUN TV Episode - 792 (07-12-17)</cx:pt>
          <cx:pt idx="6071">Kuladheivam SUN TV Episode - 794 (09-12-17)</cx:pt>
          <cx:pt idx="6072">Kuladheivam SUN TV Episode - 795 (11-12-17)</cx:pt>
          <cx:pt idx="6073">Kuladheivam SUN TV Episode - 796 (12-12-17)</cx:pt>
          <cx:pt idx="6074">Kuladheivam SUN TV Episode - 797 (13-12-17)</cx:pt>
          <cx:pt idx="6075">Kuladheivam SUN TV Episode - 798 (14-12-17)</cx:pt>
          <cx:pt idx="6076">Kuladheivam SUN TV Episode - 799 (15-12-17)</cx:pt>
          <cx:pt idx="6077">Kuladheivam SUN TV Episode - 800 (16-12-17)</cx:pt>
          <cx:pt idx="6078">Kuladheivam SUN TV Episode - 801 (18-12-17)</cx:pt>
          <cx:pt idx="6079">Kuladheivam SUN TV Episode - 802 (19-12-17)</cx:pt>
          <cx:pt idx="6080">Kuladheivam SUN TV Episode - 803 (20-12-17)</cx:pt>
          <cx:pt idx="6081">Kuladheivam SUN TV Episode - 804 (21-12-17)</cx:pt>
          <cx:pt idx="6082">Kuladheivam SUN TV Episode - 805 (22-12-17)</cx:pt>
          <cx:pt idx="6083">Kuladheivam SUN TV Episode - 806 (23-12-17)</cx:pt>
          <cx:pt idx="6084">Kuladheivam SUN TV Episode - 807 (25-12-17)</cx:pt>
          <cx:pt idx="6085">Kuladheivam SUN TV Episode - 808 (26-12-17)</cx:pt>
          <cx:pt idx="6086">Kuladheivam SUN TV Episode - 809 (27-12-17)</cx:pt>
          <cx:pt idx="6087">Kuladheivam SUN TV Episode - 810 (28-12-17)</cx:pt>
          <cx:pt idx="6088">Kuladheivam SUN TV Episode - 811 (29-12-17)</cx:pt>
          <cx:pt idx="6089">Kuladheivam SUN TV Episode - 812 (30-12-17)</cx:pt>
          <cx:pt idx="6090">Kuladheivam SUN TV Episode - 813 (02-01-18)</cx:pt>
          <cx:pt idx="6091">Kuladheivam SUN TV Episode - 814 (03-01-18)</cx:pt>
          <cx:pt idx="6092">Kuladheivam SUN TV Episode - 815 (04-01-18)</cx:pt>
          <cx:pt idx="6093">Kuladheivam SUN TV Episode - 816 (05-01-18)</cx:pt>
          <cx:pt idx="6094">Kuladheivam SUN TV Episode - 817 (06-01-18)</cx:pt>
          <cx:pt idx="6095">Kuladheivam SUN TV Episode - 821 (11-01-18)</cx:pt>
          <cx:pt idx="6096">Kuladheivam SUN TV Episode - 822 (12-01-18)</cx:pt>
          <cx:pt idx="6097">Kuladheivam SUN TV Episode - 823 (16-01-18)</cx:pt>
          <cx:pt idx="6098">Kuladheivam SUN TV Episode - 824 (17-01-18)</cx:pt>
          <cx:pt idx="6099">Kuladheivam SUN TV Episode - 825 (18-01-18)</cx:pt>
          <cx:pt idx="6100">Kuladheivam SUN TV Episode - 827 (20-01-18)</cx:pt>
          <cx:pt idx="6101">Kuladheivam SUN TV Episode - 828 (22-01-18)</cx:pt>
          <cx:pt idx="6102">Kuladheivam SUN TV Episode - 829 (23-01-18)</cx:pt>
          <cx:pt idx="6103">Kuladheivam SUN TV Episode - 830 (24-01-18)</cx:pt>
          <cx:pt idx="6104">Kuladheivam SUN TV Episode - 831 (25-01-18)</cx:pt>
          <cx:pt idx="6105">Kuladheivam SUN TV Episode - 832 (27-01-18)</cx:pt>
          <cx:pt idx="6106">Kuladheivam SUN TV Episode - 833 (29-01-18)</cx:pt>
          <cx:pt idx="6107">Kuladheivam SUN TV Episode - 836 (01-02-18)</cx:pt>
          <cx:pt idx="6108">Kuladheivam SUN TV Episode - 837 (02-02-18)</cx:pt>
          <cx:pt idx="6109">Kuladheivam SUN TV Episode - 838 (03-02-18)</cx:pt>
          <cx:pt idx="6110">Kuladheivam SUN TV Episode - 839 (05-02-18)</cx:pt>
          <cx:pt idx="6111">Kuladheivam SUN TV Episode - 840 (06-02-18)</cx:pt>
          <cx:pt idx="6112">Kuladheivam SUN TV Episode - 841 (07-02-18)</cx:pt>
          <cx:pt idx="6113">Kuladheivam SUN TV Episode - 843 (09-02-18)</cx:pt>
          <cx:pt idx="6114">Kuladheivam SUN TV Episode - 844 (10-02-18)</cx:pt>
          <cx:pt idx="6115">Kuladheivam SUN TV Episode - 845 (12-02-18)</cx:pt>
          <cx:pt idx="6116">Kuladheivam SUN TV Episode - 848 (15-02-18)</cx:pt>
          <cx:pt idx="6117">Kuladheivam SUN TV Episode - 849 (16-02-18)</cx:pt>
          <cx:pt idx="6118">Kuladheivam SUN TV Episode - 850 (17-02-18)</cx:pt>
          <cx:pt idx="6119">Kuladheivam SUN TV Episode - 851 (19-02-18)</cx:pt>
          <cx:pt idx="6120">Kuladheivam SUN TV Episode - 852 (20-02-18)</cx:pt>
          <cx:pt idx="6121">Kuladheivam SUN TV Episode - 854 (22-02-18)</cx:pt>
          <cx:pt idx="6122">Kuladheivam SUN TV Episode - 855 (23-02-18)</cx:pt>
          <cx:pt idx="6123">Kuladheivam SUN TV Episode - 856 (24-02-18)</cx:pt>
          <cx:pt idx="6124">Kuladheivam SUN TV Episode - 857 (26-02-18)</cx:pt>
          <cx:pt idx="6125">Kuladheivam SUN TV Episode - 858 (27-02-18)</cx:pt>
          <cx:pt idx="6126">Kuladheivam SUN TV Episode - 861 (02-03-18)</cx:pt>
          <cx:pt idx="6127">Kuladheivam SUN TV Episode - 862 (03-03-18)</cx:pt>
          <cx:pt idx="6128">Kuladheivam SUN TV Episode - 864 (06-03-18)</cx:pt>
          <cx:pt idx="6129">Kuladheivam SUN TV Episode - 865 (07-03-18)</cx:pt>
          <cx:pt idx="6130">Kuladheivam SUN TV Episode - 866 (08-03-18)</cx:pt>
          <cx:pt idx="6131">Kuladheivam SUN TV Episode - 867 (09-03-18)</cx:pt>
          <cx:pt idx="6132">Kuladheivam SUN TV Episode - 868 (10-03-18)</cx:pt>
          <cx:pt idx="6133">Kuladheivam SUN TV Episode - 872 (15-03-18)</cx:pt>
          <cx:pt idx="6134">Kuladheivam SUN TV Episode - 873 (16-03-18)</cx:pt>
          <cx:pt idx="6135">Kuladheivam SUN TV Episode - 874 (17-03-18)</cx:pt>
          <cx:pt idx="6136">Kuladheivam SUN TV Episode - 876 (20-03-18)</cx:pt>
          <cx:pt idx="6137">Kuladheivam SUN TV Episode - 878 (22-03-18)</cx:pt>
          <cx:pt idx="6138">Kuladheivam SUN TV Episode - 879 (23-03-18)</cx:pt>
          <cx:pt idx="6139">Kuladheivam SUN TV Episode - 880 (24-03-18)</cx:pt>
          <cx:pt idx="6140">Kuladheivam SUN TV Episode - 882 (27-03-18)</cx:pt>
          <cx:pt idx="6141">Kuladheivam SUN TV Episode - 883 (28-03-18)</cx:pt>
          <cx:pt idx="6142">Kuladheivam SUN TV Episode - 884 (29-03-18)</cx:pt>
          <cx:pt idx="6143">Kuladheivam SUN TV Episode - 885 (30-03-18)</cx:pt>
          <cx:pt idx="6144">Kuladheivam SUN TV Episode - 886 (31-03-18)</cx:pt>
          <cx:pt idx="6145">Kuladheivam SUN TV Episode - 887 (02-04-18)</cx:pt>
          <cx:pt idx="6146">Kuladheivam SUN TV Episode - 889 (04-04-18)</cx:pt>
          <cx:pt idx="6147">Kuladheivam SUN TV Episode - 891 (06-04-18)</cx:pt>
          <cx:pt idx="6148">Kullfi Kumarr Bajewala | Adorable Kullfi</cx:pt>
          <cx:pt idx="6149">Kullfi Kumarr Bajewala | Musical Twist</cx:pt>
          <cx:pt idx="6150">Kumar Vishwas in Aap Ki Adalat (Full Interview)</cx:pt>
          <cx:pt idx="6151">Kumkum Bhagya - Abhi and King get Arrested - Episode 1100  - May 16, 2018 - Webisode | Zee Tv</cx:pt>
          <cx:pt idx="6152">Kumkum Bhagya - Abhi and Pragya's moment of love - Episode 1116 - Webisode | Zee Tv</cx:pt>
          <cx:pt idx="6153">Kumkum Bhagya - Abhi meets Pragya after years - Episode 1101 - Webisode | Zee Tv</cx:pt>
          <cx:pt idx="6154">Kumkum Bhagya - Abhi speaks to Kiara about Pragya - Episode 1118  - Webisode | Zee Tv</cx:pt>
          <cx:pt idx="6155">Kumkum Bhagya - Episode 1075  - April 04, 2018 - Preview</cx:pt>
          <cx:pt idx="6156">Kumkum Bhagya - Episode 1100  - May 16, 2018 - Preview</cx:pt>
          <cx:pt idx="6157">Kumkum Bhagya - Episode 1112  - June 01, 2018 - Preview</cx:pt>
          <cx:pt idx="6158">Kumkum Bhagya - Episode 1115  - June 06, 2018 - Preview</cx:pt>
          <cx:pt idx="6159">Kumkum Bhagya - Episode 1116  - June 07, 2018 - Preview</cx:pt>
          <cx:pt idx="6160">Kumkum Bhagya - Episode 1117  - June 08, 2018 - Preview</cx:pt>
          <cx:pt idx="6161">Kumkum Bhagya - Episode 1118  - June 08, 2018 - Preview | Zee Tv</cx:pt>
          <cx:pt idx="6162">Kumkum Bhagya - Episode 1118  - June 09, 2018 - Preview</cx:pt>
          <cx:pt idx="6163">Kumkum Bhagya - Episode 1120  - June 12, 2018 -Preview | Zee Tv</cx:pt>
          <cx:pt idx="6164">Kumkum Bhagya - Tanu meets Pragya after years - Episode 1105  - Webisode | Zee Tv</cx:pt>
          <cx:pt idx="6165">Kumkum Bhagya - Terrorist gets inside school -  Episode 1108  -  Webisode | Zee Tv</cx:pt>
          <cx:pt idx="6166">Kumkum Bhagya - कुमकुम भाग्य - Episode 1012  - January 08, 2018 - Preview</cx:pt>
          <cx:pt idx="6167">Kumkum Bhagya - कुमकुम भाग्य - Episode 1017  - January 15, 2018 - Preview</cx:pt>
          <cx:pt idx="6168">Kumkum Bhagya - कुमकुम भाग्य - Episode 1018  - January 16, 2018 - Preview</cx:pt>
          <cx:pt idx="6169">Kumkum Bhagya - कुमकुम भाग्य - Episode 1026  - January 26, 2018 - Webisode</cx:pt>
          <cx:pt idx="6170">Kumkum Bhagya - कुमकुम भाग्य - Episode 1030  - February 01, 2018 - Webisode</cx:pt>
          <cx:pt idx="6171">Kumkum Bhagya - कुमकुम भाग्य - Episode 1031 - February 02, 2018 - Best Scene</cx:pt>
          <cx:pt idx="6172">Kumkum Bhagya - कुमकुम भाग्य - Episode 1033  - February 05, 2018 - Webisode</cx:pt>
          <cx:pt idx="6173">Kumkum Bhagya - कुमकुम भाग्य - Episode 1033  - January 16, 1900 - Preview</cx:pt>
          <cx:pt idx="6174">Kumkum Bhagya - कुमकुम भाग्य - Episode 1035  - February 07, 2018 - Webisode</cx:pt>
          <cx:pt idx="6175">Kumkum Bhagya - कुमकुम भाग्य - Episode 1036  - February 08, 2018 - Webisode</cx:pt>
          <cx:pt idx="6176">Kumkum Bhagya - कुमकुम भाग्य - Episode 1053 - March 05, 2018 - Best Scene</cx:pt>
          <cx:pt idx="6177">Kumkum Bhagya - कुमकुम भाग्य - Episode 1063  - March 19, 2018 - Webisode</cx:pt>
          <cx:pt idx="6178">Kumkum Bhagya - कुमकुम भाग्य - Episode 1064  - March 20, 2018 - Webisode</cx:pt>
          <cx:pt idx="6179">Kumkum Bhagya - कुमकुम भाग्य - Episode 1067  - March 23, 2018 - Webisode</cx:pt>
          <cx:pt idx="6180">Kumkum Bhagya - कुमकुम भाग्य - Episode 1070  -  March 27, 2018 - Preview</cx:pt>
          <cx:pt idx="6181">Kumkum Bhagya - कुमकुम भाग्य - Episode 1075 - April 04, 2018 - Best Scene</cx:pt>
          <cx:pt idx="6182">Kumkum Bhagya - कुमकुम भाग्य - Episode 1084  - April 24, 2018 - Webisode</cx:pt>
          <cx:pt idx="6183">Kumkum Bhagya - कुमकुम भाग्य - Episode 1085  - April 25, 2018 - Webisode</cx:pt>
          <cx:pt idx="6184">Kumkum Bhagya - कुमकुम भाग्य - Episode 1087  - April 27, 2018 - Webisode</cx:pt>
          <cx:pt idx="6185">Kumkum Bhagya - कुमकुम भाग्य - Episode 1089  - May 01, 2018 - Webisode</cx:pt>
          <cx:pt idx="6186">Kumkum Bhagya - कुमकुम भाग्य - Episode 1090  - May 02, 2018 - Webisode | Zee Tv</cx:pt>
          <cx:pt idx="6187">Kumkum Bhagya - कुमकुम भाग्य - Episode 1091  - May 03, 2018 - Webisode | Zee Tv</cx:pt>
          <cx:pt idx="6188">Kumkum Bhagya - कुमकुम भाग्य - Episode 1093  - May 07, 2018 - Preview</cx:pt>
          <cx:pt idx="6189">Kumkum Bhagya - कुमकुम भाग्य - Episode 1094  - May 08, 2018 - Preview</cx:pt>
          <cx:pt idx="6190">Kumkum Bhagya - कुमकुम भाग्य - Episode 1094 - May 08, 2018 - Best Scene | Zee Tv</cx:pt>
          <cx:pt idx="6191">Kumkum Bhagya - कुमकुम भाग्य - Episode 1095  - May 09, 2018 - Webisode | Zee Tv</cx:pt>
          <cx:pt idx="6192">Kumkum Bhagya - कुमकुम भाग्य - Episode 1096  - May 10, 2018 - Webisode | Zee Tv</cx:pt>
          <cx:pt idx="6193">Kumkum Bhagya - कुमकुम भाग्य - Episode 1097 - May 11, 2018 - Best Scene</cx:pt>
          <cx:pt idx="6194">Kumkum Bhagya - कुमकुम भाग्य - Episode 1098 - May 14, 2018 - Best Scene</cx:pt>
          <cx:pt idx="6195">Kumkum Bhagya - कुमकुम भाग्य - Episode 1099  - May 15, 2018 - Webisode | Zee Tv</cx:pt>
          <cx:pt idx="6196">Kumkum Bhagya - कुमकुम भाग्य - Episode 1102  - May 18, 2018 - Webisode</cx:pt>
          <cx:pt idx="6197">Kumkum Bhagya - कुमकुम भाग्य - Episode 1103 - May 21, 2018 - Best Scene | Zee Tv</cx:pt>
          <cx:pt idx="6198">Kumkum Bhagya - कुमकुम भाग्य - Episode 1104 - May 22, 2018 - Best Scene | Zee Tv</cx:pt>
          <cx:pt idx="6199">Kumkum Bhagya - कुमकुम भाग्य - Episode 1107  - May 25, 2018 - Webisode</cx:pt>
          <cx:pt idx="6200">Kumkum Bhagya - कुमकुम भाग्य - Episode 1108  - May 28, 2018 - Preview</cx:pt>
          <cx:pt idx="6201">Kumkum Bhagya - कुमकुम भाग्य - Episode 1109  - May 29, 2018 - Preview | Zee Tv</cx:pt>
          <cx:pt idx="6202">Kumkum Bhagya - कुमकुम भाग्य - Episode 1111  - May 31, 2018 - Preview | Zee Tv</cx:pt>
          <cx:pt idx="6203">Kumkum Bhagya - कुमकुम भाग्य - Episode 1111 - May 31, 2018 - Best Scene | Zee Tv</cx:pt>
          <cx:pt idx="6204">Kumkum Bhagya - कुमकुम भाग्य - Episode 1112  - June 01, 2018 - Preview</cx:pt>
          <cx:pt idx="6205">Kumkum Bhagya - कुमकुम भाग्य - Episode 1113  - June 04, 2018 - Preview</cx:pt>
          <cx:pt idx="6206">Kumkum Bhagya - कुमकुम भाग्य - Episode 1114  - June 05, 2018 - Preview | Zee Tv</cx:pt>
          <cx:pt idx="6207">Kumkum Bhagya - कुमकुम भाग्य - Episode 1115 - June 06, 2018 - Best Scene | Zee Tv</cx:pt>
          <cx:pt idx="6208">Kumkum Bhagya - कुमकुम भाग्य - Episode 988  - December 05, 2017 - Preview</cx:pt>
          <cx:pt idx="6209">Kumkum Bhagya - कुमकुम भाग्य - Episode 990  - December 07, 2017 - Preview</cx:pt>
          <cx:pt idx="6210">Kumkum Bhagya - कुमकुम भाग्य - Episode 991  - December 08, 2017 - Preview</cx:pt>
          <cx:pt idx="6211">Kumkum Bhagya - कुमकुम भाग्य - Episode 998  - December 19, 2017 - Preview</cx:pt>
          <cx:pt idx="6212">Kumkum Bhagya - कुमकुम भाग्य - Episode 999  - December 20, 2017 - Webisode</cx:pt>
          <cx:pt idx="6213">Kumkum Bhagya | From 23rd April | Mon-Fri 9:00pm | Promo</cx:pt>
          <cx:pt idx="6214">Kumkum Bhagya | Zee Tv | Hindi Serial | Full  Episode | 941</cx:pt>
          <cx:pt idx="6215">KUNBA DHARME KA # Episode : 39 धार काढण की मशीन # MUKESH DAHIYA COMEDY # WEBSERIES # DAHIYA FILMS</cx:pt>
          <cx:pt idx="6216">KUNBA DHARME KA # EPISODE : 43 मेरे तै देदे ... # Mukesh Dahiya # Comedy Webseries # DAHIYA FILMS</cx:pt>
          <cx:pt idx="6217">KUNBA DHARME KA # Episode : 44 दिमाग मै कीड़े सै !! # MUKESH DAHIYA # COMEDY SERIES # DAHIYA FILMS</cx:pt>
          <cx:pt idx="6218">KUNBA DHARME KA # Episode : 46 पाणी मैं ज़हर .. # MUKESH DAHIYA # COMEDY SERIES # DAHIYA FILMS</cx:pt>
          <cx:pt idx="6219">KUNBA DHARME KA # Episode : 47 बजा दयूँगा !! # MUKESH DAHIYA # COMEDY SERIES # DAHIYA FILMS</cx:pt>
          <cx:pt idx="6220">KUNBA DHARME KA # Episode : 49 चूरण की पुड़िया # Mukesh Dahiya # Comedy Series # DAHIYA FILMS</cx:pt>
          <cx:pt idx="6221">KUNBA DHARME KA # Episode : 50 मेरै गोला लाठी देदे..# Mukesh Dahiya # Haryanvi Series # DAHIYA FILMS</cx:pt>
          <cx:pt idx="6222">KUNBA DHARME KA # Episode : 51 लाठी बिठा दी .. # Mukesh Dahiya # Comedy Webseries # DAHIYA FILMS</cx:pt>
          <cx:pt idx="6223">KUNBA DHARME KA #Episode : 42 घट्टू छोटा सै !! # SUPERHIT COMEDY WEBSERIES ||</cx:pt>
          <cx:pt idx="6224">KUNBA DHARME KA #Episode : 45 जाड्डा हो रया सै ... # MUKESH DAHIYA # COMEDY SERIES #DAHIYA FILMS</cx:pt>
          <cx:pt idx="6225">KUNBA DHARME KA | Episode : 53 पींडिया बैद .. | MUKESH DAHIYA | Superhit Comedy  | DAHIYA FILMS</cx:pt>
          <cx:pt idx="6226">KUNBA DHARME KA | Episode : 54 जिन्न का आह्वान | Mukesh Dahiya | Haryanvi Comedy | DAHIYA FILMS</cx:pt>
          <cx:pt idx="6227">KUNBA DHARME KA | EPISODE 41: पोरी लेगी .. | Mukesh Dahiya Comedy Webseries | DAHIYA FILMS</cx:pt>
          <cx:pt idx="6228">KUNBA DHARME KA || Episode : 40 धोनी की बेबे .. || Comedy Webseries || DAHIYA FILMS</cx:pt>
          <cx:pt idx="6229">KUNBA DHARME KA || Episode : 52 सरकारी साँड || MUKESH DAHIYA || COMEDY WEBSERIES || DAHIYA FILMS</cx:pt>
          <cx:pt idx="6230">KUNBA DHARME KA || EPISODE: 37 तू लेग्या जीसा ... || Haryanvi Webseries || Mukesh Dahiya Comedy</cx:pt>
          <cx:pt idx="6231">KUNBA DHARME KA ॰ Episode : 38 के छोटा के बडा ... ॰ Mukesh Dahiya ॰ Superhit Haryanvi Comedy</cx:pt>
          <cx:pt idx="6232">KUNBA DHARME KA# Episode : 48 मैं तो आगे बैठूँगी !! #Superhit Comedy# Mukesh Dahiya # DAHIYA FILMS</cx:pt>
          <cx:pt idx="6233">Kundali Bhagya - Episode 102  - November 29, 2017 - Preview</cx:pt>
          <cx:pt idx="6234">Kundali Bhagya - Episode 108  - December 07, 2017 - Preview</cx:pt>
          <cx:pt idx="6235">Kundali Bhagya - Episode 113  - December 14, 2017 - Preview</cx:pt>
          <cx:pt idx="6236">Kundali Bhagya - Episode 158  - February 16, 2018 - Preview</cx:pt>
          <cx:pt idx="6237">Kundali Bhagya - Episode 223  - May 18, 2018 - Preview</cx:pt>
          <cx:pt idx="6238">Kundali Bhagya - Episode 227  - May 24, 2018 - Preview</cx:pt>
          <cx:pt idx="6239">Kundali Bhagya - कुंडली भाग्य - Episode 101  - November 28, 2017 - Preview</cx:pt>
          <cx:pt idx="6240">Kundali Bhagya - कुंडली भाग्य - Episode 102  - November 29, 2017 - Preview</cx:pt>
          <cx:pt idx="6241">Kundali Bhagya - कुंडली भाग्य - Episode 103  - November 30, 2017 - Preview</cx:pt>
          <cx:pt idx="6242">Kundali Bhagya - कुंडली भाग्य - Episode 104  - December 01, 2017 - Preview</cx:pt>
          <cx:pt idx="6243">Kundali Bhagya - कुंडली भाग्य - Episode 105  - December 04, 2017 - Preview</cx:pt>
          <cx:pt idx="6244">Kundali Bhagya - कुंडली भाग्य - Episode 107  - December 06, 2017 - Preview</cx:pt>
          <cx:pt idx="6245">Kundali Bhagya - कुंडली भाग्य - Episode 110  - December 11, 2017 - Preview</cx:pt>
          <cx:pt idx="6246">Kundali Bhagya - कुंडली भाग्य - Episode 110 - December 11, 2017 - Best Scene</cx:pt>
          <cx:pt idx="6247">Kundali Bhagya - कुंडली भाग्य - Episode 112  - December 13, 2017 - Preview</cx:pt>
          <cx:pt idx="6248">Kundali Bhagya - कुंडली भाग्य - Episode 112 - December 13, 2017 - Best Scene</cx:pt>
          <cx:pt idx="6249">Kundali Bhagya - कुंडली भाग्य - Episode 116  - December 19, 2017 - Webisode</cx:pt>
          <cx:pt idx="6250">Kundali Bhagya - कुंडली भाग्य - Episode 124  - December 29, 2017 - Preview</cx:pt>
          <cx:pt idx="6251">Kundali Bhagya - कुंडली भाग्य - Episode 125  - January 01, 2018 - Preview</cx:pt>
          <cx:pt idx="6252">Kundali Bhagya - कुंडली भाग्य - Episode 126  - January 03, 2018 - Preview</cx:pt>
          <cx:pt idx="6253">Kundali Bhagya - कुंडली भाग्य - Episode 129  - January 05, 2018 - Preview</cx:pt>
          <cx:pt idx="6254">Kundali Bhagya - कुंडली भाग्य - Episode 133  - January 11, 2018 - Preview</cx:pt>
          <cx:pt idx="6255">Kundali Bhagya - कुंडली भाग्य - Episode 137  - January 18, 2018 - Preview</cx:pt>
          <cx:pt idx="6256">Kundali Bhagya - कुंडली भाग्य - Episode 138  - January 19, 2018 - Preview</cx:pt>
          <cx:pt idx="6257">Kundali Bhagya - कुंडली भाग्य - Episode 139  - January 22, 2018 - Preview</cx:pt>
          <cx:pt idx="6258">Kundali Bhagya - कुंडली भाग्य - Episode 140  - January 23, 2018 - Preview</cx:pt>
          <cx:pt idx="6259">Kundali Bhagya - कुंडली भाग्य - Episode 140 - January 23, 2018 - Best Scene</cx:pt>
          <cx:pt idx="6260">Kundali Bhagya - कुंडली भाग्य - Episode 142  - January 25, 2018 - Preview</cx:pt>
          <cx:pt idx="6261">Kundali Bhagya - कुंडली भाग्य - Episode 142  - January 25, 2018 - Webisode</cx:pt>
          <cx:pt idx="6262">Kundali Bhagya - कुंडली भाग्य - Episode 145  - January 30, 2018 - Preview</cx:pt>
          <cx:pt idx="6263">Kundali Bhagya - कुंडली भाग्य - Episode 150  - February 06, 2018 - Webisode</cx:pt>
          <cx:pt idx="6264">Kundali Bhagya - कुंडली भाग्य - Episode 154  - February 12, 2018 - Preview</cx:pt>
          <cx:pt idx="6265">Kundali Bhagya - कुंडली भाग्य - Episode 156  - February 14, 2018 - Webisode</cx:pt>
          <cx:pt idx="6266">Kundali Bhagya - कुंडली भाग्य - Episode 158  - February 16, 2018 - Preview</cx:pt>
          <cx:pt idx="6267">Kundali Bhagya - कुंडली भाग्य - Episode 159  - February 19, 2018 - Preview</cx:pt>
          <cx:pt idx="6268">Kundali Bhagya - कुंडली भाग्य - Episode 160  - February 20, 2018 - Preview</cx:pt>
          <cx:pt idx="6269">Kundali Bhagya - कुंडली भाग्य - Episode 162  - February 22, 2018 - Preview</cx:pt>
          <cx:pt idx="6270">Kundali Bhagya - कुंडली भाग्य - Episode 163  - February 23, 2018 - Preview</cx:pt>
          <cx:pt idx="6271">Kundali Bhagya - कुंडली भाग्य - Episode 164  - February 26, 2018 - Webisode</cx:pt>
          <cx:pt idx="6272">Kundali Bhagya - कुंडली भाग्य - Episode 165  - February 27, 2018 - Preview</cx:pt>
          <cx:pt idx="6273">Kundali Bhagya - कुंडली भाग्य - Episode 167  - March 01, 2018 - Preview</cx:pt>
          <cx:pt idx="6274">Kundali Bhagya - कुंडली भाग्य - Episode 170  - March 06, 2018 - Webisode</cx:pt>
          <cx:pt idx="6275">Kundali Bhagya - कुंडली भाग्य - Episode 173  - March 09, 2018 - Preview</cx:pt>
          <cx:pt idx="6276">Kundali Bhagya - कुंडली भाग्य - Episode 173 - March 09, 2018 - Best Scene</cx:pt>
          <cx:pt idx="6277">Kundali Bhagya - कुंडली भाग्य - Episode 176 - March 14, 2018 - Best Scene</cx:pt>
          <cx:pt idx="6278">Kundali Bhagya - कुंडली भाग्य - Episode 178 - March 16, 2018 - Best Scene</cx:pt>
          <cx:pt idx="6279">Kundali Bhagya - कुंडली भाग्य - Episode 182  - March 22, 2018 - Preview</cx:pt>
          <cx:pt idx="6280">Kundali Bhagya - कुंडली भाग्य - Episode 187  - March 29, 2018 - Preview</cx:pt>
          <cx:pt idx="6281">Kundali Bhagya - कुंडली भाग्य - Episode 188  - March 30, 2018 - Preview</cx:pt>
          <cx:pt idx="6282">Kundali Bhagya - कुंडली भाग्य - Episode 188 - March 30, 2018 - Best Scene</cx:pt>
          <cx:pt idx="6283">Kundali Bhagya - कुंडली भाग्य - Episode 190  - April 03, 2018 - Preview</cx:pt>
          <cx:pt idx="6284">Kundali Bhagya - कुंडली भाग्य - Episode 192  - April 05, 2018 - Webisode</cx:pt>
          <cx:pt idx="6285">Kundali Bhagya - कुंडली भाग्य - Episode 198 - April 13, 2018 - Best Scene</cx:pt>
          <cx:pt idx="6286">Kundali Bhagya - कुंडली भाग्य - Episode 199 - April 16, 2018 - Best Scene</cx:pt>
          <cx:pt idx="6287">Kundali Bhagya - कुंडली भाग्य - Episode 200  - April 17, 2018 - Webisode</cx:pt>
          <cx:pt idx="6288">Kundali Bhagya - कुंडली भाग्य - Episode 201  - April 18, 2018 - Webisode</cx:pt>
          <cx:pt idx="6289">Kundali Bhagya - कुंडली भाग्य - Episode 202  - April 19, 2018 - Webisode</cx:pt>
          <cx:pt idx="6290">Kundali Bhagya - कुंडली भाग्य - Episode 203  - April 20, 2018 - Webisode</cx:pt>
          <cx:pt idx="6291">Kundali Bhagya - कुंडली भाग्य - Episode 204 - April 23, 2018 - Best Scene</cx:pt>
          <cx:pt idx="6292">Kundali Bhagya - कुंडली भाग्य - Episode 207  - April 26, 2018 - Webisode</cx:pt>
          <cx:pt idx="6293">Kundali Bhagya - कुंडली भाग्य - Episode 209  - April 30, 2018 - Webisode</cx:pt>
          <cx:pt idx="6294">Kundali Bhagya - कुंडली भाग्य - Episode 213  - May 04, 2018 - Webisode</cx:pt>
          <cx:pt idx="6295">Kundali Bhagya - कुंडली भाग्य - Episode 56  - February 23, 2018 - Webisode</cx:pt>
          <cx:pt idx="6296">Kundali Bhagya - कुंडली भाग्य - Episode 56 - March 02, 2018 - Best Scene</cx:pt>
          <cx:pt idx="6297">Kundali Bhagya - कुंडली भाग्य - Episode 57  - March 02, 2018 - Preview</cx:pt>
          <cx:pt idx="6298">Kundali Bhagya - कुंडली भाग्य - Episode 57  - March 16, 2018 - Preview</cx:pt>
          <cx:pt idx="6299">Kundali Bhagya - कुंडली भाग्य - Episode 89  - November 13, 2017 - Preview</cx:pt>
          <cx:pt idx="6300">Kundali Bhagya - कुंडली भाग्य - Episode 89 - November 13, 2017 - Best Scene</cx:pt>
          <cx:pt idx="6301">Kundali Bhagya - कुंडली भाग्य - Episode 91  - November 15, 2017 - Preview</cx:pt>
          <cx:pt idx="6302">Kundali Bhagya - कुंडली भाग्य - Episode 92  - November 16, 2017 - Preview</cx:pt>
          <cx:pt idx="6303">Kundali Bhagya - कुंडली भाग्य - Episode 94  - November 20, 2017 - Preview</cx:pt>
          <cx:pt idx="6304">Kundali Bhagya - कुंडली भाग्य - Episode 96  - November 22, 2017 - Preview</cx:pt>
          <cx:pt idx="6305">Kundali Bhagya - कुंडली भाग्य - Episode 97  - November 23, 2017 - Preview</cx:pt>
          <cx:pt idx="6306">Kundali Bhagya - कुंडली भाग्य - Episode 97 - November 23, 2017 - Best Scene</cx:pt>
          <cx:pt idx="6307">Kundali Bhagya - कुंडली भाग्य - Episode 114  - December 15, 2017 - Preview</cx:pt>
          <cx:pt idx="6308">Kundali Bhagya - कुंडली भाग्य - Episode 115  - December 18, 2017 - Preview</cx:pt>
          <cx:pt idx="6309">Kundali Bhagya - कुंडली भाग्य - Episode 119  - December 22, 2017 - Webisode</cx:pt>
          <cx:pt idx="6310">Kundali Bhagya - कुमकुम भाग्य - Episode 122  - December 27, 2017 - Preview</cx:pt>
          <cx:pt idx="6311">Kundali Bhagya Full Episode 10th November 2017 Updates</cx:pt>
          <cx:pt idx="6312">Kundali Bhagya Full Episode 12th January 2018</cx:pt>
          <cx:pt idx="6313">Kundali Bhagya Full Episode 16th March 2018 Updates</cx:pt>
          <cx:pt idx="6314">Kundali Bhagya Full Episode 8th February 2018 Updates</cx:pt>
          <cx:pt idx="6315">Kunduli Victim Ends Her Life: Reaction of Damodar Rout</cx:pt>
          <cx:pt idx="6316">Kurt Angle denies Roman Reigns another Money in the Bank Qualifying Match: Raw, May 14, 2018</cx:pt>
          <cx:pt idx="6317">Kurt Angle engages in emotional post-match celebration with Jason Jordan: Raw Fallout, Dec. 25, 2017</cx:pt>
          <cx:pt idx="6318">Kurt Angle pairs Finn Bálor with Sasha Banks for WWE Mixed Match Challenge</cx:pt>
          <cx:pt idx="6319">Kurta Chadra (Full Song) Gippy Grewal, Mannat Noor | Carry On Jatta 2 | White Hill Music</cx:pt>
          <cx:pt idx="6320">Kushal Badrike As Sunil Shetty | AA BB KK Marathi Movie | Chala Hawa Yeu Dya | Zee Marathi</cx:pt>
          <cx:pt idx="6321">Kutch rann utsav || dhaval domadiya</cx:pt>
          <cx:pt idx="6322">Kutta Fashion Show - Bakchodi Ki Hadd - ep 28 - TST</cx:pt>
          <cx:pt idx="6323">Kuttanadan Marpappa Official Trailer | Kunchacko Boban | Adithi Ravi | Sreejith Vijayan | Rahul Raj</cx:pt>
          <cx:pt idx="6324">Kuttanadan Marpappa Teaser 2 | Kunchacko Boban | Aditi Ravi | Shanthi Krishna | Aju Varghese</cx:pt>
          <cx:pt idx="6325">Kuttanpillayude Sivarathri Trailer | Suraj Venjaramoodu, Biju Sopanam, Srindaa | Jean Markose | HD</cx:pt>
          <cx:pt idx="6326">Kutumba Katha Chitram Theatrical Trailer | Official Trailer | Nandu, Srimukhi, Kamal Kamaraju,</cx:pt>
          <cx:pt idx="6327">KV in Kuwait | 2017 | ICS Kuwait</cx:pt>
          <cx:pt idx="6328">Kyon Feat. Roach Killa | Harj Nagra | Deep Jandu | New Punjabi Song 2018</cx:pt>
          <cx:pt idx="6329">L7 2018 Telugu Full Movie | Adith Arun | Pooja Jhaveri | Vennela Kishore | Friday Prime Video</cx:pt>
          <cx:pt idx="6330">La La La - Neha Kakkar ft. Arjun Kanungo | Bilal Saeed | Desi Music Factory</cx:pt>
          <cx:pt idx="6331">La La La (Reprise) - Arjun Kanungo | Bilal Saeed</cx:pt>
          <cx:pt idx="6332">La La Laletta - Mohanlal | Manju Warrier &amp; Indrajith Sukumaran | Prarthana Indrajith | Sajid Yahiya</cx:pt>
          <cx:pt idx="6333">Laade Nu Gussa Aa Gya (Full Video) Afsana Khan | White Hill Music</cx:pt>
          <cx:pt idx="6334">Laado: Anushka's NEW FAMILY!</cx:pt>
          <cx:pt idx="6335">Laag Daat  | (FULL HD) | Harsh Bains | New Punjabi Songs 2018 | Latest Punjabi Songs 2018</cx:pt>
          <cx:pt idx="6336">Laaj Sharam - Veere Di Wedding | Kareena, Sonam, Swara &amp; Shikha | Divya &amp; Jasleen</cx:pt>
          <cx:pt idx="6337">Laanedaarni - Inder Kaur | Latest Punjabi Songs 2018 | White Notes</cx:pt>
          <cx:pt idx="6338">Laavaan Phere Trailer Roshan Prince, Rubina Bajwa | Latest Punjabi Movie 2018 | Releasing 9 Feb</cx:pt>
          <cx:pt idx="6339">Ladakhoo (Jai) 2018 Full Hindi Dubbed Movie | Navdeep, Santhoshi, Ayesha Jhulka</cx:pt>
          <cx:pt idx="6340">Ladies Ki Mehnat In Ramadan | Hyderabadi | Kantri Guyz</cx:pt>
          <cx:pt idx="6341">Ladies Special: Types Of Single Girls ft. Nora Fatehi | The Timeliners</cx:pt>
          <cx:pt idx="6342">Ladies Special: When You Visit A Ladies Tailor | The Timeliners</cx:pt>
          <cx:pt idx="6343">Ladke Dost | Stand-up Comedy by Abijit Ganguly</cx:pt>
          <cx:pt idx="6344">Ladki Ki Izzat Sabse Upar | SahibNoor Singh</cx:pt>
          <cx:pt idx="6345">Lae Dooba - Aiyaary | Sidharth Malhotra, Rakul Preet |Sunidhi Chauhan |Rochak Kohli |Manoj Muntashir</cx:pt>
          <cx:pt idx="6346">Lag Jaa Gale | Cover | Shweta Mohan Feat. Stephen | Tribute To Lata Mangeshkars 75th Year I HD Video</cx:pt>
          <cx:pt idx="6347">Lagadapati Raj Gopal Survey On YS Jagan | ల‌గ‌డ‌పాటి కొత్త స‌ర్వే జ‌గ‌న్ కింగ్ మేక‌ర్ | Janahitam TV</cx:pt>
          <cx:pt idx="6348">Lagan Karo Ne Hapta Bharo ||Dhirubhai Sarvaiya ||New Gujarati Jokes 2017</cx:pt>
          <cx:pt idx="6349">LAGAN NI VAAT - 2 | Ft. RINKAL SONI | DUDE SERIOUSLY (GUJARATI)</cx:pt>
          <cx:pt idx="6350">LAGAN NI VAAT EP-1 | DUDE SERIOUSLY</cx:pt>
          <cx:pt idx="6351">Lagei Debi To Pachhare Bulaa Kukura | OLE OLE DIL BOLE | Jyoti &amp; Jhilik</cx:pt>
          <cx:pt idx="6352">Lagira Zhala Jee -  शीतल देणार कबूली  | 20th April 2018 | Marathi Serial Latest Update News</cx:pt>
          <cx:pt idx="6353">Lagira Zhala Jee -  शीतल येणार भानावर  | 19th April 2018 | Marathi Serial Latest Update News</cx:pt>
          <cx:pt idx="6354">Lagira Zhala Jee - Episode 244  - February 05, 2018 - Preview</cx:pt>
          <cx:pt idx="6355">Lagira Zhala Jee - Episode 271  - March 08, 2018 - Preview</cx:pt>
          <cx:pt idx="6356">Lagira Zhala Jee - Episode 290  - March 30, 2018 - Preview</cx:pt>
          <cx:pt idx="6357">Lagira Zhala Jee - Episode 306  - April 18, 2018 - Preview</cx:pt>
          <cx:pt idx="6358">Lagira Zhala Jee - Episode 307  - April 19, 2018 - Preview</cx:pt>
          <cx:pt idx="6359">Lagira Zhala Jee - Episode 308  - April 20, 2018 - Preview</cx:pt>
          <cx:pt idx="6360">Lagira Zhala Jee - Episode 309  - April 21, 2018 - Preview</cx:pt>
          <cx:pt idx="6361">Lagira Zhala Jee - Episode 310  - April 23, 2018 - Preview</cx:pt>
          <cx:pt idx="6362">Lagira Zhala Jee - Episode 311  - April 24, 2018 - Preview</cx:pt>
          <cx:pt idx="6363">Lagira Zhala Jee - Episode 312  - April 25, 2018 - Preview</cx:pt>
          <cx:pt idx="6364">Lagira Zhala Jee - Episode 313  - April 26, 2018 - Preview</cx:pt>
          <cx:pt idx="6365">Lagira Zhala Jee - Episode 315  - April 28, 2018 - Preview</cx:pt>
          <cx:pt idx="6366">Lagira Zhala Jee - Episode 316  - April 30, 2018 - Preview</cx:pt>
          <cx:pt idx="6367">Lagira Zhala Jee - Episode 317  - May 01, 2018 - Preview</cx:pt>
          <cx:pt idx="6368">Lagira Zhala Jee - Episode 318  - May 02, 2018 - Preview</cx:pt>
          <cx:pt idx="6369">Lagira Zhala Jee - Episode 319  - May 03, 2018 - Preview</cx:pt>
          <cx:pt idx="6370">Lagira Zhala Jee - Episode 320  - May 04, 2018 - Preview</cx:pt>
          <cx:pt idx="6371">Lagira Zhala Jee - Episode 321  - May 05, 2018 - Preview</cx:pt>
          <cx:pt idx="6372">Lagira Zhala Jee - Episode 325  - May 09, 2018 - Preview</cx:pt>
          <cx:pt idx="6373">Lagira Zhala Jee - Episode 327  - May 11, 2018 - Preview</cx:pt>
          <cx:pt idx="6374">Lagira Zhala Jee - Episode 330  - May 14, 2018 - Preview</cx:pt>
          <cx:pt idx="6375">Lagira Zhala Jee - Episode 333  - May 17, 2018 - Preview</cx:pt>
          <cx:pt idx="6376">Lagira Zhala Jee - Episode 335  - May 19, 2018 - Preview</cx:pt>
          <cx:pt idx="6377">Lagira Zhala Jee - Episode 338  - May 22, 2018 - Preview</cx:pt>
          <cx:pt idx="6378">Lagira Zhala Jee - Episode 342  - May 26, 2018 - Preview</cx:pt>
          <cx:pt idx="6379">Lagira Zhala Jee - Episode 344  - May 28, 2018 - Preview</cx:pt>
          <cx:pt idx="6380">Lagira Zhala Jee - Episode 345  - May 29, 2018 - Preview</cx:pt>
          <cx:pt idx="6381">Lagira Zhala Jee - Episode 347  - May 31, 2018 - Preview</cx:pt>
          <cx:pt idx="6382">Lagira Zhala Jee - Episode 349  - June 02, 2018 - Preview</cx:pt>
          <cx:pt idx="6383">Lagira Zhala Jee - Episode 351  - June 05, 2018 - Preview</cx:pt>
          <cx:pt idx="6384">Lagira Zhala Jee - अज्यासाठी शीतल बदलणार का रूप? | 10th May 2018 | Marathi Serial Latest Update</cx:pt>
          <cx:pt idx="6385">Lagira Zhala Jee - कोण घेणार जयश्रीची जबाबदारी  | 08thJune 2018 | Marathi Serial Latest Update News</cx:pt>
          <cx:pt idx="6386">Lagira Zhala Jee - गृहप्रवेशात जयश्रीचं विघ्न | 04thJune 2018 | Marathi Serial Latest Update News</cx:pt>
          <cx:pt idx="6387">Lagira Zhala Jee - जयश्री कापणार केसाने गळा  | 06thJune 2018 | Marathi Serial Latest Update News</cx:pt>
          <cx:pt idx="6388">Lagira Zhala Jee - जयश्रीचा विवाहसंपन्न | 21st May 2018 | Marathi Serial Latest Update News</cx:pt>
          <cx:pt idx="6389">Lagira Zhala Jee - जयश्रीची लगीनघाई | 17th May 2018 | Marathi Serial Latest Update News</cx:pt>
          <cx:pt idx="6390">Lagira Zhala Jee - जयश्री-शीतलचा एकत्र गृहप्रवेश | 05thJune 2018 | Marathi Serial Latest Update News</cx:pt>
          <cx:pt idx="6391">Lagira Zhala Jee - निघणार धुमधडाक्यात वरात   | 01st June 2018 | Marathi Serial Latest Update News</cx:pt>
          <cx:pt idx="6392">Lagira Zhala Jee - फौजींचं जंगी स्वागत | 04th May 2018 | Marathi Serial Latest Update News</cx:pt>
          <cx:pt idx="6393">Lagira Zhala Jee - भैय्या फिस्कटणार जयडीचा प्लॅन  | 30th March 2018 | Marathi Serial Update News</cx:pt>
          <cx:pt idx="6394">Lagira Zhala Jee - भैय्याचं लोटांगण | 13thJune 2018 | Marathi Serial Latest Update News</cx:pt>
          <cx:pt idx="6395">Lagira Zhala Jee - मिळणार सत्यनारायणाचा आशीर्वाद | 12thJune 2018 | Marathi Serial Latest Update News</cx:pt>
          <cx:pt idx="6396">Lagira Zhala Jee - लगिरा झला जी - Episode 172  - November 13, 2017 - Preview</cx:pt>
          <cx:pt idx="6397">Lagira Zhala Jee - लगिरा झला जी - Episode 173  - November 14, 2017 - Preview</cx:pt>
          <cx:pt idx="6398">Lagira Zhala Jee - लगिरा झला जी - Episode 173 - November 14, 2017 - Best Scene</cx:pt>
          <cx:pt idx="6399">Lagira Zhala Jee - लगिरा झला जी - Episode 175  - November 16, 2017 - Preview</cx:pt>
          <cx:pt idx="6400">Lagira Zhala Jee - लगिरा झला जी - Episode 176  - November 17, 2017 - Preview</cx:pt>
          <cx:pt idx="6401">Lagira Zhala Jee - लगिरा झला जी - Episode 177 - November 18, 2017 - Best Scene</cx:pt>
          <cx:pt idx="6402">Lagira Zhala Jee - लगिरा झला जी - Episode 179  - November 21, 2017 - Webisode</cx:pt>
          <cx:pt idx="6403">Lagira Zhala Jee - लगिरा झला जी - Episode 186  - November 29, 2017 - Preview</cx:pt>
          <cx:pt idx="6404">Lagira Zhala Jee - लगिरा झला जी - Episode 187  - November 30, 2017 - Preview</cx:pt>
          <cx:pt idx="6405">Lagira Zhala Jee - लगिरा झला जी - Episode 188  - December 1, 2017 - Preview</cx:pt>
          <cx:pt idx="6406">Lagira Zhala Jee - लगिरा झला जी - Episode 190  - December 4, 2017 - Preview</cx:pt>
          <cx:pt idx="6407">Lagira Zhala Jee - लगिरा झला जी - Episode 192  - December 6, 2017 - Preview</cx:pt>
          <cx:pt idx="6408">Lagira Zhala Jee - लगिरा झला जी - Episode 193  - December 7, 2017 - Preview</cx:pt>
          <cx:pt idx="6409">Lagira Zhala Jee - लगिरा झला जी - Episode 194  - December 8, 2017 - Preview</cx:pt>
          <cx:pt idx="6410">Lagira Zhala Jee - लगिरा झला जी - Episode 197  - December 12, 2017 - Preview</cx:pt>
          <cx:pt idx="6411">Lagira Zhala Jee - लगिरा झला जी - Episode 206  - December 22, 2017 - Preview</cx:pt>
          <cx:pt idx="6412">Lagira Zhala Jee - लगिरा झला जी - Episode 211  - December 28, 2017 - Preview</cx:pt>
          <cx:pt idx="6413">Lagira Zhala Jee - लगिरा झला जी - Episode 212  - December 29, 2017 - Preview</cx:pt>
          <cx:pt idx="6414">Lagira Zhala Jee - लगिरा झला जी - Episode 214  - January 1, 2018 - Preview</cx:pt>
          <cx:pt idx="6415">Lagira Zhala Jee - लगिरा झला जी - Episode 215  - January 2, 2018 - Preview</cx:pt>
          <cx:pt idx="6416">Lagira Zhala Jee - लगिरा झला जी - Episode 216  - January 3, 2018 - Preview</cx:pt>
          <cx:pt idx="6417">Lagira Zhala Jee - लगिरा झला जी - Episode 220  - January 8, 2018 - Preview</cx:pt>
          <cx:pt idx="6418">Lagira Zhala Jee - लगिरा झला जी - Episode 230  - January 19, 2018 - Preview</cx:pt>
          <cx:pt idx="6419">Lagira Zhala Jee - लगिरा झला जी - Episode 231  - January 20, 2018 - Preview</cx:pt>
          <cx:pt idx="6420">Lagira Zhala Jee - लगिरा झला जी - Episode 232  - January 22, 2018 - Preview</cx:pt>
          <cx:pt idx="6421">Lagira Zhala Jee - लगिरा झला जी - Episode 233  - January 23, 2018 - Preview</cx:pt>
          <cx:pt idx="6422">Lagira Zhala Jee - लगिरा झला जी - Episode 234  - January 24, 2018 - Preview</cx:pt>
          <cx:pt idx="6423">Lagira Zhala Jee - लगिरा झला जी - Episode 242  - February 2, 2018 - Preview</cx:pt>
          <cx:pt idx="6424">Lagira Zhala Jee - लगिरा झला जी - Episode 243  - February 3, 2018 - Preview</cx:pt>
          <cx:pt idx="6425">Lagira Zhala Jee - लगिरा झला जी - Episode 244  - February 5, 2018 - Preview</cx:pt>
          <cx:pt idx="6426">Lagira Zhala Jee - लगिरा झला जी - Episode 245  - February 6, 2018 - Preview</cx:pt>
          <cx:pt idx="6427">Lagira Zhala Jee - लगिरा झला जी - Episode 246  - February 7, 2018 - Preview</cx:pt>
          <cx:pt idx="6428">Lagira Zhala Jee - लगिरा झला जी - Episode 247  - February 8, 2018 - Preview</cx:pt>
          <cx:pt idx="6429">Lagira Zhala Jee - लगिरा झला जी - Episode 248  - February 9, 2018 - Preview</cx:pt>
          <cx:pt idx="6430">Lagira Zhala Jee - लगिरा झला जी - Episode 249  - February 10, 2018 - Preview</cx:pt>
          <cx:pt idx="6431">Lagira Zhala Jee - लगिरा झला जी - Episode 253  - February 15, 2018 - Preview</cx:pt>
          <cx:pt idx="6432">Lagira Zhala Jee - लगिरा झला जी - Episode 253  - February 15, 2018 - Webisode</cx:pt>
          <cx:pt idx="6433">Lagira Zhala Jee - लगिरा झला जी - Episode 255  - February 17, 2018 - Preview</cx:pt>
          <cx:pt idx="6434">Lagira Zhala Jee - लगिरा झला जी - Episode 256  - February 19, 2018 - Preview</cx:pt>
          <cx:pt idx="6435">Lagira Zhala Jee - लगिरा झला जी - Episode 257  - February 20, 2018 - Preview</cx:pt>
          <cx:pt idx="6436">Lagira Zhala Jee - लगिरा झला जी - Episode 262  - February 26, 2018 - Preview</cx:pt>
          <cx:pt idx="6437">Lagira Zhala Jee - लगिरा झला जी - Episode 263  - February 27, 2018 - Preview</cx:pt>
          <cx:pt idx="6438">Lagira Zhala Jee - लगिरा झला जी - Episode 264  - February 28, 2018 - Preview</cx:pt>
          <cx:pt idx="6439">Lagira Zhala Jee - लगिरा झला जी - Episode 265  - March 1, 2018 - Preview</cx:pt>
          <cx:pt idx="6440">Lagira Zhala Jee - लगिरा झला जी - Episode 266  - March 2, 2018 - Preview</cx:pt>
          <cx:pt idx="6441">Lagira Zhala Jee - लगिरा झला जी - Episode 266  - March 2, 2018 - Webisode</cx:pt>
          <cx:pt idx="6442">Lagira Zhala Jee - लगिरा झला जी - Episode 268  - March 5, 2018 - Preview</cx:pt>
          <cx:pt idx="6443">Lagira Zhala Jee - लगिरा झला जी - Episode 269  - March 6, 2018 - Preview</cx:pt>
          <cx:pt idx="6444">Lagira Zhala Jee - लगिरा झला जी - Episode 270  - March 7, 2018 - Preview</cx:pt>
          <cx:pt idx="6445">Lagira Zhala Jee - लगिरा झला जी - Episode 272  - March 9, 2018 - Preview</cx:pt>
          <cx:pt idx="6446">Lagira Zhala Jee - लगिरा झला जी - Episode 273  - March 10, 2018 - Preview</cx:pt>
          <cx:pt idx="6447">Lagira Zhala Jee - लगिरा झला जी - Episode 274  - March 12, 2018 - Preview</cx:pt>
          <cx:pt idx="6448">Lagira Zhala Jee - लगिरा झला जी - Episode 274  - March 12, 2018 - Webisode</cx:pt>
          <cx:pt idx="6449">Lagira Zhala Jee - लगिरा झला जी - Episode 277  - March 15, 2018 - Preview</cx:pt>
          <cx:pt idx="6450">Lagira Zhala Jee - लगिरा झला जी - Episode 278  - March 16, 2018 - Preview</cx:pt>
          <cx:pt idx="6451">Lagira Zhala Jee - लगिरा झला जी - Episode 279  - March 17, 2018 - Preview</cx:pt>
          <cx:pt idx="6452">Lagira Zhala Jee - लगिरा झला जी - Episode 280  - March 19, 2018 - Preview</cx:pt>
          <cx:pt idx="6453">Lagira Zhala Jee - लगिरा झला जी - Episode 280  - March 19, 2018 - Webisode</cx:pt>
          <cx:pt idx="6454">Lagira Zhala Jee - लगिरा झला जी - Episode 282  - March 21, 2018 - Preview</cx:pt>
          <cx:pt idx="6455">Lagira Zhala Jee - लगिरा झला जी - Episode 283  - March 22, 2018 - Preview</cx:pt>
          <cx:pt idx="6456">Lagira Zhala Jee - लगिरा झला जी - Episode 286  - March 26, 2018 - Preview</cx:pt>
          <cx:pt idx="6457">Lagira Zhala Jee - लगिरा झला जी - Episode 287  - March 27, 2018 - Webisode</cx:pt>
          <cx:pt idx="6458">Lagira Zhala Jee - लगिरा झला जी - Episode 289  - March 29, 2018 - Preview</cx:pt>
          <cx:pt idx="6459">Lagira Zhala Jee - लगिरा झला जी - Episode 292  - April 2, 2018 - Preview</cx:pt>
          <cx:pt idx="6460">Lagira Zhala Jee - लगिरा झला जी - Episode 303 - April 14, 2018 - Best Scene</cx:pt>
          <cx:pt idx="6461">Lagira Zhala Jee - लगिरा झला जी - Episode 306 - April 18, 2018 - Best Scene</cx:pt>
          <cx:pt idx="6462">Lagira Zhala Jee - लगिरा झला जी - Episode 309 - April 21, 2018 - Best Scene</cx:pt>
          <cx:pt idx="6463">Lagira Zhala Jee - लगिरा झला जी - Episode 315 - April 28, 2018 - Best Scene</cx:pt>
          <cx:pt idx="6464">Lagira Zhala Jee - लगिरा झला जी - Episode 323  - May 07, 2018 - Preview</cx:pt>
          <cx:pt idx="6465">Lagira Zhala Jee - लगिरा झला जी - Episode 328 - May 12, 2018 - Best Scene</cx:pt>
          <cx:pt idx="6466">Lagira Zhala Jee - लगिरा झला जी - Episode 333  - May 17, 2018 - Webisode</cx:pt>
          <cx:pt idx="6467">Lagira Zhala Jee - लगिरा झला जी - Episode 335 - May 19, 2018 - Best Scene</cx:pt>
          <cx:pt idx="6468">Lagira Zhala Jee - लगिरा झला जी - Episode 199  - December 14, 2017 - Webisode</cx:pt>
          <cx:pt idx="6469">Lagira Zhala Jee - लगिरा झला जी - Episode 201  - December 16, 2017 - Preview</cx:pt>
          <cx:pt idx="6470">Lagira Zhala Jee - लगिरा झला जी - Episode 208  - December 25, 2017 - Preview</cx:pt>
          <cx:pt idx="6471">Lagira Zhala Jee - लगिरा झला जी - Episode 209  - December 26, 2017 - Preview</cx:pt>
          <cx:pt idx="6472">Lagira Zhala Jee - लग्नानंतरही दुरावा  | 09thJune 2018 | Marathi Serial Latest Update News</cx:pt>
          <cx:pt idx="6473">Lagira Zhala Jee - लागिरं झालं जी - Episode 290  - March 30, 2018 - Preview</cx:pt>
          <cx:pt idx="6474">Lagira Zhala Jee - लागिरं झालं जी - Episode 291  - March 31, 2018 - Preview</cx:pt>
          <cx:pt idx="6475">Lagira Zhala Jee - लागिरं झालं जी - Episode 292  - April 2, 2018 - Webisode</cx:pt>
          <cx:pt idx="6476">Lagira Zhala Jee - लागिरं झालं जी - Episode 294  - April 4, 2018 - Preview</cx:pt>
          <cx:pt idx="6477">Lagira Zhala Jee - लागिरं झालं जी - Episode 294  - April 4, 2018 - Webisode</cx:pt>
          <cx:pt idx="6478">Lagira Zhala Jee - लागिरं झालं जी - Episode 295  - April 5, 2018 - Webisode</cx:pt>
          <cx:pt idx="6479">Lagira Zhala Jee - लागिरं झालं जी - Episode 301  - April 12, 2018 - Webisode</cx:pt>
          <cx:pt idx="6480">Lagira Zhala Jee - लागिरं झालं जी - Episode 302  - April 13, 2018 - Webisode</cx:pt>
          <cx:pt idx="6481">Lagira Zhala Jee - लागिरं झालं जी - Episode 304  - April 16, 2018 - Webisode</cx:pt>
          <cx:pt idx="6482">Lagira Zhala Jee - लागिरं झालं जी - Episode 305  - April 17, 2018 - Preview</cx:pt>
          <cx:pt idx="6483">Lagira Zhala Jee - लागिरं झालं जी - Episode 305  - April 17, 2018 - Webisode</cx:pt>
          <cx:pt idx="6484">Lagira Zhala Jee - लागिरं झालं जी - Episode 307  - April 19, 2018 - Webisode</cx:pt>
          <cx:pt idx="6485">Lagira Zhala Jee - लागिरं झालं जी - Episode 308  - April 20, 2018 - Webisode</cx:pt>
          <cx:pt idx="6486">Lagira Zhala Jee - लागिरं झालं जी - Episode 310  - April 23, 2018 - Webisode</cx:pt>
          <cx:pt idx="6487">Lagira Zhala Jee - लागिरं झालं जी - Episode 311  - April 24, 2018 - Webisode</cx:pt>
          <cx:pt idx="6488">Lagira Zhala Jee - लागिरं झालं जी - Episode 312  - April 25, 2018 - Webisode</cx:pt>
          <cx:pt idx="6489">Lagira Zhala Jee - लागिरं झालं जी - Episode 313  - April 26, 2018 - Webisode</cx:pt>
          <cx:pt idx="6490">Lagira Zhala Jee - लागिरं झालं जी - Episode 314 - April 27, 2018 - Best Scene</cx:pt>
          <cx:pt idx="6491">Lagira Zhala Jee - लागिरं झालं जी - Episode 316  - April 30, 2018 - Webisode</cx:pt>
          <cx:pt idx="6492">Lagira Zhala Jee - लागिरं झालं जी - Episode 317  - May 1, 2018 - Webisode</cx:pt>
          <cx:pt idx="6493">Lagira Zhala Jee - लागिरं झालं जी - Episode 318  - May 2, 2018 - Webisode</cx:pt>
          <cx:pt idx="6494">Lagira Zhala Jee - लागिरं झालं जी - Episode 319  - May 3, 2018 - Webisode</cx:pt>
          <cx:pt idx="6495">Lagira Zhala Jee - लागिरं झालं जी - Episode 320  - May 4, 2018 - Webisode</cx:pt>
          <cx:pt idx="6496">Lagira Zhala Jee - लागिरं झालं जी - Episode 320 - May 04, 2018 - Best Scene</cx:pt>
          <cx:pt idx="6497">Lagira Zhala Jee - लागिरं झालं जी - Episode 322 - May 06, 2018 - Best Scene</cx:pt>
          <cx:pt idx="6498">Lagira Zhala Jee - लागिरं झालं जी - Episode 323  - May 7, 2018 - Webisode</cx:pt>
          <cx:pt idx="6499">Lagira Zhala Jee - लागिरं झालं जी - Episode 324  - May 8, 2018 - Webisode</cx:pt>
          <cx:pt idx="6500">Lagira Zhala Jee - लागिरं झालं जी - Episode 325  - May 9, 2018 - Webisode</cx:pt>
          <cx:pt idx="6501">Lagira Zhala Jee - लागिरं झालं जी - Episode 326  - May 10, 2018 - Webisode</cx:pt>
          <cx:pt idx="6502">Lagira Zhala Jee - लागिरं झालं जी - Episode 329 - May 13, 2018 - Best Scene</cx:pt>
          <cx:pt idx="6503">Lagira Zhala Jee - लागिरं झालं जी - Episode 331  - May 15, 2018 - Webisode</cx:pt>
          <cx:pt idx="6504">Lagira Zhala Jee - लागिरं झालं जी - Episode 332  - May 16, 2018 - Webisode</cx:pt>
          <cx:pt idx="6505">Lagira Zhala Jee - लागिरं झालं जी - Episode 336 - May 20, 2018 - Best Scene</cx:pt>
          <cx:pt idx="6506">Lagira Zhala Jee - लागिरं झालं जी - Episode 337 - May 21, 2018 - Best Scene</cx:pt>
          <cx:pt idx="6507">Lagira Zhala Jee - लागिरं झालं जी - Episode 338  - May 22, 2018 - Webisode</cx:pt>
          <cx:pt idx="6508">Lagira Zhala Jee - लागिरं झालं जी - Episode 339  - May 23, 2018 - Webisode</cx:pt>
          <cx:pt idx="6509">Lagira Zhala Jee - लागिरं झालं जी - Episode 342 - May 26, 2018 - Best Scene</cx:pt>
          <cx:pt idx="6510">Lagira Zhala Jee - लागिरं झालं जी - Episode 344  - May 28, 2018 - Webisode</cx:pt>
          <cx:pt idx="6511">Lagira Zhala Jee - लागिरं झालं जी - Episode 346 - May 30, 2018 - Best Scene</cx:pt>
          <cx:pt idx="6512">Lagira Zhala Jee - लागिरं झालं जी - Episode 347 - May 31, 2018 - Best Scene</cx:pt>
          <cx:pt idx="6513">Lagira Zhala Jee - लागिरं झालं जी - Episode 349  - June 2, 2018 - Webisode</cx:pt>
          <cx:pt idx="6514">Lagira Zhala Jee - लागिरं झालं जी - Episode 350  - June 4, 2018 - Webisode</cx:pt>
          <cx:pt idx="6515">Lagira Zhala Jee - लागिरं झालं जी - Episode 352  - June 6, 2018 - Preview</cx:pt>
          <cx:pt idx="6516">Lagira Zhala Jee - शीतल घेणार भैय्यावर सूड  | 27th March 2018 | Marathi Serial Update News</cx:pt>
          <cx:pt idx="6517">Lagira Zhala Jee - शीतल देणार का प्रेमाची आहुती? | 21 April 2018 | Marathi Serial Latest Update News</cx:pt>
          <cx:pt idx="6518">Lagira Zhala Jee - शीतल बनणार अज्याची 'Family' | 03rd May 2018 | Marathi Serial Latest Update News</cx:pt>
          <cx:pt idx="6519">Lagira Zhala Jee - होणार 'कांदे पोह्यां'चा कार्यक्रम | 09th May 2018 | Marathi Serial Latest Update</cx:pt>
          <cx:pt idx="6520">Lagira Zhala Jee | Episode 355 - Best Scene | June 9, 2018 | Zee Marathi</cx:pt>
          <cx:pt idx="6521">Lagira Zhala Jee | Episode 357 - Best Scene | June 12, 2018 | Zee Marathi</cx:pt>
          <cx:pt idx="6522">Lagira Zhala Jee | Mon-Sat, at 7 PM</cx:pt>
          <cx:pt idx="6523">Lagira Zhala Jee | लागिरं झालं जी | Ajinkya, Sheetal | Promo | Zee Marathi</cx:pt>
          <cx:pt idx="6524">Lagira Zhala Jee -अज्या करणार भैय्याच्या गुंडांची धुलाई | 22 March 2018 | Marathi Serial Update News</cx:pt>
          <cx:pt idx="6525">Lagira Zhala Jee: Ajinkya &amp; Shital Wedding in Mass Marriage-TV9</cx:pt>
          <cx:pt idx="6526">Lahore Qalandars vs Islamabad United | Super Over | Islamabad United Won | HBL PSL 2018</cx:pt>
          <cx:pt idx="6527">Laila O Laila | Official Trailer | Swaraj and Sunmeera | Sarthak's 22nd Movie</cx:pt>
          <cx:pt idx="6528">Laila O Laila | Title Track-Full Video | Sarthak Music's 22nd Movie LAILA O LAILA</cx:pt>
          <cx:pt idx="6529">LAKH LAAHNTA - RAVNEET (Full Song) Gupz Sehra | Mawin Singh | Latest Punjabi Songs 2017 | Juke Dock</cx:pt>
          <cx:pt idx="6530">LAKH LAAHNTA - RAVNEET (Teaser) Gupz Sehra | Mawin Singh | Latest Punjabi Songs 2017 | Juke Dock</cx:pt>
          <cx:pt idx="6531">Lakh Vaari (Full Video) | Amrinder Gill | Harish Verma | Simi Chahal | Jatinder Shah</cx:pt>
          <cx:pt idx="6532">Lakhwinder Wadali - Fakira | Asees | Rana Ranbir | Rel. 22nd June | Punjabi Songs 2018 | Saga Music</cx:pt>
          <cx:pt idx="6533">Lakshmi - Short Film Review | Sarjun KM | Sundaramurthy KS | Lakshmi Priyaa Chandramouli, Nandan</cx:pt>
          <cx:pt idx="6534">Lakshmi |Tamil Movie Teaser | Prabhu Deva, Aishwarya Rajesh | Vijay | Sam C S | Official</cx:pt>
          <cx:pt idx="6535">Lakshmi Baramma - 30th November 2017 - ಲಕ್ಷ್ಮೀ ಬಾರಮ್ಮ</cx:pt>
          <cx:pt idx="6536">Lakshmi Naik and Sundar Gowda First Reaction After Coming Out of Police Station</cx:pt>
          <cx:pt idx="6537">Lakshmi Telugu Teaser || Lakshmi Telugu Movie Latest Trailer | Prabhu Deva, Aishwarya Rajesh || 2018</cx:pt>
          <cx:pt idx="6538">Lal Anthem | Queen Malayalam Movie | Ragging Scene | Dijo Jose Antony | Jakes Bejoy</cx:pt>
          <cx:pt idx="6539">Lal Anthem Full Audio Song | Queen Malayalam Movie | Dijo Jose Antony | Jakes Bejoy</cx:pt>
          <cx:pt idx="6540">LAL PATANG | KITES | DUDE SERIOUSLY</cx:pt>
          <cx:pt idx="6541">Lalala - Neha Kakkar ft. Arjun Kanungo | Teaser | Bilal Saeed | Desi Music Factory</cx:pt>
          <cx:pt idx="6542">Lalitha Jewellery Robbery Exclusive CCTV Footage.! లలిత జ్యువలరీ లో  సి సి కెమెరా వీడియో .! News Now</cx:pt>
          <cx:pt idx="6543">Lalli With Her Friend Lalla - The Kapil Sharma Show</cx:pt>
          <cx:pt idx="6544">Lallu Ki Leela ..... A 1980's Love Story | Shruti Arjun Anand</cx:pt>
          <cx:pt idx="6545">Lalu Prasad Yadav के जेल जाते ही बेटे तेजस्वी यादव ने दिया बड़ा बयान | Headlines India</cx:pt>
          <cx:pt idx="6546">Lalu Yadav को जेल में मिल गई सबसे खुश करने वाली खबर | Headlines India</cx:pt>
          <cx:pt idx="6547">Lalu Yadav ने सजा मिलते ही जज साहब को ऐसा कहा और उसके बाद तो | Headlines India</cx:pt>
          <cx:pt idx="6548">Las Palmas vs Barcelona 1-1 - All Goals &amp; Extended Highlights - La Liga 01/03/2018 HD</cx:pt>
          <cx:pt idx="6549">Last Bench Cover Song By Venkatesh Kedari | Kirrak Party Songs | Nikhil Siddharth | Samyuktha</cx:pt>
          <cx:pt idx="6550">Last Bench Full Video Song| Kirrak Party Video Songs | Nikhil Siddharth | Sharan Koppisetty</cx:pt>
          <cx:pt idx="6551">LAST DAY OF COLLEGE | RANDOM VIDEOS | BLACK SHEEP</cx:pt>
          <cx:pt idx="6552">LAST VIDEO OF FULLY FILMY</cx:pt>
          <cx:pt idx="6553">Last Week Tonight: Season 5 Official Trailer (HBO)</cx:pt>
          <cx:pt idx="6554">Late Late Live Tinder</cx:pt>
          <cx:pt idx="6555">Latest Haryanvi Comedy || Webseries || ANDY KUNBA || Episode 15  : कील बैठगी || Haryanvi Comedy</cx:pt>
          <cx:pt idx="6556">Latest Haryanvi Comedy || Webseries || ANDY KUNBA || Episode 17  : काण्ड करग्या || Haryanvi Comedy</cx:pt>
          <cx:pt idx="6557">Latest Haryanvi Comedy || Webseries || ANDY KUNBA || Episode 18  : पाड़ लिया || Haryanvi Comedy</cx:pt>
          <cx:pt idx="6558">Latest Haryanvi Comedy Webseries :- ANDY KUNBA | Episode 21  : फ़ैल होगया Deepak Mor, Haryanvi Comedy</cx:pt>
          <cx:pt idx="6559">Latest Punjabi Movie 2018  | Laung Laachi Katpappe Di | Mintu Jatt | New Punjabi Movie 2018</cx:pt>
          <cx:pt idx="6560">Latest Punjabi Songs 2017 | Oh Girl(Full Song) Navi Mann | New Punjabi Songs 2017</cx:pt>
          <cx:pt idx="6561">Latest Punjabi Songs 2018 | Lafaz Alfaaz | Gur Sandhu | Prabh Grewal | New Punjabi Songs 2018</cx:pt>
          <cx:pt idx="6562">Latest technology Android  grandfather अनोखो दादो राजस्थानी हरयाणवी कोमेडी</cx:pt>
          <cx:pt idx="6563">Latest Video (పడుకునే ముందు ఈ వీడియో చుస్తే నిద్ర పట్టదు..) | Volga Videos</cx:pt>
          <cx:pt idx="6564">Lauki Paratha Recipe | लौकी का खस्ता पराठा | Doodhi Paratha | Ghiya paratha</cx:pt>
          <cx:pt idx="6565">Laung Laachi | ਲੌਂਗ ਕਿਉਂ ਮਾਰਦਾ ਸੀ ਲਾਚੀ ਨੂੰ ਸੀਟੀਆਂ</cx:pt>
          <cx:pt idx="6566">Laung Laachi Official Trailer | Ammy Virk, Neeru Bajwa, Amberdeep Singh | Releasing 9 March</cx:pt>
          <cx:pt idx="6567">Laung Laachi Title Song  Mannat Noor | Ammy Virk, Neeru Bajwa,Amberdeep | Latest Punjabi Movie 2018</cx:pt>
          <cx:pt idx="6568">Laung Laachi: LOGO MUCHH DE Video Song (Full Song) Ammy Virk, Neeru Bajwa | Amrit Maan, Mannat Noor</cx:pt>
          <cx:pt idx="6569">Laurel or Yanny?</cx:pt>
          <cx:pt idx="6570">Lavanya Tripati Uncomfortable Dress Slip Moment  | Filmy Monk</cx:pt>
          <cx:pt idx="6571">LAZY NIGERIAN YOUTHS (Mark Angel Comedy) (Episode 157)</cx:pt>
          <cx:pt idx="6572">Leagoo S8 Unboxing &amp; Giveaway - Galaxy S9's Cousin Brother?</cx:pt>
          <cx:pt idx="6573">Leaked Audio : வைரமுத்துவின் போன் கால் | vairamuthu on andal | phone conversation  bjp kalyanaraman</cx:pt>
          <cx:pt idx="6574">Leaked Video: Virat Kohli And Anushka Sharma Gets Married In Bollywood Style</cx:pt>
          <cx:pt idx="6575">Learning Mixology ft. Kara Anderson | #ICanDoThat Ep 4</cx:pt>
          <cx:pt idx="6576">Learning Root Words and Phrasal Verbs | English | SYNDICATE, IBPS CLERK MAINS, SSC CHSL, CGL</cx:pt>
          <cx:pt idx="6577">Learning to Dance ft. Mukti Mohan | #ICanDoThat Ep 3</cx:pt>
          <cx:pt idx="6578">Lecture 2 (Full Song) - Money Aujla - New Punjabi Songs 2018 - Latest Punjabi Song 2018</cx:pt>
          <cx:pt idx="6579">Left In Tears, He Gives Away All His Fruits to Strangers</cx:pt>
          <cx:pt idx="6580">Leganes vs Barcelona 0-3 - All Goals &amp; Extended Highlights - La Liga 18/11/2017 HD</cx:pt>
          <cx:pt idx="6581">Leganes vs Real Madrid 0-1 - All Goals &amp; Extended Highlights - La Copa 18/01/2018 HD</cx:pt>
          <cx:pt idx="6582">Legend Facebook Profile Names | Funny FB ID Names | Bangla Funny Video | KhilliBuzzChiru</cx:pt>
          <cx:pt idx="6583">Legend Under Taker is Back - WWE RAW 22 january 2018</cx:pt>
          <cx:pt idx="6584">Legendary actor Shashi Kapoor dies at 79 in Mumbai</cx:pt>
          <cx:pt idx="6585">Legendary Actor Shashi Kapoor Laid To Rest With Full State Honour</cx:pt>
          <cx:pt idx="6586">Lenovo Z5 🔥- The BIG Lie - Best in Class - My Opinions</cx:pt>
          <cx:pt idx="6587">leoni latest speech at rk nagar tamil news,tamil live news, tamil news today, tamil, redpix</cx:pt>
          <cx:pt idx="6588">Let The Robert Mueller Tweets Begin!</cx:pt>
          <cx:pt idx="6589">Lets Celebrate Raja - Official Video Song | Sundergarh Ra Salman Khan | Babushan, Divya</cx:pt>
          <cx:pt idx="6590">Let's make India a sport playing nation.</cx:pt>
          <cx:pt idx="6591">Let's Talk About Google Duplex!</cx:pt>
          <cx:pt idx="6592">Letter to New India | #SirPost #2 | RJ Vigneshkanth, Prakash, Dude Vicky | Smile Settai</cx:pt>
          <cx:pt idx="6593">Levante vs Real Madrid 2-2 - All Goals &amp; Extended Highlights - La Liga 03/02/2018 HD</cx:pt>
          <cx:pt idx="6594">LG G7 ThinQ Impressions!</cx:pt>
          <cx:pt idx="6595">LG V30+ Affordable?? | Surprise For You All</cx:pt>
          <cx:pt idx="6596">Liberty Song (Cement Kaadu) - Video Song | Aruvi | Arun Prabu | Bindhu Malini, Vedanth</cx:pt>
          <cx:pt idx="6597">LIE (2017) Full Movie in Hindi | Nithiin, Arjun, Megha Akash | Riwaz Duggal | New Release</cx:pt>
          <cx:pt idx="6598">Lie Detector Machine | Comedy | Dreamz Unlimited</cx:pt>
          <cx:pt idx="6599">Lies that Girls Tell | Girl Formula | Chai Bisket</cx:pt>
          <cx:pt idx="6600">LIFE - SINGLE VS RELATIONSHIP - | Elvish Yadav |</cx:pt>
          <cx:pt idx="6601">Life After Arts &amp; Science | Team NYK | Nee Yaaruda Komali | #26</cx:pt>
          <cx:pt idx="6602">LIFE AFTER ENGINEERING | RANDOM VIDEOS | BLACK SHEEP</cx:pt>
          <cx:pt idx="6603">Life Mein Siyapa | RealSHIT</cx:pt>
          <cx:pt idx="6604">Life of a Board Class Student | SahibNoor Singh</cx:pt>
          <cx:pt idx="6605">Life Of A Desperate Smoker | The Timeliners</cx:pt>
          <cx:pt idx="6606">Life of a Tailor - Darji ki Marji- Langda Aam Productions</cx:pt>
          <cx:pt idx="6607">Life of Electronics? Life of Smartphone or Laptop? Why they Fail?</cx:pt>
          <cx:pt idx="6608">Life Of Youtubers || Shehbaaz Khan || Comedy video</cx:pt>
          <cx:pt idx="6609">Life Sahi Hai Season 2 Coming Soon On Zee5!</cx:pt>
          <cx:pt idx="6610">Life-saving diplomat Yang Shu: I want them to be SAFE.</cx:pt>
          <cx:pt idx="6611">Likhwaale Mere Ton: Akki Singh (Full Song) Navi Ferozpurwala | Latest Punjabi Songs 2018</cx:pt>
          <cx:pt idx="6612">Lilliputs Vs Gaints Task | Hina Vs Shilpa | Which Team Played DIRTY | Public Reaction | Bigg Boss 11</cx:pt>
          <cx:pt idx="6613">Lilly Singh on YouTube, The Rock &amp; Her Parents</cx:pt>
          <cx:pt idx="6614">Lingashtakam | Lord Shiva Popular Stotram In Telugu | Rose Telugu Movies</cx:pt>
          <cx:pt idx="6615">Lingashtakam Stotram In Telugu - Famous Devotional Songs Of Lord Shiva</cx:pt>
          <cx:pt idx="6616">Lingashtakam Stotram In Telugu - Full | Lord Shiva Latest Devotional Songs</cx:pt>
          <cx:pt idx="6617">LINK YOUR AADHAAR | Harshdeep Ahuja</cx:pt>
          <cx:pt idx="6618">Lionel Messi Reaction after hitting Cristiano Ronaldo on Head (Real Madrid vs Barcelona 0-3)</cx:pt>
          <cx:pt idx="6619">Listen To This Anjaneya Swamy Dandakam This Tuesday | Devotional Songs</cx:pt>
          <cx:pt idx="6620">Litti Chokha Recipe | लिट्टी चोखा की आसान रेसीपी । Sattu stuffed Batti Chokha Recipe on Gas Stove</cx:pt>
          <cx:pt idx="6621">Little Alia Bhatt with Dad Mahesh Bhatt | Alia Bhatt 25th Birthday Celebrations</cx:pt>
          <cx:pt idx="6622">LIV vs MCI 4-3 All Goals &amp; Highlights 14/01/2018 HD</cx:pt>
          <cx:pt idx="6623">LIVE : Molana Tariq Jameel Latest Bayan 31 December 2017 About New Year 2018</cx:pt>
          <cx:pt idx="6624">LIVE : Raj Thackeray Sharad Pawar Interview at Pune (Part 2)</cx:pt>
          <cx:pt idx="6625">LIVE : राजसाहेब ठाकरे यांची वसई येथील 'जाहीर सभा' l Raj Thackeray Live from Wasai on Maharashtra Day</cx:pt>
          <cx:pt idx="6626">Live India vs Bangladesh 2018, Cricket Score, Nidahas Trophy Final in Colombo</cx:pt>
          <cx:pt idx="6627">Live match: India vs Sri Lanka 1st ODI,Live Cricket Scoreonline,#indvssl:SL Won</cx:pt>
          <cx:pt idx="6628">Live Match:IND vs SA 1st Test Day 2 match live,#INDVSSA1stTest Live Cricket Score RSA-65/2 Stumps</cx:pt>
          <cx:pt idx="6629">Live Match:IND vs SA 1st Test Day 4 match Live,#INDVSSA1st Test South Africa won by 72 runs</cx:pt>
          <cx:pt idx="6630">Live Match:IND vs SL 1st T20i Live,INDIA VS SRI LANKA T20i#indvssl,SL 87-all out (16.0 Ovs)  Ind Won</cx:pt>
          <cx:pt idx="6631">Live match:India vs Sri Lanka 3rd ODI,Visakhapatnam,#Live #indvssl,ind won by 8 wkts</cx:pt>
          <cx:pt idx="6632">LIVE NOW | JUNE: MONTHLY DIWAN | 2 JUNE 2018 | Parmeshar Dwar | Dhadrianwale</cx:pt>
          <cx:pt idx="6633">LIVE NOW | KILA RAIPUR (LUDHIANA) | Day 2 | 6 March 2018 | ਕਿਲਾ ਰਾਏਪੁਰ | Dhadrianwale</cx:pt>
          <cx:pt idx="6634">LIVE NOW | PARMESHAR DWAR'S MONTHLY DIWAN | 7 JAN 2018 | Dhadrianwale</cx:pt>
          <cx:pt idx="6635">LIVE NOW | Vill.Tasouli (Mohali) | Day 3 | 20 May 2018 | Dhadrianwale</cx:pt>
          <cx:pt idx="6636">LIVE Raj Thackeray Speech at Thane, MNS Sabha 18/11/2017-TV9</cx:pt>
          <cx:pt idx="6637">Live Result -- కేవలం 15 నిమిషాల్లోనే ముఖం తెల్లగా అందం మెరిసిపోతుంది || Fairness remedy at home</cx:pt>
          <cx:pt idx="6638">LIVE STREAMING | 2 Years Anniversary | PARCHARAK BHAI BHUPINDER SINGH | 17.5.2018 Dhadrianwale</cx:pt>
          <cx:pt idx="6639">LIVE STREAMING | Day 1 | Malaysia Samagam | G.Sahib Kampar | 11 May 2018 | Dhadrianwale</cx:pt>
          <cx:pt idx="6640">LIVE STREAMING | Dhilwan (Barnala) | 1st Day | 30 May 2018 | Dhadrianwale</cx:pt>
          <cx:pt idx="6641">LIVE STREAMING | Dhilwan (Barnala) | Last Day | 31 May 2018 | Dhadrianwale</cx:pt>
          <cx:pt idx="6642">LIVE STREAMING | Ghulal (Samrala) | Day 2 | 8 May 2018 | Dhadrianwale</cx:pt>
          <cx:pt idx="6643">LIVE STREAMING | Ghulal (Samrala) | Day 3 | 9 May 2018 | Dhadrianwale</cx:pt>
          <cx:pt idx="6644">LIVE STREAMING | Kurali (Kharar) | Day 1 | 26 May 2018 | Dhadrianwale</cx:pt>
          <cx:pt idx="6645">LIVE STREAMING | Kurali (Kharar) | Day 2 | 27 May 2018 | Dhadrianwale</cx:pt>
          <cx:pt idx="6646">LIVE STREAMING | Kurali (Kharar) | Last Day | 28 May 2018 | Dhadrianwale</cx:pt>
          <cx:pt idx="6647">LIVE STREAMING | Parmeshar Dwar Monthly Diwan | 5 MAY 2018 | Dhadrianwale</cx:pt>
          <cx:pt idx="6648">LIVE STREAMING | Raikot (Ludhiana) | Day 1 | 22 May 2018 | Dhadrianwale</cx:pt>
          <cx:pt idx="6649">LIVE STREAMING | Raikot (Ludhiana) | Day 3 | 24 May 2018 | Dhadrianwale</cx:pt>
          <cx:pt idx="6650">Live Views of Starman</cx:pt>
          <cx:pt idx="6651">Live: 69th Republic Day Parade - 26th January 2018 | Daily Diary News Live Stream | PM Modi Live</cx:pt>
          <cx:pt idx="6652">LIVE: Kumara swamy Swearing In || Karnataka Elections 2018 - TV9</cx:pt>
          <cx:pt idx="6653">LIVE: Virat और Anushka Reception Party From Mumbai's St. Regis !</cx:pt>
          <cx:pt idx="6654">Live-In Relationship Feat. Rajesh Yadav | Sadak Chhap</cx:pt>
          <cx:pt idx="6655">Liverpool vs Roma ( 5-2 ) Mo Salah Show -  All Goals &amp; Highlights / Resumen y Goles</cx:pt>
          <cx:pt idx="6656">LIVING WITH MOM VS HOSTEL LIFE | Awanish Singh</cx:pt>
          <cx:pt idx="6657">Local Fish Trap | ഇത് ഉണ്ടാക്കിയാൽ കൊച്ചു കുട്ടിക്കുപോലും മീൻ പിടിക്കാം ... !</cx:pt>
          <cx:pt idx="6658">Logan Paul - SANTA DISS TRACK (Official Music Video)</cx:pt>
          <cx:pt idx="6659">LOGAN PAUL - WHY 2017 WAS THE BEST YEAR OF MY LIFE.</cx:pt>
          <cx:pt idx="6660">LOGAN PAUL RETURNS  📰 PEW NEWS📰</cx:pt>
          <cx:pt idx="6661">LOGAN PAULS SISTER WANTS TO DO YOUTUBE</cx:pt>
          <cx:pt idx="6662">LOHA PAHALWAN | OFFICIAL TRAILER | PAWAN SINGH, PAYAS PANDIT, SUSHIL SINGH | BHOJPURI NEW MOVIE 2018</cx:pt>
          <cx:pt idx="6663">Lok Sabha Bypoll Result: BJP ahead of Shiv Sena in Palghar</cx:pt>
          <cx:pt idx="6664">LOL! Groom and his friends pranks Bride | Oh My God | Funny Episode | KaumudyTV</cx:pt>
          <cx:pt idx="6665">LOL! Prank played on a girl who came for food festival | Oh My God | Funny Episode</cx:pt>
          <cx:pt idx="6666">LOL! Watch what angry husband did to wife's prank | Oh My God | Funny Episode</cx:pt>
          <cx:pt idx="6667">LOL! Watch wife's reaction when husband got in to a tangle | Oh My God | Funny Episode</cx:pt>
          <cx:pt idx="6668">LOL: Diversion Aunty Sreenija Returns PROMO  #FunnyInterviews in Telugu</cx:pt>
          <cx:pt idx="6669">London Babulu Movie Promotions 01 | Lalitha Jewellery Ad | Swathi || OneVision</cx:pt>
          <cx:pt idx="6670">London Customs Agent Couldn't Believe John Krasinski Is Married to Emily Blunt</cx:pt>
          <cx:pt idx="6671">Lost Voice Guy gets EVEN FUNNIER at the BGT Final!  | The Final | BGT 2018</cx:pt>
          <cx:pt idx="6672">LOTTERY TICKET ||FUNNY HYDERABADI COMEDY|| Hyderabad Diaries</cx:pt>
          <cx:pt idx="6673">Loud Jatt (Full Video) | Garrie Dhaliwal | New Punjabi songs 2017 | Latest Punjabi Song 2018</cx:pt>
          <cx:pt idx="6674">LOVE AATA | CAPDT</cx:pt>
          <cx:pt idx="6675">Love Bite Dobara</cx:pt>
          <cx:pt idx="6676">Love Brar | Legend Bande | Official Video | Feat. Kahfir | Only Jashan | LosPro</cx:pt>
          <cx:pt idx="6677">Love Jungly (2018) Telugu Film Dubbed Into Hindi Full Movie | Tamannah Bhatia, Ram Pothineni</cx:pt>
          <cx:pt idx="6678">Love Lagna Locha - लव लग्न लोचा - Episode 342  - November 24, 2017 - Preview</cx:pt>
          <cx:pt idx="6679">LOVE Marriage Ke Side Effects 2 l Miya Biwi Taunts l The Baigan Vines</cx:pt>
          <cx:pt idx="6680">LOVE Marriage Ke Side Effects l The Baigan Vines</cx:pt>
          <cx:pt idx="6681">Love Per Square Foot | Netflix Original Film | Official Trailer</cx:pt>
          <cx:pt idx="6682">Love scenario (Friendship vs  Girlfriend)  | Madras Central</cx:pt>
          <cx:pt idx="6683">LOVE SCENARIO (RASI PALAN) | MADRAS CENTRAL</cx:pt>
          <cx:pt idx="6684">Love Story- School | College | Office | RealSHIT</cx:pt>
          <cx:pt idx="6685">Love U  (Full HD) |  Jatinder Dhiman &amp; Deepak Dhillon | New Punjabi Songs 2017</cx:pt>
          <cx:pt idx="6686">Love, Simon | Official Trailer [HD] | 20th Century FOX</cx:pt>
          <cx:pt idx="6687">Lover Also Fighter Also Cover By Shanmukh Jaswanth, Deepti Sunaina || Naa Peru Surya Naa Illu India</cx:pt>
          <cx:pt idx="6688">Lover Also Fighter Also Lyrical | Naa Peru Surya Naa Illu India Songs | Allu Arjun, Anu Emannuel</cx:pt>
          <cx:pt idx="6689">Lover Also Fighter Also Promo Song  | Naa Peru Surya Naa Illu India Songs | Allu Arjun, Anu Emannuel</cx:pt>
          <cx:pt idx="6690">LOVER ALSO FIGHTER ALSO Song Promo @ Naa Peru Surya Na Illu India Pre Release Event</cx:pt>
          <cx:pt idx="6691">LSD - Audio ft. Sia, Diplo, Labrinth</cx:pt>
          <cx:pt idx="6692">LSSC Full Uncut Interview: James Comey</cx:pt>
          <cx:pt idx="6693">Luhari || लुहारी || New Haryanvi Song 2018 || R C &amp; Sunny Lohchab || Mor Music</cx:pt>
          <cx:pt idx="6694">Luka Chuppi | Pranav Chandran &amp; Delsy Ninan (Cover) | Rang De Basanti | A.R. Rahman, Lata Mangeshkar</cx:pt>
          <cx:pt idx="6695">LUKKHA FRIENDS - PART 5 | DUDE SERIOUSLY (GUJARATI)</cx:pt>
          <cx:pt idx="6696">Lunar eclipse 2018: Super Blue Blood Moon' visible in India, millions watch across the globe</cx:pt>
          <cx:pt idx="6697">Lunar Eclipse 2018: Witness the Super Blue Blood Moon</cx:pt>
          <cx:pt idx="6698">Lunar Eclipse effects||ಗ್ರಹಣ ಗ್ರಹಚಾರ|| By Swara Jyothishi Ananda Guruji -(part 03)</cx:pt>
          <cx:pt idx="6699">Lunar New Year SPECIAL OFFER Available Now! (Clash of Clans)</cx:pt>
          <cx:pt idx="6700">Lust Stories | Official Trailer [HD] | Netflix</cx:pt>
          <cx:pt idx="6701">Luv Tyagi FULL INTERVIEW After Eviction From Bigg Boss 11</cx:pt>
          <cx:pt idx="6702">Luv Tyagi LIVE VIDEO After Vikas Gupta Accuses Him Of LYING In Mall Votes | Bigg Boss 11</cx:pt>
          <cx:pt idx="6703">Luv Tyagi Reveals Hina Khan Real Face - Bigg Boss 11 Elimination | Exclusive Interview | TellyMasala</cx:pt>
          <cx:pt idx="6704">M. ప్రభాకర్ భార్య ఎవరో మీకు తెలుసా ?</cx:pt>
          <cx:pt idx="6705">M.B.Patil's master plan after getting green signal from Siddaramaiah</cx:pt>
          <cx:pt idx="6706">M4 tech | രവിവർമ പോലും കണ്ടുപിടിക്കാത്ത സൂത്രം | DaVinci Art Revealed</cx:pt>
          <cx:pt idx="6707">Maa ( माँ ) Vs Saasu Maa ( सासु माँ ) | Shruti Arjun Anand</cx:pt>
          <cx:pt idx="6708">MAA President Sivaji Raja Reaction On Sri Reddy Then and Now | Manastars</cx:pt>
          <cx:pt idx="6709">MAA Press Meet LIVE || Sri Reddy comments on Pawan Kalyan || Tollywood Casting Couch</cx:pt>
          <cx:pt idx="6710">Maa Super Stars tho Kalisi BIG ga jarupukotaniki Vastunnam!!! Jan 13 &amp; 14th 12 PM ki mi #StarMaa lo</cx:pt>
          <cx:pt idx="6711">maa vs girlfriend  एक माँ ओर एक गर्लफ्रेंड</cx:pt>
          <cx:pt idx="6712">MAADI SERIES | KADHAL SOTHAPALKAL | MADRAS CENTRAL</cx:pt>
          <cx:pt idx="6713">MAAN KARENGI (Full Song) || SHERRY KANG || SONU KHANNA || APPIE RANDHAWA || BATTH RECORDS</cx:pt>
          <cx:pt idx="6714">Macaulay Culkin Reflects on the Most '90s Photo You've Ever Seen</cx:pt>
          <cx:pt idx="6715">Macaulay Culkin Responds to Home Alone Conspiracy Theories</cx:pt>
          <cx:pt idx="6716">Machine Gun (Full Song) Deep Sidhu feat. Whistle - Yash Makkar  - New Punjabi Songs 2017 - WHM</cx:pt>
          <cx:pt idx="6717">Macron Breaks With Trump In Front Of Congress</cx:pt>
          <cx:pt idx="6718">Mad Ads - The deleted scene</cx:pt>
          <cx:pt idx="6719">Madamji Go Easy - The Prank Song | Hichki | Rani Mukerji | Benny Dayal, David Klyton | Jasleen Royal</cx:pt>
          <cx:pt idx="6720">Maddelacheruvu Suri Sister Gangula Hemalatha Reddy Full Interview | Talking Politics With iDream#289</cx:pt>
          <cx:pt idx="6721">Made For Each Other - Season 2 I Rijin  &amp; Sreelakshmi -In Grand Finale I MazhavilManorama</cx:pt>
          <cx:pt idx="6722">Made for Each Other | S2 EP- 57 A 'whirling' task for couples! | MazhavilManorama</cx:pt>
          <cx:pt idx="6723">Made for Each Other | S2 EP- 58 Which couple is strong ? | Mazhavil Manorama</cx:pt>
          <cx:pt idx="6724">Made for Each Other | S2 EP- 59 Love or trust; which is more important? | Mazhavil Manorama</cx:pt>
          <cx:pt idx="6725">Made for Each Other I S2 EP- 40 I  'Kokkukoliye' '...a fun task in Karnataka I Mazhavil Manorama</cx:pt>
          <cx:pt idx="6726">Made for Each Other I S2 EP- 41 I  A daring task with brain and strength I Mazhavil Manorama</cx:pt>
          <cx:pt idx="6727">Made for Each Other I S2 EP- 43 I Couples turn teachers I Mazhavil Manorama</cx:pt>
          <cx:pt idx="6728">Made for Each Other I S2 EP- 44 I One day at school!  I Mazhavil Manorama</cx:pt>
          <cx:pt idx="6729">Made for Each Other I S2 EP- 45 A new task with dance, fun and emotions! I Mazhavil Manorama</cx:pt>
          <cx:pt idx="6730">Made for Each Other I S2 EP- 46 A muddy task! I Mazhavil Manorama</cx:pt>
          <cx:pt idx="6731">Made for Each Other I S2 EP- 47 Double trouble for couples I Mazhavil Manorama</cx:pt>
          <cx:pt idx="6732">Made for Each Other I S2 EP- 48 When words become vision! I Mazhavil Manorama</cx:pt>
          <cx:pt idx="6733">Made for Each Other I S2 EP- 50 A Hagga Jaggatta Task | Mazhavil Manorama</cx:pt>
          <cx:pt idx="6734">Made for Each Other I S2 EP- 51  New lessons from elimination | Mazhavil Manorama</cx:pt>
          <cx:pt idx="6735">Made for Each Other I S2 EP- 52 The journey from Munnar starts today I Mazhavil Manorama</cx:pt>
          <cx:pt idx="6736">Made for Each Other I S2 EP- 53 Who is  most compatible? | Mazhavil Manorama</cx:pt>
          <cx:pt idx="6737">Made for Each Other I S2 EP-01 I Grand opening to the Adventures I Mazhavil Manorama</cx:pt>
          <cx:pt idx="6738">Made for Each Other I S2 EP-03 I A small break for tasks! I Mazhavil Manorama</cx:pt>
          <cx:pt idx="6739">Made for Each Other I S2 EP-04 I In the hang of Hammer Task! I Mazhavil Manorama</cx:pt>
          <cx:pt idx="6740">Made for Each Other I S2 EP-05 I Who will achieve Mansil Haasil? I Mazhavil Manorama</cx:pt>
          <cx:pt idx="6741">Made for Each Other I S2 EP-06 I Dhoni Jahaa, a group task! I Mazhavil Manorama</cx:pt>
          <cx:pt idx="6742">Made for Each Other I S2 EP-08 I  Testing physical power in the deep sea I Mazhavil Manorama</cx:pt>
          <cx:pt idx="6743">Made for Each Other I S2 EP-09 I Minicoy cooking challenge I Mazhavil Manorama</cx:pt>
          <cx:pt idx="6744">Made for Each Other I S2 EP-10 I Moments of self-recognition I Mazhavil Manorama</cx:pt>
          <cx:pt idx="6745">Made for Each Other I S2 EP-12 I Contestants to recreate famous on-screen jodies I Mazhavil Manorama</cx:pt>
          <cx:pt idx="6746">Made for Each Other I S2 EP-14 I Scuba diving special I Mazhavil Manorama</cx:pt>
          <cx:pt idx="6747">Made for Each Other I S2 EP-17 I First task in Royal Rajasthan  l I Mazhavil Manorama</cx:pt>
          <cx:pt idx="6748">Made for Each Other I S2 EP-19 I The real life unfolds here!I Mazhavil Manorama</cx:pt>
          <cx:pt idx="6749">Made for Each Other I S2 EP-20 I Stories beyond love... I Mazhavil Manorama</cx:pt>
          <cx:pt idx="6750">Made for Each Other I S2 EP-21 I Walk to the destination without see I Mazhavil Manorama</cx:pt>
          <cx:pt idx="6751">Made for Each Other I S2 EP-22 I The 'blindfold act' continues! I Mazhavil Manorama</cx:pt>
          <cx:pt idx="6752">Made for Each Other I S2 EP-23 I Balance, support &amp; then destination I Mazhavil Manorama</cx:pt>
          <cx:pt idx="6753">Made for Each Other I S2 EP-29 I Golmaal task with a 'dirty twist' I Mazhavil Manorama</cx:pt>
          <cx:pt idx="6754">Made for Each Other I S2 EP-30 I  Colourful 'Rajasthani Wedding' is here...I Mazhavil Manorama</cx:pt>
          <cx:pt idx="6755">Made for Each Other I S2 EP-32 I Beautiful moments through string puppet dance I Mazhavil Manorama</cx:pt>
          <cx:pt idx="6756">Made for Each Other I S2 EP-33 I Treasure Hunt with 'guests' &amp; a 'twist' ! I Mazhavil Manorama</cx:pt>
          <cx:pt idx="6757">Made for Each Other I S2 EP-37 I Family special episode Part - 1 I Mazhavil Manorama</cx:pt>
          <cx:pt idx="6758">Made for Each Other I S2 EP-38 I Family special episode Part - 2 I Mazhavil Manorama</cx:pt>
          <cx:pt idx="6759">Made for Each Other I S2 EP-39 I Couples to Karnataka with a small twist I Mazhavil Manorama</cx:pt>
          <cx:pt idx="6760">Made for each other season 2 I A group task to test the bondness! l Mazhavil Manorama</cx:pt>
          <cx:pt idx="6761">Made for Each Other Season 2 I A 'whirling' task for couples! I Mazhavil Manorama</cx:pt>
          <cx:pt idx="6762">Made for Each Other Season 2 I Colourful 'Rajasthan Wedding' is here... I Mazhavil Manorama</cx:pt>
          <cx:pt idx="6763">Made for Each Other Season 2 I Family special episode I Mazhavil Manorama</cx:pt>
          <cx:pt idx="6764">Made for Each Other Season 2 I Golmaal task with a 'dirty twist' I Mazhavil Manorama</cx:pt>
          <cx:pt idx="6765">Made for Each Other Season 2 I Moments of self-recognition I Mazhavil Manorama</cx:pt>
          <cx:pt idx="6766">Made for Each Other Season 2 I New lessons from elimination I Mazhavil Manorama</cx:pt>
          <cx:pt idx="6767">Made for each other season 2 I S2 EP- 60 A group task to test the bondness! | Mazhavil Manorama</cx:pt>
          <cx:pt idx="6768">Made for each other season 2 I S2 EP- 61 The fear of another elimination | Mazhavil Manorama</cx:pt>
          <cx:pt idx="6769">Made for each other season 2 I S2 EP- 63 Story of Lovely couple Jabir - shaima | Mazhavil Manorama</cx:pt>
          <cx:pt idx="6770">Made for each other season 2 I S2 Grand Finale Part - 02 I Mazhavil Manorama</cx:pt>
          <cx:pt idx="6771">Made for each other season 2 I S2 Grand Finale Part - 03 I Mazhavil Manorama</cx:pt>
          <cx:pt idx="6772">Made for Each Other Season 2 I Testing physical power in the deep sea I Mazhavil Manorama</cx:pt>
          <cx:pt idx="6773">Made for each other season 2 I Which couple is strong ? l Mazhavil Manorama</cx:pt>
          <cx:pt idx="6774">Madhan Karky's statement for Vairamuthu 'Aandal' Issue | H Raja</cx:pt>
          <cx:pt idx="6775">Madhavi Latha : I am in Tollywood by choice - Casting Couch - TV9</cx:pt>
          <cx:pt idx="6776">Madhavi Latha : I am still haunted by those mediator words - TV9</cx:pt>
          <cx:pt idx="6777">Madhavi Latha : I missed a chance in Allu Arjun movie - TV9</cx:pt>
          <cx:pt idx="6778">Madhavi Latha : I will not reveal their names - TV9</cx:pt>
          <cx:pt idx="6779">Madhavi Latha condemns RGV comments || Tollywood Casting Couch - TV9</cx:pt>
          <cx:pt idx="6780">Madhavi Latha Reveals Shocking Comments On Hero Nani  | Mahaa News</cx:pt>
          <cx:pt idx="6781">Madhavi Latha to campaign for Pawan Kalyan's Jana Sena - TV9</cx:pt>
          <cx:pt idx="6782">Madhu Priya Sankranti Special Song - By Raghuram - Volga Videos 2018</cx:pt>
          <cx:pt idx="6783">Madhuban Murli LIVE - 12/2/2018 (Monday 7.00am to 8.00am IST)</cx:pt>
          <cx:pt idx="6784">Madhuban Murli LIVE - 20/2/2018 (Tuesday 7.00am to 8.00am IST)</cx:pt>
          <cx:pt idx="6785">Madhuban Murli LIVE - 6/3/2018 (Tuesday 7.00am to 8.00am IST)</cx:pt>
          <cx:pt idx="6786">Madhuri Dixit Dhamal Performance | Zee Chitra Gaurav 2018 | Madhuri Dixit</cx:pt>
          <cx:pt idx="6787">Madras Central Gopi'ஐ ரசிப்பேன் - Seeman | Naughty Nights | Black Sheep</cx:pt>
          <cx:pt idx="6788">Madras Central Mashup | Madras Central</cx:pt>
          <cx:pt idx="6789">Madura Veeran - Official Trailer | Shanmuga Pandian, Samuthirakani, Meenakshi | Trend Music</cx:pt>
          <cx:pt idx="6790">Madurai Alanganallur Jallikattu ends: Detialed Report | #Pongal | #Pongal2018 | #jallikattu2018</cx:pt>
          <cx:pt idx="6791">Maga Rayudu | Every Tomboy Ever | Girl Formula | Chai Bisket</cx:pt>
          <cx:pt idx="6792">MAGGI Masala-ae-Magic Rishton ka Swaad TVC (Hindi 60 sec)</cx:pt>
          <cx:pt idx="6793">Magic Maddox has everyone SPELLBOUND with gravity-defying act! | Semi-Finals | BGT 2018</cx:pt>
          <cx:pt idx="6794">Magic Prank | Baap of Bakchod - Raj Khanna</cx:pt>
          <cx:pt idx="6795">Magical Skin Whitener Pack || 100% Result || ఇది రాస్తే ఎంత నల్లని చర్మం అయినా తెల్లగా మారుతుంది</cx:pt>
          <cx:pt idx="6796">Magnetic - Full Video 2018 | Aksh Ft. Rossh | Leinster Productions | Latest Punjabi Songs 2018</cx:pt>
          <cx:pt idx="6797">Maha Satsang with Gurudev</cx:pt>
          <cx:pt idx="6798">Maha Shivaratri special song by Madhu Priya - TV1</cx:pt>
          <cx:pt idx="6799">Mahaa News Exclusive Interview With Comedian Vijay Sai Wife Vanitha over Suicide | Mahaa News</cx:pt>
          <cx:pt idx="6800">MAHABHARATAM - 11 Trailer | Karna's Story | Tomorrow @8:00 AM | Don't miss it | Vikram Aditya</cx:pt>
          <cx:pt idx="6801">MAHABHARATAM - 12 | Drona's Story And His Revenge In Telugu | Vikram Aditya Latest Video | EP#136</cx:pt>
          <cx:pt idx="6802">MAHABHARATAM - 2 | Unknown Facts About Mahabharatham In Telugu | By Vikram Aditya | EP#123</cx:pt>
          <cx:pt idx="6803">MAHABHARATAM - 5 | Unknown Facts About KUNTI in Mahabharatham In Telugu | Vikram Aditya | EP#127</cx:pt>
          <cx:pt idx="6804">MAHABHARATAM - 6 | Birth of PANDAVAS In Mahabharatham In Telugu | Vikram Aditya | EP#129</cx:pt>
          <cx:pt idx="6805">MAHABHARATAM - 7 | PANDAVAS and KAURAVAS MEET In Mahabharatham In Telugu | Vikram Aditya | EP#130</cx:pt>
          <cx:pt idx="6806">MAHABHARATAM - 8 | How Bheema Got The Strength of 1000 Elephants? | Vikram Aditya | EP#131</cx:pt>
          <cx:pt idx="6807">MAHABHARATAM 10 | Karna Challenges Arjuna | How He Became Prince Karna In Telugu | Vikram Aditya</cx:pt>
          <cx:pt idx="6808">MAHABHARATAM- 3 | Unknown Facts About Mahabharatham In Telugu | By Vikram Aditya | EP#124</cx:pt>
          <cx:pt idx="6809">MAHABHARATAM- 4 | Unknown Facts About SHAKUNI in Mahabharatham In Telugu | Vikram Aditya | EP#126</cx:pt>
          <cx:pt idx="6810">MAHABHARATAM- 9 | Unknown Facts About Ekalavya's story | Drona's wish In Telugu | Vikram Aditya</cx:pt>
          <cx:pt idx="6811">MAHABHARATAM 9 TRAILER | Ekalavya's Entry | TOMORROW @ 8:00 AM | Vikram Aditya | Episode 132</cx:pt>
          <cx:pt idx="6812">MAHABHARATAM PART- 1 | Grand Beginning of Mahabharatham Series In Telugu | Vikram Aditya | EP#122</cx:pt>
          <cx:pt idx="6813">MAHABHARATAM PROMO | FULL VIDEO TOMORROW @ 8.00 AM | By VikramAditya |</cx:pt>
          <cx:pt idx="6814">MAHABHARATAM-11 | Karna's Story | Unknown Facts About Karna In Telugu | Vikram Aditya Video | EP#135</cx:pt>
          <cx:pt idx="6815">MAHABHARATAM-13 | Mettlesome Bheema | Hidimbasura And Bhakasura Vada | Vikram Aditya | EP#137</cx:pt>
          <cx:pt idx="6816">Mahagathbandhan Joins Hands Together On Swearing-in Venue; War Cry Ahead Of 2019?</cx:pt>
          <cx:pt idx="6817">Mahanati Audio Launch LIVE || Jr NTR || Samantha Akkineni || Keerthy Suresh || Vijay Devarakonda</cx:pt>
          <cx:pt idx="6818">Mahanati Childhood Friend Susheela Exclusive Interview || Unknown Facts about Savitri || Vanitha TV</cx:pt>
          <cx:pt idx="6819">Mahanati Controversy: Savitri daughter counter to Gemini Ganesan’s daughter - TV9</cx:pt>
          <cx:pt idx="6820">Mahanati MAKING | Keerthy Suresh, Dulquer, Samantha, Vijay Devarakonda</cx:pt>
          <cx:pt idx="6821">Mahanati making || Keerthy Suresh || Samantha || Vijay Devarakonda || Dulquer Salmaan - TV9</cx:pt>
          <cx:pt idx="6822">Mahanati Movie Characters Introduction | Back to Back | TeluguOne</cx:pt>
          <cx:pt idx="6823">Mahanati Movie Latest Trailer || Naga Chaitanya, Keerthy Suresh - Filmyfocus.com</cx:pt>
          <cx:pt idx="6824">Mahanati Movie Public Talk | Savatri Mahanati Public Reactions | Keerthi Suresh | Samantha | Vijay</cx:pt>
          <cx:pt idx="6825">Mahanati Movie Public Talk | Savitri | Keerthi suresh | Review | Rating | Eagle Media Works</cx:pt>
          <cx:pt idx="6826">Mahanati Movie Super Hit Trailers || Back to Back || Keerthy Suresh, Dulqueer Salmaan, Samantha</cx:pt>
          <cx:pt idx="6827">Mahanati Review | Mahanati Savitri Movie | Keerthi Suresh | Samantha | Vijay Deverakonda | YOYO TV</cx:pt>
          <cx:pt idx="6828">Mahanati Review| Mahanati Rating| Mahanati Public Talk| Keerthy Suresh| Samantha| Nag Ashwin| Cinema</cx:pt>
          <cx:pt idx="6829">Mahanati Savitri Daughter Vijaya Chamundeswari Real Behaviour Revealed by Relative | YOYO TV Channel</cx:pt>
          <cx:pt idx="6830">Mahanati USA Premier Show Audience Response</cx:pt>
          <cx:pt idx="6831">Mahanatulu | Girl Formula | Chai Bisket</cx:pt>
          <cx:pt idx="6832">Maharashtra: 200 Years Of Dalit- Maratha Conflict, Bhima Koregaon On Fire</cx:pt>
          <cx:pt idx="6833">Mahasangam - Ama Ghara Laxmi &amp; Ranee | Full Ep 10th Jan 2018 - TarangTv</cx:pt>
          <cx:pt idx="6834">Mahasangam - Ama Ghara Laxmi &amp; Ranee | Full Ep 11th Jan 2018 - TarangTv</cx:pt>
          <cx:pt idx="6835">Mahasangam - Ama Ghara Laxmi &amp; Ranee | Full Ep 13th Jan 2018 - TarangTv</cx:pt>
          <cx:pt idx="6836">Mahasangam - Ama Ghara Laxmi &amp; Ranee | Full Ep 15th Jan 2018 - TarangTv</cx:pt>
          <cx:pt idx="6837">Mahasangam - Ama Ghara Laxmi &amp; Ranee | Full Ep 17th Jan 2018 - TarangTv</cx:pt>
          <cx:pt idx="6838">Mahasangam - Ama Ghara Laxmi &amp; Ranee | Full Ep 19th Jan 2018 - TarangTv</cx:pt>
          <cx:pt idx="6839">Mahasangam - Ama Ghara Laxmi &amp; Ranee | Full Ep 20th Jan 2018 - TarangTv</cx:pt>
          <cx:pt idx="6840">Mahasangam - Ama Ghara Laxmi &amp; Ranee | Full Ep 5th Jan 2018 - TarangTv</cx:pt>
          <cx:pt idx="6841">Mahasangam - Tu Aashiqui &amp; Ishq Mein Marjawan - 1st June 2018 - महासंगम</cx:pt>
          <cx:pt idx="6842">Mahasangam - Tu Aashiqui &amp; Ishq Mein Marjawan - 28th April 2018 - महासंगम</cx:pt>
          <cx:pt idx="6843">Mahasangam | Ama Ghara Laxmi &amp; Ranee | 1st Jan 2018 - TarangTv</cx:pt>
          <cx:pt idx="6844">Mahasangam | Ama Ghara Laxmi &amp; Ranee | Full Ep 3rd Jan 3 2018 - TarangTv</cx:pt>
          <cx:pt idx="6845">Mahasangam | Ama Ghara Laxmi &amp; Ranee | Full Ep 4th Jan 2018 - TarangTv</cx:pt>
          <cx:pt idx="6846">Mahasangam | Nua Bohu &amp; Durga | Full Ep 2nd Jan 2018 - TarangTv</cx:pt>
          <cx:pt idx="6847">Mahasatsang with Gurudev, Jabalpur, Madhya Pradesh</cx:pt>
          <cx:pt idx="6848">Mahasatsang with Gurudev, Pune, Maharashtra</cx:pt>
          <cx:pt idx="6849">Mahashivratri 2018 Celebrations with Gurudev Sri Sri Ravi Shankar</cx:pt>
          <cx:pt idx="6850">MahaShivRatri 2018 Live - Isha Yoga Center</cx:pt>
          <cx:pt idx="6851">Mahashivratri Sapath Mahasaptah - Nua Bohu &amp; Durga | Full Ep 7 19th Feb 2018 - TarangTV</cx:pt>
          <cx:pt idx="6852">Mahathalli Ane Nenu - Part 2 - CCD || Mahathalli</cx:pt>
          <cx:pt idx="6853">Mahathalli at #YTFF Hyderabad</cx:pt>
          <cx:pt idx="6854">Mahesh Babu and KTR Funny Conversation about Mahesh Repeated Looks in Movies - Filmyfocus.com</cx:pt>
          <cx:pt idx="6855">Mahesh Babu and KTR Interview | Vision for A Better Tomorrow | Bharat Ane Nenu Movie | Koratala Siva</cx:pt>
          <cx:pt idx="6856">Mahesh Babu Angry on Fans taking Selfie @Bharat Ane Nenu Success Tour - Filmyfocus.com</cx:pt>
          <cx:pt idx="6857">Mahesh Babu Fans Reaction After Watching Bharat Ane Nenu Movie - First Half | Review/Public Talk</cx:pt>
          <cx:pt idx="6858">Mahesh Babu Funny interview Manasuki Nachindi Team | Sundeep | #MaheshBabu | Amyra | #Manjula</cx:pt>
          <cx:pt idx="6859">Mahesh Babu FUNNY Words About Watsapp Blue Ticks | Manjula Ghattamaneni</cx:pt>
          <cx:pt idx="6860">Mahesh Babu relieved with Bharat Ane Nenu success : Show Time - TV9</cx:pt>
          <cx:pt idx="6861">mahesh babu respect towords woman | KTR Special Interview with Mahesh Babu | friday poster</cx:pt>
          <cx:pt idx="6862">Mahesh Babu Super Punch On His Sister Manjula || Manasuki Nachindi Movie Team Interview || NSE</cx:pt>
          <cx:pt idx="6863">Mahesh kathi fires on Hyper Aadi || Jabardasth controversy || TV9</cx:pt>
          <cx:pt idx="6864">Mahesh Kathi vs Adhi || Oppose my comments on Pawan kalyan, don't shame my body || TV9</cx:pt>
          <cx:pt idx="6865">Mahesh Kathi Vs Hyper Adhi || I'm proud to be butt of jokes || TV9 Live</cx:pt>
          <cx:pt idx="6866">Mahesh Kathi Vs Hyper Adhi ||I am against body shaming || TV9 Today</cx:pt>
          <cx:pt idx="6867">Maheshbabu Fans Response after Watching Bharat ane Nenu Movie benefit Show Talk</cx:pt>
          <cx:pt idx="6868">Mahima Aprampaar Hai Teri I SURESH WADKAR I Shiv Bhajan I Full Audio Song I Om Shiv Bhajan</cx:pt>
          <cx:pt idx="6869">Maida Papad Recipe | मैदा के पापड़ । Steamed Maida Papad Recipe</cx:pt>
          <cx:pt idx="6870">Main Actor Banna Chahti Hoon | Girliyapa</cx:pt>
          <cx:pt idx="6871">MAIN AISA KYUN HOON | Hrithik Roshan | Music Video Reaction!</cx:pt>
          <cx:pt idx="6872">Main Insaaf Karoonga 2 (Chanti) 2018 New Released Hindi Dubbed Movie | Ravi Teja, Charmy Kaur</cx:pt>
          <cx:pt idx="6873">Main Phir Bhi Tumko Chaahunga-New Hindi Songs|heart touching love story|Half Girlfriend|Arijit Singh</cx:pt>
          <cx:pt idx="6874">Main Sehra Bandh Ke Aaunga | Superhit Full Bhojpuri Movie | Khesari Lal Yadav, Kajal Raghwani</cx:pt>
          <cx:pt idx="6875">Main Sohni - Kulbir Jhinjer (Full Song) Latest Punjabi Songs 2018 | Vehli Janta Records</cx:pt>
          <cx:pt idx="6876">Main Te Meri Jaan | Satinder Sartaaj | Seasons Of Sartaaj | Jatinder Shah | Valentine's Day Song</cx:pt>
          <cx:pt idx="6877">Main Tenu Samjhawan (Reprise) | Pawni Pandey | Hyacinth | Latest Hindi Song 2018</cx:pt>
          <cx:pt idx="6878">Main Udna Chahti Hu (Official Video) | New Hindi Songs 2018 | Latest Hindi Songs 2018 | WiFiStudy</cx:pt>
          <cx:pt idx="6879">Main, Meri Girlfriend or Papa</cx:pt>
          <cx:pt idx="6880">Main, Meri Girlfriend Or Papa / ep 02</cx:pt>
          <cx:pt idx="6881">Main, Meri Girlfriend or Papa / Ep 03</cx:pt>
          <cx:pt idx="6882">Mainu Mangdi: Prabh Gill | Official Video Song | Desi Routz | Maninder Kailey | Latest Punjabi Songs</cx:pt>
          <cx:pt idx="6883">Maisie Williams Knows the End to Game of Thrones</cx:pt>
          <cx:pt idx="6884">Makara Sankranti 2018 - A Time of Change | Sadhguru</cx:pt>
          <cx:pt idx="6885">MAKARA VILLAKU/ MAKARA JYOTHI 2018 | LIVE FROM SABARIMALA‌ | മകരജ്യോതി ദര്‍ശനം തത്സമയം</cx:pt>
          <cx:pt idx="6886">Making of 2.0 VFX Featurette | Rajinikanth, Akshay Kumar | Shankar | A.R. Rahman | Lyca Productions</cx:pt>
          <cx:pt idx="6887">Making of Chhote Chhote Peg Video Song |  Sonu Ke Titu Ki Sweety</cx:pt>
          <cx:pt idx="6888">Making Of Humnava Mere Song | Jubin Nautiyal | Manoj Muntashir | Rocky - Shiv</cx:pt>
          <cx:pt idx="6889">Making of Mahanati | Keerthy Suresh | Vijay Devarakonda | Samantha | Women In #MAHANAT|</cx:pt>
          <cx:pt idx="6890">Making of Tiger vs Wolves | Tiger Zinda Hai | Salman Khan | Katrina Kaif | Ali Abbas Zafar</cx:pt>
          <cx:pt idx="6891">Making of Tiger Zinda Hai - Military Support | Salman Khan | Katrina Kaif | Ali Abbas Zafar</cx:pt>
          <cx:pt idx="6892">Making of Tiger Zinda Hai Trailer | Salman Khan | Katrina Kaif | Ali Abbas Zafar</cx:pt>
          <cx:pt idx="6893">Making Out (Where and How) | Stand Up Comedy by Kautuk Srivastava</cx:pt>
          <cx:pt idx="6894">Malabar Gold | A Dharma 2.0 Production | Kareena Kapoor Khan &amp; Manushi Chillar | Sharan Sharma</cx:pt>
          <cx:pt idx="6895">Malaga vs Barcelona 0-2 - All Goals &amp; Extended Highlights - La Liga 10/03/2018 HD</cx:pt>
          <cx:pt idx="6896">Malaga vs Barcelona 0-2 - All Goals &amp; Highlights ● LA LIGA 10/03/2018 HD (FIRST HALF)</cx:pt>
          <cx:pt idx="6897">Malarvadi | മലർവാടി | Flowers | Ep# 104</cx:pt>
          <cx:pt idx="6898">Malarvadi | മലർവാടി | Flowers | Ep# 120</cx:pt>
          <cx:pt idx="6899">Malayali Veettamma | മലയാളി വീട്ടമ്മ  | Flowers | Ep# 96 Grand Finale</cx:pt>
          <cx:pt idx="6900">Malika Masala On Chala Hawa Yeu Dya 17th May 2018</cx:pt>
          <cx:pt idx="6901">Malli Raava Movie Hilarious Comedy Promos | Sumanth | Aakanksha | TFPC</cx:pt>
          <cx:pt idx="6902">Mamangam | മാമാങ്കം | Flowers | Ep# 101</cx:pt>
          <cx:pt idx="6903">Mamangam | മാമാങ്കം | Flowers | Ep# 103</cx:pt>
          <cx:pt idx="6904">Mamangam | മാമാങ്കം | Flowers | Ep# 105</cx:pt>
          <cx:pt idx="6905">Mamangam | മാമാങ്കം | Flowers | Ep# 107</cx:pt>
          <cx:pt idx="6906">Mamangam | മാമാങ്കം | Flowers | Ep# 54</cx:pt>
          <cx:pt idx="6907">Mamangam | മാമാങ്കം | Flowers | Ep# 87</cx:pt>
          <cx:pt idx="6908">Mamangam | മാമാങ്കം | Flowers | Ep# 90</cx:pt>
          <cx:pt idx="6909">Mamangam | മാമാങ്കം | Flowers | Ep# 94</cx:pt>
          <cx:pt idx="6910">Mamata announce to increase salary of civic volunteers, ICDS and Anganwadi workers</cx:pt>
          <cx:pt idx="6911">Mammootty ,Nazriya &amp; Celebrities @ Bhavana Wedding Reception ||</cx:pt>
          <cx:pt idx="6912">Mammootty Calls Indrans to the Front on Aadu 3 Movie Announcement</cx:pt>
          <cx:pt idx="6913">Man Attacked By Bear While Taking Selfie In Nabarangpur</cx:pt>
          <cx:pt idx="6914">Man Puts His Foot On Lord Shiva Idol | Latest Viral News In Telugu | Famous Temples In India</cx:pt>
          <cx:pt idx="6915">Mana Mugguri Love Story Episode 2 | Vijay Devarakonda | Tejaswi | Navdeep | Adith | YuppTV Originals</cx:pt>
          <cx:pt idx="6916">Mana Mugguri Love Story Episode 3 | Tejaswi Madivada | Navdeep | Adith Arun | YuppTV Originals</cx:pt>
          <cx:pt idx="6917">Mana Mugguri Love Story Episode 4 | Tejaswi Madivada | Navdeep | Adith Arun | YuppTV Originals</cx:pt>
          <cx:pt idx="6918">Mana Mugguri Love Story Episode 5 | Navdeep | Tejaswi Madivada  | Adith Arun | YuppTV Originals</cx:pt>
          <cx:pt idx="6919">Mana Mugguri Love Story Episode 6 | Navdeep | Tejaswi Madivada | Adith Arun | YuppTV Originals</cx:pt>
          <cx:pt idx="6920">Mana Mugguri Love Story Episode 7 Highlights | Tejaswi | Navdeep | Adith Arun | YuppTV Originals</cx:pt>
          <cx:pt idx="6921">Manamedayil Sollakkoodathavai | Settai Pasanga Episode #1 | Smile Settai</cx:pt>
          <cx:pt idx="6922">Manas Goswami Performs on Tu Jaane Na | The Voice India Kids | Episode 7</cx:pt>
          <cx:pt idx="6923">Manashi Performs On Chadh Gayo Papi Bichua | The Voice India Kids | Grand Finale</cx:pt>
          <cx:pt idx="6924">Manashi Sahariah | Performance On The Breakup Song | The Voice India Kids | Episode 18</cx:pt>
          <cx:pt idx="6925">Manasu Mamata | 10th  March 2018 |Full Episode No 2226| ETV Telugu</cx:pt>
          <cx:pt idx="6926">Manasu Mamata | 10th February 2018 |Full Episode No 2202| ETV Telugu</cx:pt>
          <cx:pt idx="6927">Manasu Mamata | 10th May 2018   | Full Episode No 2278| ETV Telugu</cx:pt>
          <cx:pt idx="6928">Manasu Mamata | 11th May 2018   | Full Episode No 2279| ETV Telugu</cx:pt>
          <cx:pt idx="6929">Manasu Mamata | 12th  March 2018 |Full Episode No 2227| ETV Telugu</cx:pt>
          <cx:pt idx="6930">Manasu Mamata | 12th May 2018   | Full Episode No 2280 | ETV Telugu</cx:pt>
          <cx:pt idx="6931">Manasu Mamata | 13th April 2018    |Full Episode No 2255| ETV Telugu</cx:pt>
          <cx:pt idx="6932">Manasu Mamata | 13th December 2017  | Full Episode No 2151| ETV Telugu</cx:pt>
          <cx:pt idx="6933">Manasu Mamata | 13th June 2018  |Full Episode No 2307 | ETV Telugu</cx:pt>
          <cx:pt idx="6934">Manasu Mamata | 14th April 2018    |Full Episode No 2256| ETV Telugu</cx:pt>
          <cx:pt idx="6935">Manasu Mamata | 14th February 2018 |Full Episode No 2205| ETV Telugu</cx:pt>
          <cx:pt idx="6936">Manasu Mamata | 15th  March 2018 |Full Episode No 2230| ETV Telugu</cx:pt>
          <cx:pt idx="6937">Manasu Mamata | 16th  March 2018 |Full Episode No 2231| ETV Telugu</cx:pt>
          <cx:pt idx="6938">Manasu Mamata | 16th April 2018    |Full Episode No 2257| ETV Telugu</cx:pt>
          <cx:pt idx="6939">Manasu Mamata | 17th  March 2018 |Full Episode No 2232| ETV Telugu</cx:pt>
          <cx:pt idx="6940">Manasu Mamata | 17th April 2018    |Full Episode No 2258| ETV Telugu</cx:pt>
          <cx:pt idx="6941">Manasu Mamata | 17th February 2018 |Full Episode No 2208| ETV Telugu</cx:pt>
          <cx:pt idx="6942">Manasu Mamata | 18th April 2018    |Full Episode No 2259| ETV Telugu</cx:pt>
          <cx:pt idx="6943">Manasu Mamata | 18th December 2017  | Full Episode No 2155| ETV Telugu</cx:pt>
          <cx:pt idx="6944">Manasu Mamata | 19th April 2018  |Full Episode No 2260| ETV Telugu</cx:pt>
          <cx:pt idx="6945">Manasu Mamata | 19th February 2018 |Full Episode No 2209| ETV Telugu</cx:pt>
          <cx:pt idx="6946">Manasu Mamata | 1st February 2018   |Full Episode No 2194| ETV Telugu</cx:pt>
          <cx:pt idx="6947">Manasu Mamata | 1st June 2018  |Full Episode No 2297 | ETV Telugu</cx:pt>
          <cx:pt idx="6948">Manasu Mamata | 1st March 2018 |Full Episode No 2218| ETV Telugu</cx:pt>
          <cx:pt idx="6949">Manasu Mamata | 1st May 2018  |Full Episode No 2270| ETV Telugu</cx:pt>
          <cx:pt idx="6950">Manasu Mamata | 20th April 2018  |Full Episode No 2261| ETV Telugu</cx:pt>
          <cx:pt idx="6951">Manasu Mamata | 20th February  2018 |Full Episode No 2210| ETV Telugu</cx:pt>
          <cx:pt idx="6952">Manasu Mamata | 22nd  May 2018  | Full Episode No 2288 | ETV Telugu</cx:pt>
          <cx:pt idx="6953">Manasu Mamata | 23rd  March 2018 |Full Episode No 2237| ETV Telugu</cx:pt>
          <cx:pt idx="6954">Manasu Mamata | 23rd April 2018  |Full Episode No 2263| ETV Telugu</cx:pt>
          <cx:pt idx="6955">Manasu Mamata | 24th  January 2018|Full Episode No 2187| ETV Telugu</cx:pt>
          <cx:pt idx="6956">Manasu Mamata | 24th  March 2018   |Full Episode No 2238| ETV Telugu</cx:pt>
          <cx:pt idx="6957">Manasu Mamata | 24th April 2018  |Full Episode No 2264| ETV Telugu</cx:pt>
          <cx:pt idx="6958">Manasu Mamata | 25th  May 2018  |Full Episode No 2291 | ETV Telugu</cx:pt>
          <cx:pt idx="6959">Manasu Mamata | 25th April 2018  |Full Episode No 2265| ETV Telugu</cx:pt>
          <cx:pt idx="6960">Manasu Mamata | 25th January 2018 |Full Episode No 2188| ETV Telugu</cx:pt>
          <cx:pt idx="6961">Manasu Mamata | 26th  May 2018  | Full Episode No 2292 | ETV Telugu</cx:pt>
          <cx:pt idx="6962">Manasu Mamata | 26th April 2018  |Full Episode No 2266| ETV Telugu</cx:pt>
          <cx:pt idx="6963">Manasu Mamata | 26th January 2018 |Full Episode No 2189| ETV Telugu</cx:pt>
          <cx:pt idx="6964">Manasu Mamata | 27th April 2018  |Full Episode No 2267| ETV Telugu</cx:pt>
          <cx:pt idx="6965">Manasu Mamata | 27th February  2018 |Full Episode No 2216| ETV Telugu</cx:pt>
          <cx:pt idx="6966">Manasu Mamata | 27th January 2018 |Full Episode No 2190| ETV Telugu</cx:pt>
          <cx:pt idx="6967">Manasu Mamata | 28th April 2018  |Full Episode No 2268| ETV Telugu</cx:pt>
          <cx:pt idx="6968">Manasu Mamata | 29th  March 2018   |Full Episode No 2242| ETV Telugu</cx:pt>
          <cx:pt idx="6969">Manasu Mamata | 2nd February 2018   |Full Episode No 2195| ETV Telugu</cx:pt>
          <cx:pt idx="6970">Manasu Mamata | 2nd June 2018  |Full Episode No 2298 | ETV Telugu</cx:pt>
          <cx:pt idx="6971">Manasu Mamata | 2nd March 2018 |Full Episode No 2219| ETV Telugu</cx:pt>
          <cx:pt idx="6972">Manasu Mamata | 2nd May 2018  |Full Episode No 2271| ETV Telugu</cx:pt>
          <cx:pt idx="6973">Manasu Mamata | 30th  May 2018  |Full Episode No 2295 | ETV Telugu</cx:pt>
          <cx:pt idx="6974">Manasu Mamata | 30th April 2018  |Full Episode No 2269| ETV Telugu</cx:pt>
          <cx:pt idx="6975">Manasu Mamata | 3rd April 2018    |Full Episode No 2246| ETV Telugu</cx:pt>
          <cx:pt idx="6976">Manasu Mamata | 3rd February 2018 |Full Episode No 2196| ETV Telugu</cx:pt>
          <cx:pt idx="6977">Manasu Mamata | 3rd March 2018 |Full Episode No 2220| ETV Telugu</cx:pt>
          <cx:pt idx="6978">Manasu Mamata | 4th April 2018    |Full Episode No 2247| ETV Telugu</cx:pt>
          <cx:pt idx="6979">Manasu Mamata | 4th May 2018   |Full Episode No 2273| ETV Telugu</cx:pt>
          <cx:pt idx="6980">Manasu Mamata | 5th  March 2018 |Full Episode No 2221| ETV Telugu</cx:pt>
          <cx:pt idx="6981">Manasu Mamata | 5th April 2018    |Full Episode No 2248| ETV Telugu</cx:pt>
          <cx:pt idx="6982">Manasu Mamata | 5th January 2018  | Full Episode No 2171| ETV Telugu</cx:pt>
          <cx:pt idx="6983">Manasu Mamata | 5th May 2018   |Full Episode No 2274| ETV Telugu</cx:pt>
          <cx:pt idx="6984">Manasu Mamata | 6th  March 2018 |Full Episode No 2222| ETV Telugu</cx:pt>
          <cx:pt idx="6985">Manasu Mamata | 6th April 2018    |Full Episode No 2249| ETV Telugu</cx:pt>
          <cx:pt idx="6986">Manasu Mamata | 6th February 2018 |Full Episode No 2198| ETV Telugu</cx:pt>
          <cx:pt idx="6987">Manasu Mamata | 6th January 2018  | Full Episode No 2172| ETV Telugu</cx:pt>
          <cx:pt idx="6988">Manasu Mamata | 6th June 2018  |Full Episode No 2301 | ETV Telugu</cx:pt>
          <cx:pt idx="6989">Manasu Mamata | 7th February 2018 |Full Episode No 2199| ETV Telugu</cx:pt>
          <cx:pt idx="6990">Manasu Mamata | 7th May 2018 | Full Episode No 2275 | ETV Telugu</cx:pt>
          <cx:pt idx="6991">Manasu Mamata | 8th  March 2018 |Full Episode No 2224| ETV Telugu</cx:pt>
          <cx:pt idx="6992">Manasu Mamata | 8th February 2018 |Full Episode No 2200| ETV Telugu</cx:pt>
          <cx:pt idx="6993">Manasu Mamata | 8th June 2018  | Full Episode No 2303 | ETV Telugu</cx:pt>
          <cx:pt idx="6994">Manasu Mamata | 8th May 2018 | Full Episode No 2276 | ETV Telugu</cx:pt>
          <cx:pt idx="6995">Manasu Mamata | 9th May 2018   | Full Episode No 2277| ETV Telugu</cx:pt>
          <cx:pt idx="6996">Manchester United vs Brighton 1-0 - All Goals &amp; Highlights 25/11/2017 HD</cx:pt>
          <cx:pt idx="6997">Manchester United vs Newcastle 4-1 Goals and EXT Highlights with English Commentary 2017-18 HD 720p</cx:pt>
          <cx:pt idx="6998">Manchu Manoj Movie in Hindi Dubbed 2017 | Hindi Dubbed Movies 2017 Full Movie</cx:pt>
          <cx:pt idx="6999">Manchu Vishnu Teases Anasuya On Stage @ Gayatri Movie Audio Launch | TFPC</cx:pt>
          <cx:pt idx="7000">Mandaara Full Video Song 4K | Bhaagamathie Movie | Anushka | Shreya Ghoshal | Thaman S | 2018 Songs</cx:pt>
          <cx:pt idx="7001">Mandaara Video Song | Bhaagamathie Telugu Movie Songs | Anushka Shetty | Unni Mukundan | Thaman S</cx:pt>
          <cx:pt idx="7002">Mangal Greh: Hapee Boparai (Full Song) Jassi X | Kabal Saroopwali | Latest Punjabi Songs 2018</cx:pt>
          <cx:pt idx="7003">Mangalmurti Maruti Nandan I HARI OM SHARAN l Audio Song, Shree Hanuman Chalisa, Jai Jai Shri Hanuman</cx:pt>
          <cx:pt idx="7004">Mangli Muchata with Rangasthalam Director Sukumar | మంగ్లీ ముచ్చట | MicTV.in</cx:pt>
          <cx:pt idx="7005">Mango Dry Fruit Laddu | आम और मेवा के स्पेशल लड्डू  | Amba Dry Fruit Laddu</cx:pt>
          <cx:pt idx="7006">Mangu Ke Drame # Episode 19 # मंगू के रंग पटवारण के संग # Mangu Ke Rang Patwaran Sang # Mor Comedy</cx:pt>
          <cx:pt idx="7007">Mangu Ke Drame || Episode 20 || Apne Bhai Ne Khila || Vijay Varma || Mor Haryanvi Comedy 2018</cx:pt>
          <cx:pt idx="7008">Mangu Ke Drame अनाड़ी दूधिया  # Episode 21 # Anadi Dudhiya # Vijay Varma # Mor Comedy</cx:pt>
          <cx:pt idx="7009">Mani Shankar Aiyar के Narendra Modi को नीच कहने पर भड़की जनता | वनइंडिया हिंदी</cx:pt>
          <cx:pt idx="7010">Manjey Bistre - Best comedy scene | Gippy Grewal Comedy Movies | Punjabi Comedy | Latest Funny Scene</cx:pt>
          <cx:pt idx="7011">Manju - Kahani Ek Bai Ki | Sanju Trailer Spoof | Girliyapa</cx:pt>
          <cx:pt idx="7012">Manjula's Daughter Jhanavi Swaroop Funny Dialogue From Manasuku Nachindi Movie || Dialogue</cx:pt>
          <cx:pt idx="7013">MANKIRT AULAKH - DARU BAND (Official Video) | Latest Punjabi Songs 2018</cx:pt>
          <cx:pt idx="7014">Manmadhan Prank | Fun panrom | Black Sheep</cx:pt>
          <cx:pt idx="7015">Mann Tumhara | मन तुम्हारा | Dr Kumar Vishwas 2017</cx:pt>
          <cx:pt idx="7016">Manpreet Toor | Diljit Dosanjh &amp; Mickey Singh | Roki Na</cx:pt>
          <cx:pt idx="7017">Manpreet Toor | LAHORE | Guru Randhawa</cx:pt>
          <cx:pt idx="7018">Manpreet Toor | Laung Laachi Mannat Noor (Ammy Virk, Neeru Bajwa)</cx:pt>
          <cx:pt idx="7019">Manpreet Toor | Mann Bharrya | Palak Arora, B Praak, Jaani</cx:pt>
          <cx:pt idx="7020">Manpreet Toor | Nit Khair Manga | RAID | Rahat Fateh Ali Khan</cx:pt>
          <cx:pt idx="7021">Manpreet Toor | Tera Nakhra (feat Babbu Gurpal)</cx:pt>
          <cx:pt idx="7022">MANPREET TOOR in SEATTLE! (June 24th, DANCE WORKSHOP)</cx:pt>
          <cx:pt idx="7023">Manto - Teaser | Nawazuddin Siddiqui | Nandita Das | Viacom18 Motion Pictures</cx:pt>
          <cx:pt idx="7024">Manushi Chhillar (Miss World 2017) Lifestyle, Boyfriends, House, Education, Family and Biography</cx:pt>
          <cx:pt idx="7025">Manushi Chhillar (Miss World 2017) Talks About Her Miss World 2017 Experience, Shashi Tharoor &amp; More</cx:pt>
          <cx:pt idx="7026">Manushi Chhillar Crowned Miss World 2017 | Indian Beauty Wins Miss World Crown After 17 Years</cx:pt>
          <cx:pt idx="7027">Manushi Chhillar from Haryana wins Miss World 2017</cx:pt>
          <cx:pt idx="7028">Manushi Chhillar: I am so happy that I made everyone so proud</cx:pt>
          <cx:pt idx="7029">Manushi Chillar Miss World 2017 Conference Full Video HD</cx:pt>
          <cx:pt idx="7030">Manushi Chillar Rejects Salman Khan But Chooses Aamir Khan For Her Bollywood Debut</cx:pt>
          <cx:pt idx="7031">Manwaa | October | Varun Dhawan &amp; Banita Sandhu | Sunidhi Chauhan | Shantanu Moitra</cx:pt>
          <cx:pt idx="7032">Maoists plan PM Modi's murder, finds Pune police - TV9</cx:pt>
          <cx:pt idx="7033">Marali Marali - College Kumar | Full HD Video Song | Vikky Varun, Samyuktha Hegde | Sanjith Hegde</cx:pt>
          <cx:pt idx="7034">Marathi Bhasha, Bhauji &amp; Ukhaane - Mandar Bhide | Marathi Stand-Up Comedy #bhadipa #marathistandup</cx:pt>
          <cx:pt idx="7035">Marc Spelmann gets the first Golden Buzzer of 2018 | Auditions Week 1 | Britain’s Got Talent 2018</cx:pt>
          <cx:pt idx="7036">Mariam Khan – Reporting LIVE | Classroom</cx:pt>
          <cx:pt idx="7037">Mariam Khan - Reporting LIVE | Phone Call</cx:pt>
          <cx:pt idx="7038">Marimayam | Ep 327 - Medicine for hiccup I Mazhavil Manorama</cx:pt>
          <cx:pt idx="7039">Marimayam | Ep 328 - Health through wealth I Mazhavil Manorama</cx:pt>
          <cx:pt idx="7040">Marimayam | Ep 332 - Super Star Mandu I Mazhavil Manorama</cx:pt>
          <cx:pt idx="7041">Marimayam | Ep 341 - A mega 'Clearance Certificate' I Mazhavil Manorama</cx:pt>
          <cx:pt idx="7042">MARJAANI (Full Video) | Masoom Sharma | New Haryanvi Song 2018 | DAHIYA FILMS</cx:pt>
          <cx:pt idx="7043">Mark Zuckerberg Is Silent Amid Facebook's Privacy Scandal</cx:pt>
          <cx:pt idx="7044">Marriage Proposal Gone Wrong | SahibNoor Singh</cx:pt>
          <cx:pt idx="7045">Marthanda Chakravarthy | MINI WEB-SERIES | CHAPTER 03 | Madras Central</cx:pt>
          <cx:pt idx="7046">Marthanda Chakravarthy | MINI WEB-SERIES | CHAPTER 01 | Madras Central</cx:pt>
          <cx:pt idx="7047">Marthanda Chakravarthy | MINI WEB-SERIES | CHAPTER 02 | Madras Central</cx:pt>
          <cx:pt idx="7048">Maruvaarthai - Megha Akash Version | Enai Noki Paayum Thota | Dhanush | Gautham Menon | US122</cx:pt>
          <cx:pt idx="7049">MARVEL INFINITY WARS DISINTEGRATION MEME MAKES ME HAHA</cx:pt>
          <cx:pt idx="7050">Marvel Studios' Ant-Man and the Wasp - Official Trailer</cx:pt>
          <cx:pt idx="7051">Marvel Studios' Avengers: Infinity War - All of Them TV Spot</cx:pt>
          <cx:pt idx="7052">Marvel Studios' Avengers: Infinity War - Gone TV Spot</cx:pt>
          <cx:pt idx="7053">Marvel Studios' Avengers: Infinity War - Official Trailer</cx:pt>
          <cx:pt idx="7054">Marvel Studios' Avengers: Infinity War - One Goal TV Spot</cx:pt>
          <cx:pt idx="7055">Marvel Studios' Avengers: Infinity War - Red Carpet World Premiere</cx:pt>
          <cx:pt idx="7056">Marvel Studios' Avengers: Infinity War -- Remember TV Spot</cx:pt>
          <cx:pt idx="7057">Marvel Studios' Avengers: Infinity War Official Trailer</cx:pt>
          <cx:pt idx="7058">Marvel Studios' Black Panther - Entourage TV Spot</cx:pt>
          <cx:pt idx="7059">Marvel Studios' Black Panther - Kinetic Energy Film Clip</cx:pt>
          <cx:pt idx="7060">Marvel Studios' Black Panther -- Let's Go TV Spot</cx:pt>
          <cx:pt idx="7061">Marvel Studios' Black Panther - Pray</cx:pt>
          <cx:pt idx="7062">Marvel Studios' Black Panther - Rise TV Spot</cx:pt>
          <cx:pt idx="7063">Marvel Studios' Black Panther - Warriors of Wakanda</cx:pt>
          <cx:pt idx="7064">Marvel Studios’ Avengers: Infinity War - Big Game Spot</cx:pt>
          <cx:pt idx="7065">Marvel Vs South Indians | Team NYK | #25</cx:pt>
          <cx:pt idx="7066">MARVEL'S AVENGERS: INFINITY WAR | Official Trailer | Reaction!</cx:pt>
          <cx:pt idx="7067">Marvel's Jessica Jones | Date Announcement: She's Back [HD] | Netflix</cx:pt>
          <cx:pt idx="7068">Mary Poppins Returns Official Teaser Trailer</cx:pt>
          <cx:pt idx="7069">Masaallah Song Teaser | Jeet | Mim | Devi Negi | Akriti | Savvy | Sultan | Jaaz Multimedia 2018</cx:pt>
          <cx:pt idx="7070">Masha Allah | Sultan - The Saviour | Jeet | Mim | Raja Chanda | Savvy | Dev Negi | Akriti Kakar |</cx:pt>
          <cx:pt idx="7071">Mashoor Gulati Troubles Kapil Sharma - The Kapil Sharma Show</cx:pt>
          <cx:pt idx="7072">Mass Bunking Ft Bakkbenchers | MostlySane</cx:pt>
          <cx:pt idx="7073">Mass Leader (Kannada) Full Movie | Shivaraj Kumar | Narasimha | Veer Samarth</cx:pt>
          <cx:pt idx="7074">MASS-u + CLASS-u, SEMMA PADAM - KAALA FDFS Show | Superstar Rajinikanth | Pa Ranjith</cx:pt>
          <cx:pt idx="7075">Mast Malang ( A Brave Girl )|| Geeta Singh, Ft. Ameet Choudhary || New Haryanvi Song 2018</cx:pt>
          <cx:pt idx="7076">Masterpiece | Making Video Official | Mammootty , Mukesh, Unni Mukundan, Gokul Suresh,</cx:pt>
          <cx:pt idx="7077">Masterpiece Malayalam Movie Review By #AbhijithVlogger</cx:pt>
          <cx:pt idx="7078">Masterpiece Mylanchi Song Official | Ft. Jassie Gift | Deepak Dev | Mammootty New movie</cx:pt>
          <cx:pt idx="7079">Masterpiece Official Teaser | Mammootty ,Unni Mukundan , Gokul Suresh, Maqbool Salman, Poonam Bajva</cx:pt>
          <cx:pt idx="7080">Masterpiece Official Trailer 2K | Mammootty , Mukesh ,Unni Mukundan , Gokul Suresh, Maqbool Salman,</cx:pt>
          <cx:pt idx="7081">Masterpiece Wakeup Song Official | Mammootty | Mukesh | Unni Mukundan |</cx:pt>
          <cx:pt idx="7082">Matar Pulao Recipe | ताज़ा मटर का पुलाव । Green Peas Pulao in Pressure Cooker</cx:pt>
          <cx:pt idx="7083">Match Day-3:IND vs SA 2nd Test Match Day 3 live, CricketScore, RSA-90/2</cx:pt>
          <cx:pt idx="7084">Mathimarupu - When your friend is a mini Ghajini ||  Mahathalli</cx:pt>
          <cx:pt idx="7085">Matrimony Marana Sani | Fully</cx:pt>
          <cx:pt idx="7086">Mattu Pongal Special | Saravanan Meenatchi VS Raja Rani</cx:pt>
          <cx:pt idx="7087">Mavaney Nee Vanthurukkanum DA - Radha ravi Interview about Vishal Rejection |RK Nagar election</cx:pt>
          <cx:pt idx="7088">Mavic AIR DETAILED REVIEW vs. Mavic Pro</cx:pt>
          <cx:pt idx="7089">MAY BE - RAVNEET (Official Song) Latest Punjabi Songs 2018 | Juke Dock</cx:pt>
          <cx:pt idx="7090">Mazhya Navryachi Bayko - Episode 510  - April 01, 2018 - Preview</cx:pt>
          <cx:pt idx="7091">Mazhya Navryachi Bayko - Episode 511  - April 03, 2018 - Preview</cx:pt>
          <cx:pt idx="7092">Mazhya Navryachi Bayko - गुरु-शनायाची पंचाईत - 06th April 2018 | Serial Update News</cx:pt>
          <cx:pt idx="7093">Mazhya Navryachi Bayko - माझ्या नवऱ्याची बायको - Episode 400  - November 24, 2017 - Preview</cx:pt>
          <cx:pt idx="7094">Mazhya Navryachi Bayko - माझ्या नवऱ्याची बायको - Episode 401  - November 25, 2017 - Preview</cx:pt>
          <cx:pt idx="7095">Mazhya Navryachi Bayko - माझ्या नवऱ्याची बायको - Episode 427  - December 26, 2017 - Webisode</cx:pt>
          <cx:pt idx="7096">Mazhya Navryachi Bayko - माझ्या नवऱ्याची बायको - Episode 430  - December 29, 2017 - Webisode</cx:pt>
          <cx:pt idx="7097">Mazhya Navryachi Bayko - माझ्या नवऱ्याची बायको - Episode 436  - January 5, 2018 - Preview</cx:pt>
          <cx:pt idx="7098">Mazhya Navryachi Bayko - माझ्या नवऱ्याची बायको - Episode 437  - January 6, 2018 - Preview</cx:pt>
          <cx:pt idx="7099">Mazhya Navryachi Bayko - राधिका खडसावणार चित्रा वहिनीला - 13th April 2018 | Serial Update News</cx:pt>
          <cx:pt idx="7100">Mazhya Navryachi Bayko - सौमित्र देणार 'राधा'ला साथ  - 04th April 2018 | Serial Update News</cx:pt>
          <cx:pt idx="7101">Mazhya Navryachi Bayko -शनाया करणार राधिकेसोबत मिटिंग - 07th May 2018 | Marathi Serial Latest Update</cx:pt>
          <cx:pt idx="7102">Mazya Navryachi Bayko | Radhika Feels Motivated | Abheejit Khandkekar</cx:pt>
          <cx:pt idx="7103">MCA - Middle Class Abbayi - BACK to BACK BLOCKBUSTER HIT Trailers - Nani, Sai Pallavi</cx:pt>
          <cx:pt idx="7104">MCA - Middle Class Abbayi - Deleted Scene 1 - Nani, Sai Pallavi</cx:pt>
          <cx:pt idx="7105">MCA - Middle Class Abbayi - Deleted Scene 2 - Nani, Sai Pallavi, Naresh, Amani</cx:pt>
          <cx:pt idx="7106">MCA (Middle Class Abbayi) Movie REVIEW And RATING - Nani,Sai Pallavi, Dil Raju, DSP, Sriram Venu</cx:pt>
          <cx:pt idx="7107">MCA (Middle Class Abbayi) TEASER - Nani,Sai Pallavi, Dil Raju, Devi Sri Prasad, Sriram Venu</cx:pt>
          <cx:pt idx="7108">MCA (Middle Class Abbayi) Teaser || Nani,Sai Pallavi || Devi Sri Prasad || Sriram Venu</cx:pt>
          <cx:pt idx="7109">MCA (Middle Class Abbayi) TRAILER - Nani, Sai Pallavi | Dil Raju, Devi Sri Prasad, Sriram Venu</cx:pt>
          <cx:pt idx="7110">MCA | Middle Class Ammayilu | Girl Formula | Chai Bisket</cx:pt>
          <cx:pt idx="7111">MCA Movie Public Talk | MCA Movie Review | Response | Nani | Sai Pallavi | Dil Raju</cx:pt>
          <cx:pt idx="7112">MCA Movie Review &amp; Rating | Hero Natural Star Nani | MCA Movie Response | 10TV</cx:pt>
          <cx:pt idx="7113">MCA Movie Review | Middle Class Abbayi | Nani | Sai Pallavi | Rating, Public Talk|Eagle Media Works</cx:pt>
          <cx:pt idx="7114">MCA Movie SUPERHIT TRAILER | Nani | Sai Pallavi | Bhumika | DSP | Dil Raju | #MCA</cx:pt>
          <cx:pt idx="7115">MCA Nani Funny Interview | MCA Telugu Movie | Sai Pallavi | Bhumika | DSP | #MCA | Telugu Filmnagar</cx:pt>
          <cx:pt idx="7116">MCA Public Talk | Middle Class Abbayi movie Talk | Nani | Sai Pallavi | Dil Raju</cx:pt>
          <cx:pt idx="7117">MCA Public Talk | Nani Middle Class Abbayi Public Response First Day Review | Sai Pallavi</cx:pt>
          <cx:pt idx="7118">MCA Review | NANI Middle Class Abbayi Movie Rating | Sai Pallavi | Mr. B</cx:pt>
          <cx:pt idx="7119">MCA Telugu Movie Songs | Yemaindho Teliyadu Naaku Video Song | Nani | Sai Pallavi | DSP |Mango Music</cx:pt>
          <cx:pt idx="7120">MCA Video Song Promos Back To Back - Nani, Sai Pallavi | DSP , Dil Raju, Sriram Venu</cx:pt>
          <cx:pt idx="7121">MCA Video Songs - Family Party Full Video Song - Nani, Sai Pallavi</cx:pt>
          <cx:pt idx="7122">MCA Video Songs - Kothaga Kothaga Full Video Song | Nani, Sai Pallavi</cx:pt>
          <cx:pt idx="7123">MCA Video Songs - Yevandoi Nani Garu Full Video Song - Nani, Sai Pallavi</cx:pt>
          <cx:pt idx="7124">MCA విడుదల తర్వాత నానితో సాయి పల్లవి ఎందుకు గొడవ పడిందో బయటపడింది | Nani's MCA in Trouble ?</cx:pt>
          <cx:pt idx="7125">McDonalds Meal Challenge (India) l The Baigan Vines</cx:pt>
          <cx:pt idx="7126">McDowell’s No1 Soda No1 Yaari with Shivanna Episode 6 Promo</cx:pt>
          <cx:pt idx="7127">Mean Tweets – Avengers Edition</cx:pt>
          <cx:pt idx="7128">mechanical વાળા બાપ કેવાય હો || Dhaval domadiya</cx:pt>
          <cx:pt idx="7129">Medaram Jathara || Sammakka Sarakka || Full HD Song || Mangli || Mictv ||</cx:pt>
          <cx:pt idx="7130">Medaram Jathara || Sammakka Sarakka || Song || Promo || Mangli || Mictv ||</cx:pt>
          <cx:pt idx="7131">MediaTek Helio P60 Performance In Reality With OPPO F7</cx:pt>
          <cx:pt idx="7132">Meelo Evaru Koteeswarudu Telugu Full Movie | Naveen Chandra | Saloni | Shruti | Sunday Prime Movie</cx:pt>
          <cx:pt idx="7133">Meenakshi College student ashwini murder eyewitness report  tamil live news, tamil news redpix</cx:pt>
          <cx:pt idx="7134">MEET MONEYKICKS FATHER *DUBAI BILLIONAIRE* !!!</cx:pt>
          <cx:pt idx="7135">Meet Your Pongal Special | Put Chutney</cx:pt>
          <cx:pt idx="7136">MEGA 2017 BHANGRA MIX! | Manpreet Toor</cx:pt>
          <cx:pt idx="7137">Mega Rapid Fire with Supreme Hero Sai Dharam Tej || Hilarious Conversation ||  TV9</cx:pt>
          <cx:pt idx="7138">Mega Star Chiranjeevi Dynamic Entry @ Chalo Pre Release Event ||  Naga Shaurya || Rashmika</cx:pt>
          <cx:pt idx="7139">Mega Star Chiranjeevi EMOTIONAL words about Varun Tej | toli prema telugu movie</cx:pt>
          <cx:pt idx="7140">Megastar Chiranjeevi Arrives at Celebration Sports Club to Pay Last Respects to Sridevi | hmtv</cx:pt>
          <cx:pt idx="7141">Megastar Chiranjeevi Ram Charan Naga Chaitanya Samantha Grand Entry @ Akhil HELLO! Pre Release Event</cx:pt>
          <cx:pt idx="7142">Meghana Raj And Chiranjeevi Sarja Wedding Took Place According To Hindu Traditions</cx:pt>
          <cx:pt idx="7143">MEHANDI LAGA KE RAKHNA | WORLD TELEVISION PREMIERE  On Big Ganga |  9th December | Promo 1</cx:pt>
          <cx:pt idx="7144">MEHBOOBA First Look  Teaser | A Puri Jagannadh Film | Akash Puri | Neha Shetty | Sandeep Chowta</cx:pt>
          <cx:pt idx="7145">mehbooba mehbooba jayas</cx:pt>
          <cx:pt idx="7146">Mehbooba Movie Official Theatrical Trailer | Puri Jagannadh, Akash Puri, Neha Shetty- Filmyfocus.com</cx:pt>
          <cx:pt idx="7147">Mehbooba Theatrical Trailer | Puri Jagannadh | Akash Puri | Neha Shetty | Sandeep Chowta</cx:pt>
          <cx:pt idx="7148">Mehjabi Reveals Hina Khan Dirty Politics | Exclusive Interview | Bigg Boss  11</cx:pt>
          <cx:pt idx="7149">Meme Creators Mersal | Put Chutney</cx:pt>
          <cx:pt idx="7150">Memo Combat: Republicans React to Devin Nunes's Dud Memo: The Daily Show</cx:pt>
          <cx:pt idx="7151">Memo Combat: The GOP Goes After the Trump-Russia Probe: The Daily Show</cx:pt>
          <cx:pt idx="7152">Memu Saitham|Jayasudha|Full Episode|Memu Saitham Season 2 11th March 2018</cx:pt>
          <cx:pt idx="7153">Men will be men - Am lover also Single also || Season -2 || Episode - 1</cx:pt>
          <cx:pt idx="7154">MEN WILL BE MEN - PART 3 | KITES | DUDE SERIOUSLY</cx:pt>
          <cx:pt idx="7155">Men Will Be Men | RealSHIT</cx:pt>
          <cx:pt idx="7156">MEN WILL BE MEN | So Effin Cray</cx:pt>
          <cx:pt idx="7157">Men Will Be Men BUT RESPECT WOMEN | Season 2 | Episode - 3 | Shanmukh Jaswanth</cx:pt>
          <cx:pt idx="7158">MERA NAAM - HARJAAP Ft. PARMISH VERMA (Full Song) Latest Punjabi Songs 2018 | Juke Dock</cx:pt>
          <cx:pt idx="7159">Mercury | Official Teaser | Karthik Subbaraj | Prabhudeva | Pen Studios | Stone Bench Films</cx:pt>
          <cx:pt idx="7160">Mercury | Official Trailer | Prabhu Deva | Karthik Subbaraj | Pen Movies | In Cinemas April 13th</cx:pt>
          <cx:pt idx="7161">Mercury Movie Review - Prabhu Deva, Karthik Subburaj - Tamil Talkies</cx:pt>
          <cx:pt idx="7162">Mere Wali Jatti (Full Video) | B Sony | DA Game | Latest Punjabi Song 2018 | Speed Records</cx:pt>
          <cx:pt idx="7163">Mere Yaar (Full Song) Kulwinder Billa feat. Yuvika Choudhary -White Hill Music - Latest Punjabi Song</cx:pt>
          <cx:pt idx="7164">Meri Aashiquii: Balraj (Full Song) G. Guri | Singh Jeet | T-Series Apna Punjab</cx:pt>
          <cx:pt idx="7165">MERI AUKAT BADALNE KI ZIDD !</cx:pt>
          <cx:pt idx="7166">Meri Bhen Ko Chheda Hai - Bakchodi ki Hadd - TST</cx:pt>
          <cx:pt idx="7167">Meri Ex Ka Call / Tit for Tat</cx:pt>
          <cx:pt idx="7168">Meri Jaan(Full HD)-Tanishq Kaur Ft Gurnam Bhullar -DJ Twinbeatz-New Punjabi Songs 2018-Punjabi Songs</cx:pt>
          <cx:pt idx="7169">Meri Khamoshi Hai | Pari | Anushka Sharma &amp; Parambrata Chatterjee | Ishan Mitra | Anupam Roy</cx:pt>
          <cx:pt idx="7170">Meri Raat | Babbu Maan | Teaser</cx:pt>
          <cx:pt idx="7171">Meri Setting Karwado Prank - Bakchodi ki Hadd - TST comment Trolling</cx:pt>
          <cx:pt idx="7172">Meria Na Sune | Full Video | Jatinder Bhaluria | New Punjabi Songs 2018 | Latest Punjabi Songs 2018</cx:pt>
          <cx:pt idx="7173">Mersal - A minute of Aalaporaan Thamizhan | Vijay | A R Rahman | Atlee</cx:pt>
          <cx:pt idx="7174">Mersal - A Minute of Maacho | Vijay, Kajal Aggarwal | A R Rahman</cx:pt>
          <cx:pt idx="7175">Mersal - Aalaporan Thamizhan Tamil Video | Vijay | A.R. Rahman</cx:pt>
          <cx:pt idx="7176">Mersal - Neethanae Tamil Video | Vijay, Samantha | A.R. Rahman</cx:pt>
          <cx:pt idx="7177">Message :  20 March, 2018 The Hindu Editorial Discussion</cx:pt>
          <cx:pt idx="7178">Message : 14 March, 2018 Editorial Discussion</cx:pt>
          <cx:pt idx="7179">Meter | Sahil Attri  | Kamalpreet johny | Nawaab Singh | Latest Punjabi Songs 2018 | Mangla Records</cx:pt>
          <cx:pt idx="7180">Miami Full Video Song 4K | Chal Mohan Ranga Video Songs | Nithiin | Megha Akash | Pawan Kalyan</cx:pt>
          <cx:pt idx="7181">Michael Ketterer: Father Of 6 Scores Golden Buzzer From Simon Cowell - America's Got Talent 2018</cx:pt>
          <cx:pt idx="7182">Michelle Obama Talks with Birthday Girl Ellen About Post-White House Life</cx:pt>
          <cx:pt idx="7183">Michelle Wolf's Disgraceful Performance at the White House Correspondents' Dinner | The Daily Show</cx:pt>
          <cx:pt idx="7184">Micromax Bharat 1 Unboxing | JioPhone vs Bharat 1 | BSNL ₹97 Unlimited Data &amp; Voice Plan</cx:pt>
          <cx:pt idx="7185">Middle Class से निकल कर अमीर कैसे बनें ? How to go into Upper Income class? TsMadaan</cx:pt>
          <cx:pt idx="7186">Midnight Sun Trailer #1 (2018) | Movieclips Trailers</cx:pt>
          <cx:pt idx="7187">Mid-range Smartphones Vs Flagship Phones? A Smart Decision?</cx:pt>
          <cx:pt idx="7188">Mike Pence: Last Week Tonight with John Oliver (HBO)</cx:pt>
          <cx:pt idx="7189">Mil Gayi MARKSHEET | Harshdeep Ahuja</cx:pt>
          <cx:pt idx="7190">Mill Lo Na - Guri Feat. Sukhe (Teaser) Jaani | Satti Dhillon | Releasing On 26 Feb 6PM | Geet MP3</cx:pt>
          <cx:pt idx="7191">Mill Lo Na - Guri Ft. Sukhe (Full Song) Jaani | Satti Dhillon | Latest Punjabi Songs 2018 | Geet MP3</cx:pt>
          <cx:pt idx="7192">Mill Lo Na (Behind The Scenes) - Guri ft Sukhe | Jaani | Satti Dhillon | New Punjabi Song | Geet MP3</cx:pt>
          <cx:pt idx="7193">Mind is Blind ft. Gaurav Arora | Raahii Films | Harshdeep Ahuja</cx:pt>
          <cx:pt idx="7194">Mini Highlights | Quetta Gladiators vs  Karachi Kings | Match 19 | 8 March | HBL PSL 2018</cx:pt>
          <cx:pt idx="7195">Minimol from Google | Replacing your wife with Google Home mini | Got Job in Milk Water</cx:pt>
          <cx:pt idx="7196">Minister Akhila Priya Love Story | Allagadda | Nndyala| Engagement| Marriage| Take One Media| Andhra</cx:pt>
          <cx:pt idx="7197">Minister Ganta Srinivasa Rao Announces AP DSC Notification 2018 || NTV</cx:pt>
          <cx:pt idx="7198">Minister KTR Comments on Media in Bharat ane nenu interview with Mahesh Babu | Mahesh Babu KTR</cx:pt>
          <cx:pt idx="7199">Minister Nara Lokesh Counter To Pawan Kalyan Comments In AP Assembly | ABN Telugu</cx:pt>
          <cx:pt idx="7200">Minister Paritala Sunitha Lost Conscious After Seeing Chaman Dead Body | Anantapur | V6 News</cx:pt>
          <cx:pt idx="7201">Minister Vijayabaskar's Bull in the battle of Alanganallur Jallikattu event</cx:pt>
          <cx:pt idx="7202">Ministry list of H.D.Kumaraswamy's Government</cx:pt>
          <cx:pt idx="7203">Minor Sexually Abused In Theatre; Accused In Custody| Mathrubhumi News</cx:pt>
          <cx:pt idx="7204">Mirchaa (Full Video) | Rav Aulakh | New Punjabi Song 2018 | VS Records</cx:pt>
          <cx:pt idx="7205">Miss PTC Punjabi 2017 ! GRAND FINALE !</cx:pt>
          <cx:pt idx="7206">Miss World 2017 Top 10 Announcement</cx:pt>
          <cx:pt idx="7207">Miss World 2017 Top 5 Question and Answer</cx:pt>
          <cx:pt idx="7208">Miss World Manushi Chillar Rejects Salman Khan But Chooses Aamir Khan For Her Bollywood Debut</cx:pt>
          <cx:pt idx="7209">MISS YOU ENA SARA |  NAVJEET| JAYMEET |VALENTINE LATEST PUNJABI SONG 2018 | DADDY MOHAN RECORDS</cx:pt>
          <cx:pt idx="7210">Missing Official Trailer | Tabu | Manoj Bajpayee | Annu Kapoor |  Mukul Abhyankar</cx:pt>
          <cx:pt idx="7211">Mission 2018 : 15 November, 2017 The Hindu Daily Editorial Discussion</cx:pt>
          <cx:pt idx="7212">Mission IAS  2018 : 27 November, 2017 The Hindu Discussion, India-China, IBC, 2016 GI TAGs, Health</cx:pt>
          <cx:pt idx="7213">Mission IAS : 18 November, 2017 The Hindu Daily Editorial Discussion</cx:pt>
          <cx:pt idx="7214">Mission IAS : 20 November, 2017 The Hindu Daily Editorial Discussion</cx:pt>
          <cx:pt idx="7215">Mission IAS : 24 November, 2017 The Hindu Discussion, Anti superstition, UHC, Asean-Saarc , Bail</cx:pt>
          <cx:pt idx="7216">Mission IAS : 25 November, 2017 The Hindu Editorial Discussion, Syria, China-Rohingyas, Judiciary</cx:pt>
          <cx:pt idx="7217">Mission IAS :17 November, 2017 The Hindu Daily Editorial Discussion</cx:pt>
          <cx:pt idx="7218">Mission IAS 2018 : 13 November, 2017 The Hindu Daily Editorial Discussion</cx:pt>
          <cx:pt idx="7219">Mission IAS 2018 : 14 November, 2017 The Hindu Daily Editorial Discussion</cx:pt>
          <cx:pt idx="7220">Mission IAS 2018 : 22 November, 2017 The Hindu Daily Editorial Discussion</cx:pt>
          <cx:pt idx="7221">Mission IAS 2018 : 23 November, 2017 The Hindu Daily Editorial Discussion</cx:pt>
          <cx:pt idx="7222">Mission IAS 2018 : 28 November, 2017 The Hindu Discussion,Judges app Child Labour, Pak, Social Media</cx:pt>
          <cx:pt idx="7223">Mission IAS 2018 :2 December, 2017 The Hindu  Discussion, Japan, Road Safety,Economy, Gender Gap</cx:pt>
          <cx:pt idx="7224">Mission: Impossible - Fallout (2018) - Official Trailer - Paramount Pictures</cx:pt>
          <cx:pt idx="7225">MIST Romantic Malayalam Musical Album 2018| Arjun R| Hariprasad| Najeem Arshad| Aparna Balamurali</cx:pt>
          <cx:pt idx="7226">MK Alagiri criticises MK Stalin as long as Working President, DMK will Not Win | EXCLUSIVE</cx:pt>
          <cx:pt idx="7227">MLA Haris &amp; Vidvat Father Clash Each Other At Mallya Hospital over Assault Case</cx:pt>
          <cx:pt idx="7228">Mla Roja And Bandla Ganesh Uses Filthy Language in a TV Programme Debate on PK| 9 |Eagle Media Works</cx:pt>
          <cx:pt idx="7229">MLA Roja Sensational Comments on Pawan Kalyan || Calls him Package Star || NTV</cx:pt>
          <cx:pt idx="7230">MLA ஆக பொறுப்பேற்றுக் கொண்டதும் தினகரன் ஆர்கே நகரில் செய்த முதல் செயலால் ஆச்சர்யம் அடைந்த c</cx:pt>
          <cx:pt idx="7231">Mo Chhatira Wallpaper - Full Video | New Film - OLE OLE DIL BOLE | Jyoti &amp; Jhilik | 91.9 Sarthak FM</cx:pt>
          <cx:pt idx="7232">Model Rocket Battle | Dude Perfect</cx:pt>
          <cx:pt idx="7233">Modern Swayamwaram | VIVA</cx:pt>
          <cx:pt idx="7234">Modi - भगवा कपडे वाला योगी Noida आया है, अन्धविश्वास तोडा है योगी जी ने, मेरा सलाम है उन्हें.</cx:pt>
          <cx:pt idx="7235">Modi ने Renuka Chaudhari की तुलना Ramayan के राक्षसों से की तो ठहाकों से गूंजा पूरा सदन</cx:pt>
          <cx:pt idx="7236">Mogal Maadi (Ladi Ladi Paay Lagu) - Aishwarya Majmudar | Chaitra Navratri Special</cx:pt>
          <cx:pt idx="7237">Mogalirekulu | 11th June 2018 | Gemini TV</cx:pt>
          <cx:pt idx="7238">Mogalirekulu | 11th May 2018 | Gemini TV</cx:pt>
          <cx:pt idx="7239">Mogalirekulu | 12th Apr 2018 | Gemini TV</cx:pt>
          <cx:pt idx="7240">Mogalirekulu | 12th June 2018 | Gemini TV</cx:pt>
          <cx:pt idx="7241">Mogalirekulu | 13th June 2018 | Gemini TV</cx:pt>
          <cx:pt idx="7242">Mogalirekulu | 14th May 2018 | Gemini TV</cx:pt>
          <cx:pt idx="7243">Mogalirekulu | 15th May 2018 | Gemini TV</cx:pt>
          <cx:pt idx="7244">Mogalirekulu | 16th Apr 2018 | Gemini TV</cx:pt>
          <cx:pt idx="7245">Mogalirekulu | 17th Apr 2018 | Gemini TV</cx:pt>
          <cx:pt idx="7246">Mogalirekulu | 17th May 2018 | Gemini TV</cx:pt>
          <cx:pt idx="7247">Mogalirekulu | 19th Apr 2018 | Gemini TV</cx:pt>
          <cx:pt idx="7248">Mogalirekulu | 1st June 2018 | Gemini TV</cx:pt>
          <cx:pt idx="7249">Mogalirekulu | 20th Apr 2018 | Gemini TV</cx:pt>
          <cx:pt idx="7250">Mogalirekulu | 22nd May 2018 | Gemini TV</cx:pt>
          <cx:pt idx="7251">Mogalirekulu | 23rd Apr 2018 | Gemini TV</cx:pt>
          <cx:pt idx="7252">Mogalirekulu | 24th Apr 2018 | Gemini TV</cx:pt>
          <cx:pt idx="7253">Mogalirekulu | 24th May 2018 | Gemini TV</cx:pt>
          <cx:pt idx="7254">Mogalirekulu | 25th May 2018 | Gemini TV</cx:pt>
          <cx:pt idx="7255">Mogalirekulu | 26th Apr 2018 | Gemini TV</cx:pt>
          <cx:pt idx="7256">Mogalirekulu | 27th Apr 2018 | Gemini TV</cx:pt>
          <cx:pt idx="7257">Mogalirekulu | 27th Mar 2018 | Gemini TV</cx:pt>
          <cx:pt idx="7258">Mogalirekulu | 28th May 2018 | Gemini TV</cx:pt>
          <cx:pt idx="7259">Mogalirekulu | 29th Mar 2018 | Gemini TV</cx:pt>
          <cx:pt idx="7260">Mogalirekulu | 30th Apr 2018 | Gemini TV</cx:pt>
          <cx:pt idx="7261">Mogalirekulu | 31st May 2018 | Gemini TV</cx:pt>
          <cx:pt idx="7262">Mogalirekulu | 3rd Apr 2018 | Gemini TV</cx:pt>
          <cx:pt idx="7263">Mogalirekulu | 3rd May 2018 | Gemini TV</cx:pt>
          <cx:pt idx="7264">Mogalirekulu | 4th June 2018 | Gemini TV</cx:pt>
          <cx:pt idx="7265">Mogalirekulu | 5th Apr 2018 | Gemini TV</cx:pt>
          <cx:pt idx="7266">Mogalirekulu | 5th June 2018 | Gemini TV</cx:pt>
          <cx:pt idx="7267">Mogalirekulu | 6th June 2018 | Gemini TV</cx:pt>
          <cx:pt idx="7268">Mogalirekulu | 6th Mar 2018 | Gemini TV</cx:pt>
          <cx:pt idx="7269">Mogalirekulu | 7th Mar 2018 | Gemini TV</cx:pt>
          <cx:pt idx="7270">Mogalirekulu | 7th May 2018 | Gemini TV</cx:pt>
          <cx:pt idx="7271">Mogalirekulu | 8th June 2018 | Gemini TV</cx:pt>
          <cx:pt idx="7272">Mogalirekulu | 8th Mar 2018 | Gemini TV</cx:pt>
          <cx:pt idx="7273">Mogalirekulu | 9th May 2018 | Gemini TV</cx:pt>
          <cx:pt idx="7274">Mogalirekulu | Today @ 1 30 PM | Gemini TV</cx:pt>
          <cx:pt idx="7275">Mohammad Shami Interview: मैच फिक्सिंग के आरोपों पर शमी ने कहा अगर साबित हो जाए तो फांसी पर लटका दें</cx:pt>
          <cx:pt idx="7276">Mohammad shami's world exclusive interview on ABP Asmita watch video</cx:pt>
          <cx:pt idx="7277">Mohammed Shami finally meets wife but Hasin Jahan again slaps allegations</cx:pt>
          <cx:pt idx="7278">Mohammed Shami से मिलने पहुंची Haseen Jahan, चोट से मिले दिल | वनइंडिया हिंदी</cx:pt>
          <cx:pt idx="7279">Mohan Babu answers objectionable questions - TV9 Today</cx:pt>
          <cx:pt idx="7280">Mohanalal's Odiyan: Exclusive visuals from the set | Manorama Online</cx:pt>
          <cx:pt idx="7281">Mohanlal - Official Movie Trailer | Manju Warrier | Indrajith Sukumaran | Sajid Yahiya</cx:pt>
          <cx:pt idx="7282">Mohanlal Lal's Lal salam full episode #15 | Yoddha - Urvashi, M. G. Sreekumar</cx:pt>
          <cx:pt idx="7283">Mohanlal Lal's Lal salam full episode #22 (last Episode) | Thanmathra - Blessy, Meera Vasudevan</cx:pt>
          <cx:pt idx="7284">Mohanlal Malayalam Movie Teaser | Manju Warrier | Indrajith Sukumaran | Sajid Yahiya</cx:pt>
          <cx:pt idx="7285">Mohanlal Sports A Trimmed Look; Stuns Fans In Kochi| Mathrubhumi News</cx:pt>
          <cx:pt idx="7286">Mohini Official Trailer | Trisha | R. Madhesh | Vivek-Mervin | Prince Pictures</cx:pt>
          <cx:pt idx="7287">MOKAMA 0 KM | Dinesh Lal Yadav (Nirahua),Aamrapali Dubey, Anjana Singh | BHOJPURI FULL HD MOVIE 2018</cx:pt>
          <cx:pt idx="7288">Moksh Gulhati Performs On Slow Motion Angreza | Sneak Peek | The Voice India Kids - Season 2</cx:pt>
          <cx:pt idx="7289">Mom VS Exam Preparations || Mahathalli</cx:pt>
          <cx:pt idx="7290">Mom, Dadi Aur Period | Girliyapa</cx:pt>
          <cx:pt idx="7291">Mom's Vision 2018 - What we do vs What Moms See || Mahathalli</cx:pt>
          <cx:pt idx="7292">Mon (মন) | Total Dadagiri | Full Video Song | Yash | Mimi | Jeet Gannguli | Pathikrit | SVF</cx:pt>
          <cx:pt idx="7293">Monday Special I Shankar Namami I ANURADHA PADUWAL, Full HD Video Song,Shiv Ganga(Mahima Mahakal Ki)</cx:pt>
          <cx:pt idx="7294">Monday Special, Ek  Aankh Mein Suraj Saadha, Shiv Bhajan,ANURADHA PAUDWAL,Full Audio Song,Shiv Sagar</cx:pt>
          <cx:pt idx="7295">Monkey Flees With 15-Days Old Baby From House In Banki, Search Operation Continues</cx:pt>
          <cx:pt idx="7296">Monkey Flees With Baby From House In Banki, Missing Baby's Body Found In Well</cx:pt>
          <cx:pt idx="7297">Monty Apologizes To Tapu Sena | Tapu Sena Special | Taarak Mehta Ka Ooltah Chashmah</cx:pt>
          <cx:pt idx="7298">Monty's Lie Lands Tapu Sena In Trouble | Tapu Sena Special | Taarak Mehta Ka Ooltah Chashmah</cx:pt>
          <cx:pt idx="7299">Mooli Gajar ka mix Achaar । सर्दियों के लिये खास गाजर मूली का अचार । Gaazar Muli Pickle</cx:pt>
          <cx:pt idx="7300">Moon Landing - REAL or FAKE ? l The Baigan Vines</cx:pt>
          <cx:pt idx="7301">‌‌Moong Dal Cheela Layered | मूंगदाल का भरवां डबल चीला । Stuffed Moong Dal Double Chilla</cx:pt>
          <cx:pt idx="7302">Moong Dal Khasta Kachori | मूंग दाल की करारी खस्ता कचोड़ी । Dal Kachori Recipe</cx:pt>
          <cx:pt idx="7303">Mor Comedy # Mangu Ke Drame #  Episode 14 # अनपढ़ हाली # Vijay Varma # Haryanvi Comedy</cx:pt>
          <cx:pt idx="7304">Mor Comedy # Mangu Ke Drame # Episode 10 # लुंगी डांस  # Vijay Varma &amp; Shikha Raghav # Mor Haryanvi</cx:pt>
          <cx:pt idx="7305">Mor Comedy # Mangu Ke Drame # Episode 11 # नई मैडम # Vijay Varma # Haryanvi Comedy # Mor Haryanvi</cx:pt>
          <cx:pt idx="7306">Mor Comedy # Mangu Ke Drame # Episode 12 # मंगू की बहु # Vijay Varma &amp; Shikha Raghav # Mor Haryanvi</cx:pt>
          <cx:pt idx="7307">Mor Comedy # Mangu Ke Drame # Episode 13 # मैडम पटाका # Vijay Varma # New Haryanvi Comedy</cx:pt>
          <cx:pt idx="7308">Mor Comedy # Mangu Ke Drame # Episode 15 # हाय रै जाडा # Vijay Varma &amp; Shikha Raghav # Comedy</cx:pt>
          <cx:pt idx="7309">Mor Comedy # Mangu Ke Drame # Episode 16 # पटवारन के  जिकरे # Vijay Varma # New Haryanvi Comedy</cx:pt>
          <cx:pt idx="7310">Mor Comedy # Mangu Ke Drame # Episode 17 # New Year Gift 2018 # Vijay Varma &amp; Shika Raghav</cx:pt>
          <cx:pt idx="7311">Mor Comedy # Mangu Ke Drame # Episode 18 # Girl Vs Boy # Vijay Varma &amp; Shikha Raghav # New Comedy</cx:pt>
          <cx:pt idx="7312">More than 100 people have been detained over different locations in Mumbai</cx:pt>
          <cx:pt idx="7313">Morning Shiv bhajans Vol.6 I HARIHARAN, ANURADHA PAUDWAL, ANUP JALOTA, HARIOM SHARAN, TULSI KUMAR</cx:pt>
          <cx:pt idx="7314">Morratu Kombat | Fully</cx:pt>
          <cx:pt idx="7315">Most Popular Comedy Scenes from Soldier (1998) (HD) - Bobby Deol - Preity Zinta - Johny Lever</cx:pt>
          <cx:pt idx="7316">Most Popular Shiv Bhajans I HARIHARAN, ANUP JALOTA, ANURADHA PAUDWAL, NARENDRA CHANCHAL</cx:pt>
          <cx:pt idx="7317">Most Popular Venkateswara Swamy Songs - Lord Balaji Devotional Songs | Rose Telugu Movies</cx:pt>
          <cx:pt idx="7318">Most shocking moments of 2017: WWE Top 10, Dec. 23, 2017</cx:pt>
          <cx:pt idx="7319">Most Wanted Abbayi Song Promo @ MLA Pre Release Event | Nandamuri Kalyanram | Kajal Aggarwal</cx:pt>
          <cx:pt idx="7320">Mother - The neck of the family | Comedy | Dreamz Unlimited</cx:pt>
          <cx:pt idx="7321">Mother hacked 14-year-old son in Kollam: Jithu's Grandfather responses | FIR</cx:pt>
          <cx:pt idx="7322">Mothers At Parent Teacher Meetings | MostlySane</cx:pt>
          <cx:pt idx="7323">Mothers of Bollywood Actors | Bollywood Actors Mothers</cx:pt>
          <cx:pt idx="7324">mother-son escape train accident in howrah station</cx:pt>
          <cx:pt idx="7325">Motion Poster | Koi Vi Nahi | Shirley Setia | Gurnazar | Speed Records | Releasing on 5th April</cx:pt>
          <cx:pt idx="7326">Motion Poster|Palazzo|kulwinder Billa &amp; Shivjot|Aman Hayer |Himanshi Khurana|Releasing 28th Nov 2017</cx:pt>
          <cx:pt idx="7327">Motivation - or kya chal Raha hai</cx:pt>
          <cx:pt idx="7328">Motivation For First Exam Score 90 percent at least exemption तो चाहिए ही चाहिए</cx:pt>
          <cx:pt idx="7329">Moto G6 and Moto G6 Play India - A BIG Mistake? My Opinions🔥🔥🔥</cx:pt>
          <cx:pt idx="7330">Moto G6 Unboxing &amp; Overview (Indian Unit)</cx:pt>
          <cx:pt idx="7331">Moto X4 Unboxing &amp; Hands On Overview (Indian Unit)</cx:pt>
          <cx:pt idx="7332">Moto Z2 Force Unboxing and First Look - Shatterproof 6GB RAM - My Opinions</cx:pt>
          <cx:pt idx="7333">Moto Z2 Force with 6GB RAM Unboxing &amp; Overview (Indian Unit)</cx:pt>
          <cx:pt idx="7334">Motorola Moto G6 Plus, Moto G6 and Moto G6 Play Launched - My Opinions</cx:pt>
          <cx:pt idx="7335">Motorola Moto X4 Full Detailed Review</cx:pt>
          <cx:pt idx="7336">Mouni Roy's Boyfriend Mohit Raina INSULTS Her Badly In Front Of Media By Leaving The Interview</cx:pt>
          <cx:pt idx="7337">Moving on from Beme</cx:pt>
          <cx:pt idx="7338">MOWGLI - Official 1st Trailer</cx:pt>
          <cx:pt idx="7339">MP Mallareddy meets Sangeetha and supports her || Sangeeta vs devi|| Noix life</cx:pt>
          <cx:pt idx="7340">Mp Patwari 16 dec 1st shift |Maths Questions</cx:pt>
          <cx:pt idx="7341">Mp Patwari 18 Dec 1st shift Maths Questions|Patwari Exam Analysis, Patwari Exam review</cx:pt>
          <cx:pt idx="7342">MP PATWARI EXAM ANALYSIS |Today Maths Questions asked in patwari exam papers</cx:pt>
          <cx:pt idx="7343">Mp Patwari Exam Analysis 13 Dec 2nd shift and 1st shift</cx:pt>
          <cx:pt idx="7344">MP PATWARI EXAM ANALYSIS 9 Dec 2017 1st shift | Questions asked in today's patwari exam</cx:pt>
          <cx:pt idx="7345">MP PATWARI EXAM ANALYSIS based MATHs Strategy  for 13 Dec,14 Dec,15 Dec,16 dec Exams</cx:pt>
          <cx:pt idx="7346">MP Professor Who Danced His Way Into Our Hearts Is A Huge Govinda Fan</cx:pt>
          <cx:pt idx="7347">MPPSC 2018 PAPER ANALYSIS / ANSWER KEY CUTOFF QUESTIONS  IN GS PAPER 1 PRELIMS ( 18 FEBRUARY 2018 )</cx:pt>
          <cx:pt idx="7348">Mr. &amp; Mrs. E02 | Biwi Ko Gussa Kyun Aata Hai | Valentine's Day Special | Girliyapa</cx:pt>
          <cx:pt idx="7349">Mr. &amp; Mrs. E03 | Truth Or Dare with Mother-In-Law feat. Nidhi Bisht and Biswapati Sarkar | Girliyapa</cx:pt>
          <cx:pt idx="7350">Mr. Chandramouli - Yedhedho Aanene Tamil Lyric | Gautham Karthik, Regina | Sam C.S.</cx:pt>
          <cx:pt idx="7351">Mr. Chandramouli Trailer | Karthik, Gautham Karthik, Regina | Sam C.S | Thiru | G. Dhananjayan</cx:pt>
          <cx:pt idx="7352">Mr. McMahon suspends Roman Reigns: Raw, March 12, 2018</cx:pt>
          <cx:pt idx="7353">Mr. Nags' bids adieu to the Terrific Trio | 2018 VIVO IPL</cx:pt>
          <cx:pt idx="7354">MR. PUNJAB 2017 Grand Finale</cx:pt>
          <cx:pt idx="7355">MR. Seahorse - Episode 1 | कैसे एक लड़का गर्भवती हो गया? | New Hindi Web Series 2017 | Kumar Films</cx:pt>
          <cx:pt idx="7356">Ms Baskar daughter's Big New Year Surprise Gift</cx:pt>
          <cx:pt idx="7357">MS Dhoni abuses Manish Pandey during 2nd T20I, asks him to pay attention | Cricket Ki Baat</cx:pt>
          <cx:pt idx="7358">MS Dhoni का चमत्कारी Catch || MS Dhoni flying catch Of Perera || India vs Sri Lanka, 2nd ODI, Mohali</cx:pt>
          <cx:pt idx="7359">Ms Dhoni की इस महानता के कारण बना Ambati Rayudu का शतक, देखकर आप भी रो पड़ोगे ...</cx:pt>
          <cx:pt idx="7360">MS Dhoni ने Kuldeep Yadav को लगाई जमकर डांट, डांट के बाद मिले 3 wickets || India Win the match by 88</cx:pt>
          <cx:pt idx="7361">Mubarakan 2017 Hindi Star Anil kapur, Arjun Kapur</cx:pt>
          <cx:pt idx="7362">Mud - Mud Ke (मुड़-मुड़ कै) | Full Official Video | New Haryanvi Song | Mukesh Dahiya | DAHIYA FILMS</cx:pt>
          <cx:pt idx="7363">Muddha Mandaram - Episode 1000  - February 6, 2018 - Preview</cx:pt>
          <cx:pt idx="7364">Muddha Mandaram - Episode 1001  - February 7, 2018 - Preview</cx:pt>
          <cx:pt idx="7365">Muddha Mandaram - Episode 1002  - February 8, 2018 - Preview</cx:pt>
          <cx:pt idx="7366">Muddha Mandaram - Episode 1003  - February 9, 2018 - Preview</cx:pt>
          <cx:pt idx="7367">Muddha Mandaram - Episode 1004  - February 10, 2018 - Preview</cx:pt>
          <cx:pt idx="7368">Muddha Mandaram - Episode 1005  - February 12, 2018 - Preview</cx:pt>
          <cx:pt idx="7369">Muddha Mandaram - Episode 1005 - February 12, 2018 - Best Scene</cx:pt>
          <cx:pt idx="7370">Muddha Mandaram - Episode 1008  - February 15, 2018 - Preview</cx:pt>
          <cx:pt idx="7371">Muddha Mandaram - Episode 1009  - February 16, 2018 - Preview</cx:pt>
          <cx:pt idx="7372">Muddha Mandaram - Episode 1010  - February 17, 2018 - Preview</cx:pt>
          <cx:pt idx="7373">Muddha Mandaram - Episode 1011  - February 19, 2018 - Preview</cx:pt>
          <cx:pt idx="7374">Muddha Mandaram - Episode 1014  - February 22, 2018 - Preview</cx:pt>
          <cx:pt idx="7375">Muddha Mandaram - Episode 1015  - February 23, 2018 - Preview</cx:pt>
          <cx:pt idx="7376">Muddha Mandaram - Episode 1017  - February 26, 2018 - Preview</cx:pt>
          <cx:pt idx="7377">Muddha Mandaram - Episode 1020  - March 1, 2018 - Preview</cx:pt>
          <cx:pt idx="7378">Muddha Mandaram - Episode 1021  - March 2, 2018 - Preview</cx:pt>
          <cx:pt idx="7379">Muddha Mandaram - Episode 1022  - March 3, 2018 - Preview</cx:pt>
          <cx:pt idx="7380">Muddha Mandaram - Episode 1024  - March 6, 2018 - Preview</cx:pt>
          <cx:pt idx="7381">Muddha Mandaram - Episode 1025  - March 7, 2018 - Preview</cx:pt>
          <cx:pt idx="7382">Muddha Mandaram - Episode 1027  - March 9, 2018 - Preview</cx:pt>
          <cx:pt idx="7383">Muddha Mandaram - Episode 1028  - March 10, 2018 - Preview</cx:pt>
          <cx:pt idx="7384">Muddha Mandaram - Episode 1029  - March 12, 2018 - Preview</cx:pt>
          <cx:pt idx="7385">Muddha Mandaram - Episode 1032  - March 15, 2018 - Preview</cx:pt>
          <cx:pt idx="7386">Muddha Mandaram - Episode 1033  - March 16, 2018 - Preview</cx:pt>
          <cx:pt idx="7387">Muddha Mandaram - Episode 1033 - March 16, 2018 - Best Scene</cx:pt>
          <cx:pt idx="7388">Muddha Mandaram - Episode 1036  - March 20, 2018 - Preview</cx:pt>
          <cx:pt idx="7389">Muddha Mandaram - Episode 1037  - March 21, 2018 - Preview</cx:pt>
          <cx:pt idx="7390">Muddha Mandaram - Episode 1038  - March 22, 2018 - Preview</cx:pt>
          <cx:pt idx="7391">Muddha Mandaram - Episode 1040  - March 24, 2018 - Preview</cx:pt>
          <cx:pt idx="7392">Muddha Mandaram - Episode 1042  - March 27, 2018 - Preview</cx:pt>
          <cx:pt idx="7393">Muddha Mandaram - Episode 1044  - March 29, 2018 - Preview</cx:pt>
          <cx:pt idx="7394">Muddha Mandaram - Episode 1045  - March 30, 2018 - Preview</cx:pt>
          <cx:pt idx="7395">Muddha Mandaram - Episode 1047  - April 2, 2018 - Preview</cx:pt>
          <cx:pt idx="7396">Muddha Mandaram - Episode 1048  - April 3, 2018 - Preview</cx:pt>
          <cx:pt idx="7397">Muddha Mandaram - Episode 1050  - April 5, 2018 - Preview</cx:pt>
          <cx:pt idx="7398">Muddha Mandaram - Episode 1051  - April 6, 2018 - Preview</cx:pt>
          <cx:pt idx="7399">Muddha Mandaram - Episode 1057 - April 13, 2018 - Best Scene</cx:pt>
          <cx:pt idx="7400">Muddha Mandaram - Episode 1058  - April 14, 2018 - Preview</cx:pt>
          <cx:pt idx="7401">Muddha Mandaram - Episode 1059  - April 16, 2018 - Preview</cx:pt>
          <cx:pt idx="7402">Muddha Mandaram - Episode 1059 - April 16, 2018 - Best Scene</cx:pt>
          <cx:pt idx="7403">Muddha Mandaram - Episode 1060 - April 17, 2018 - Best Scene</cx:pt>
          <cx:pt idx="7404">Muddha Mandaram - Episode 1061 - April 18, 2018 - Best Scene</cx:pt>
          <cx:pt idx="7405">Muddha Mandaram - Episode 1062 - April 19, 2018 - Best Scene</cx:pt>
          <cx:pt idx="7406">Muddha Mandaram - Episode 1063 - April 20, 2018 - Best Scene</cx:pt>
          <cx:pt idx="7407">Muddha Mandaram - Episode 1064 - April 21, 2018 - Best Scene</cx:pt>
          <cx:pt idx="7408">Muddha Mandaram - Episode 1067  - April 25, 2018 - Preview</cx:pt>
          <cx:pt idx="7409">Muddha Mandaram - Episode 1068  - April 26, 2018 - Preview</cx:pt>
          <cx:pt idx="7410">Muddha Mandaram - Episode 1069  - April 27, 2018 - Preview</cx:pt>
          <cx:pt idx="7411">Muddha Mandaram - Episode 1070  - April 28, 2018 - Preview</cx:pt>
          <cx:pt idx="7412">Muddha Mandaram - Episode 1072  - May 1, 2018 - Preview</cx:pt>
          <cx:pt idx="7413">Muddha Mandaram - Episode 1072 - May 01, 2018 - Best Scene</cx:pt>
          <cx:pt idx="7414">Muddha Mandaram - Episode 1074 - May 03, 2018 - Best Scene</cx:pt>
          <cx:pt idx="7415">Muddha Mandaram - Episode 1076  - May 5, 2018 - Preview</cx:pt>
          <cx:pt idx="7416">Muddha Mandaram - Episode 1076 - May 05, 2018 - Best Scene</cx:pt>
          <cx:pt idx="7417">Muddha Mandaram - Episode 1077 - May 07, 2018 - Best Scene</cx:pt>
          <cx:pt idx="7418">Muddha Mandaram - Episode 1078  - May 08, 2018 - Preview</cx:pt>
          <cx:pt idx="7419">Muddha Mandaram - Episode 927  - November 13, 2017 - Preview</cx:pt>
          <cx:pt idx="7420">Muddha Mandaram - Episode 931  - November 17, 2017 - Preview</cx:pt>
          <cx:pt idx="7421">Muddha Mandaram - Episode 933  - November 20, 2017 - Preview</cx:pt>
          <cx:pt idx="7422">Muddha Mandaram - Episode 934  - November 21, 2017 - Preview</cx:pt>
          <cx:pt idx="7423">Muddha Mandaram - Episode 935  - November 22, 2017 - Preview</cx:pt>
          <cx:pt idx="7424">Muddha Mandaram - Episode 937  - November 24, 2017 - Preview</cx:pt>
          <cx:pt idx="7425">Muddha Mandaram - Episode 938  - November 25, 2017 - Preview</cx:pt>
          <cx:pt idx="7426">Muddha Mandaram - Episode 938 - November 25, 2017 - Best Scene</cx:pt>
          <cx:pt idx="7427">Muddha Mandaram - Episode 939  - November 27, 2017 - Preview</cx:pt>
          <cx:pt idx="7428">Muddha Mandaram - Episode 944  - December 2, 2017 - Preview</cx:pt>
          <cx:pt idx="7429">Muddha Mandaram - Episode 945  - December 4, 2017 - Preview</cx:pt>
          <cx:pt idx="7430">Muddha Mandaram - Episode 948  - December 7, 2017 - Preview</cx:pt>
          <cx:pt idx="7431">Muddha Mandaram - Episode 949  - December 8, 2017 - Preview</cx:pt>
          <cx:pt idx="7432">Muddha Mandaram - Episode 952  - December 12, 2017 - Preview</cx:pt>
          <cx:pt idx="7433">Muddha Mandaram - Episode 952 - December 12, 2017 - Best Scene</cx:pt>
          <cx:pt idx="7434">Muddha Mandaram - Episode 953  - December 13, 2017 - Preview</cx:pt>
          <cx:pt idx="7435">Muddha Mandaram - Episode 954  - December 14, 2017 - Preview</cx:pt>
          <cx:pt idx="7436">Muddha Mandaram - Episode 955  - December 15, 2017 - Preview</cx:pt>
          <cx:pt idx="7437">Muddha Mandaram - Episode 959  - December 20, 2017 - Preview</cx:pt>
          <cx:pt idx="7438">Muddha Mandaram - Episode 960  - December 21, 2017 - Preview</cx:pt>
          <cx:pt idx="7439">Muddha Mandaram - Episode 961  - December 22, 2017 - Preview</cx:pt>
          <cx:pt idx="7440">Muddha Mandaram - Episode 962  - December 23, 2017 - Preview</cx:pt>
          <cx:pt idx="7441">Muddha Mandaram - Episode 963  - December 25, 2017 - Preview</cx:pt>
          <cx:pt idx="7442">Muddha Mandaram - Episode 964  - December 26, 2017 - Preview</cx:pt>
          <cx:pt idx="7443">Muddha Mandaram - Episode 966  - December 28, 2017 - Preview</cx:pt>
          <cx:pt idx="7444">Muddha Mandaram - Episode 967  - December 29, 2017 - Preview</cx:pt>
          <cx:pt idx="7445">Muddha Mandaram - Episode 967 - December 29, 2017 - Best Scene</cx:pt>
          <cx:pt idx="7446">Muddha Mandaram - Episode 969  - January 1, 2018 - Preview</cx:pt>
          <cx:pt idx="7447">Muddha Mandaram - Episode 970  - January 2, 2018 - Preview</cx:pt>
          <cx:pt idx="7448">Muddha Mandaram - Episode 970 - January 02, 2018 - Best Scene</cx:pt>
          <cx:pt idx="7449">Muddha Mandaram - Episode 973  - January 5, 2018 - Preview</cx:pt>
          <cx:pt idx="7450">Muddha Mandaram - Episode 973 - January 05, 2018 - Best Scene</cx:pt>
          <cx:pt idx="7451">Muddha Mandaram - Episode 975  - January 8, 2018 - Preview</cx:pt>
          <cx:pt idx="7452">Muddha Mandaram - Episode 977 - January 10, 2018 - Best Scene</cx:pt>
          <cx:pt idx="7453">Muddha Mandaram - Episode 979  - January 12, 2018 - Preview</cx:pt>
          <cx:pt idx="7454">Muddha Mandaram - Episode 980  - January 13, 2018 - Preview</cx:pt>
          <cx:pt idx="7455">Muddha Mandaram - Episode 980 - January 13, 2018 - Best Scene</cx:pt>
          <cx:pt idx="7456">Muddha Mandaram - Episode 982  - January 16, 2018 - Preview</cx:pt>
          <cx:pt idx="7457">Muddha Mandaram - Episode 983  - January 17, 2018 - Preview</cx:pt>
          <cx:pt idx="7458">Muddha Mandaram - Episode 984  - January 18, 2018 - Preview</cx:pt>
          <cx:pt idx="7459">Muddha Mandaram - Episode 985  - January 19, 2018 - Preview</cx:pt>
          <cx:pt idx="7460">Muddha Mandaram - Episode 987  - January 22, 2018 - Preview</cx:pt>
          <cx:pt idx="7461">Muddha Mandaram - Episode 988  - January 23, 2018 - Preview</cx:pt>
          <cx:pt idx="7462">Muddha Mandaram - Episode 988 - January 23, 2018 - Best Scene</cx:pt>
          <cx:pt idx="7463">Muddha Mandaram - Episode 990 - January 25, 2018 - Best Scene</cx:pt>
          <cx:pt idx="7464">Muddha Mandaram - Episode 991 - January 26, 2018 - Best Scene</cx:pt>
          <cx:pt idx="7465">Muddha Mandaram - Episode 992 - January 27, 2018 - Best Scene</cx:pt>
          <cx:pt idx="7466">Muddha Mandaram - Episode 997  - February 2, 2018 - Preview</cx:pt>
          <cx:pt idx="7467">Muddha Mandaram - Episode 998  - February 3, 2018 - Preview</cx:pt>
          <cx:pt idx="7468">Muddha Mandaram - Episode 998 - February 03, 2018 - Best Scene</cx:pt>
          <cx:pt idx="7469">Muddha Mandaram | Episode - 1090 | Preview | 22 May 2018 | Telugu Serial</cx:pt>
          <cx:pt idx="7470">Muddha Mandaram | Episode - 1092 | Preview | 24 May 2018 | Telugu Serial</cx:pt>
          <cx:pt idx="7471">Muddha Mandaram | Episode - 1094 | Preview | 26 May 2018 | Telugu Serial</cx:pt>
          <cx:pt idx="7472">Muddha Mandaram | Episode - 1095 | Preview | 28 May 2018 | Telugu Serial</cx:pt>
          <cx:pt idx="7473">Muddha Mandaram | Episode - 1096 | Preview | 29 May 2018 | Telugu Serial</cx:pt>
          <cx:pt idx="7474">Muddha Mandaram | Episode - 1099 | Best Scene |01 Jun 2018 | Telugu Serial</cx:pt>
          <cx:pt idx="7475">Muddha Mandaram | Episode - 1103 | Preview | 07 Jun 2018 | Telugu Serial</cx:pt>
          <cx:pt idx="7476">Mudke Mat Dekhna - Part 2</cx:pt>
          <cx:pt idx="7477">MUGAMOODI EPI 04 | AANDAL  ATHIYAYAM | MADRAS CENTRAL</cx:pt>
          <cx:pt idx="7478">Mugamoodi Epi03 | Kumari Athiyayam | Madras Central</cx:pt>
          <cx:pt idx="7479">Muh Mitha Karade || Somvir Kathurwal || Kapil Kathurwal , Samapti Patra || New Haryanvi Song 2018</cx:pt>
          <cx:pt idx="7480">Muh Saaf Karwa Jao - Bakchodi Ki Hadd - ep 27 -TST</cx:pt>
          <cx:pt idx="7481">Mujhse Shadi Karogi ft. crazy creatures productions</cx:pt>
          <cx:pt idx="7482">Mukesh ambani shocked after seeing chandra babu naidu technology ... Taja 30</cx:pt>
          <cx:pt idx="7483">Mukha Mukhi comes full circle! - Sankranthi Special - TV9</cx:pt>
          <cx:pt idx="7484">Mukha Mukhi with Mohan Babu || మోహన్ బాబు తో ముఖా ముఖి.. - TV9</cx:pt>
          <cx:pt idx="7485">Mukkabaaz - Official Trailer | Anurag Kashyap | Vineet Kumar Singh &amp; Zoya Hussain | Aanand L. Rai</cx:pt>
          <cx:pt idx="7486">Mukkabaaz Aashiq (2018) Telugu Film Dubbed Into Hindi Full Movie | Gopichand, Rakul Preet Singh</cx:pt>
          <cx:pt idx="7487">Multan Sultan Vs Peshawar Zalmi I Short Highlights | PSL 2018 | PSL</cx:pt>
          <cx:pt idx="7488">Mumbai / himanshu roy final rites</cx:pt>
          <cx:pt idx="7489">Mumbai Bandh: Eastern Express Highway at Ramabai Ambedkar Nagar In Ghatkopar</cx:pt>
          <cx:pt idx="7490">MUMBAI GIRLS DANCING TO SWAG SE SWAGAT | So Effin Cray</cx:pt>
          <cx:pt idx="7491">Mumbai protest update: People protest at railway stations, local trains affected</cx:pt>
          <cx:pt idx="7492">Mumbai Pune Mumbai 3 - Motion Poster | Swapnil Joshi, Mukta Barve | New Marathi Movie 2018</cx:pt>
          <cx:pt idx="7493">Mumbai, Pune &amp; Penguin - Chetan Muley | Marathi Stand-Up Comedy #bhadipa #marathistandup</cx:pt>
          <cx:pt idx="7494">Mumbai,Mulund Raj Thackeray Uncut Speech 15th Apr 2018</cx:pt>
          <cx:pt idx="7495">Mumbai: Eye witnesses of Kamala Mills Compound say people find  it difficult to escape</cx:pt>
          <cx:pt idx="7496">Mummy - Save Me (Tamil) | Official Trailer | JSK Film Corporation</cx:pt>
          <cx:pt idx="7497">MUMMY NE NI KEHTA - 2  FT. 102 NOT OUT| DUDE SERIOUSLY</cx:pt>
          <cx:pt idx="7498">MUMMY NE NI KEHTO | PART - 1 | DUDE SERIOUSLY</cx:pt>
          <cx:pt idx="7499">Mummy Papa Ka Second Honeymoon || TVF</cx:pt>
          <cx:pt idx="7500">Mummy, Bahu Mil Gayi Prank - Comment Trolling #23 | The HunGama Films ft. Salil Gupta</cx:pt>
          <cx:pt idx="7501">Munda Darda 2 | New Punjabi Song | Mani Sharan | Latest Punjabi Songs 2018 | Yellow Music</cx:pt>
          <cx:pt idx="7502">Munirathna In LIVE | Part 3 ಮುನಿರತ್ನ ವಿರುದ್ಧ ಜಾಮೀನು ರಹಿತ ಎಫ್ಐಆರ್ ಗೆ ಕೋರ್ಟ್ ಆದೇಶ</cx:pt>
          <cx:pt idx="7503">Munni Badnaam Hui VS. Sheila Ki Jawani  | Dance Off | feat. Live To Dance With Sonali</cx:pt>
          <cx:pt idx="7504">Muqaddar - Superhit Bhojpuri Full Movie 2018 - Khesari Lal Yadav, Kajal Raghwani - Full Film</cx:pt>
          <cx:pt idx="7505">Murari ki kocktail सगाई तो काको को हुण दे राजस्थानी हरयाणवी कोमेडी</cx:pt>
          <cx:pt idx="7506">Murari Lal ki  Ulti Topi  मुरारी लाल की उल्टी टोपी भाग-01</cx:pt>
          <cx:pt idx="7507">Murder Of Homemaker At Peroorkada, Son Arrested | Mathrubhumi News</cx:pt>
          <cx:pt idx="7508">Murdered Chennai boy Ritheesh's funeral procession happens today!- Cops in protection  | #ChennaiBoy</cx:pt>
          <cx:pt idx="7509">Music Gally || Ab yeh karke dikhao || Shehbaaz khan Mimicry ||</cx:pt>
          <cx:pt idx="7510">Musical Genre Challenge with Ariana Grande</cx:pt>
          <cx:pt idx="7511">Musically vs Meme | 1 Kg Biriyani</cx:pt>
          <cx:pt idx="7512">MUSICIANS IN EXAMS | RishhSome</cx:pt>
          <cx:pt idx="7513">Muski Maar Ke Je Bolela Karejau|Full Song|Khesarilal Yadav,Kajal Raghwani|Main Sehra Bandh Ke Aaunga</cx:pt>
          <cx:pt idx="7514">Muslim महिलाओं को मिली मौलवियों से आजादी Narendra Modi का क्रांतिकारी कदम ! ओवैसी काँपने लगा</cx:pt>
          <cx:pt idx="7515">Must Watch : ಗ್ಯಾಸ್ ಸಿಲಿಂಡರ್ ಹೊಂದಿರುವ ಎಲ್ಲರೂ ವೀಕ್ಷಿಸಬೇಕಾದ ವೀಡಿಯೊ |Gas Cylinder Safty Tips Kannada</cx:pt>
          <cx:pt idx="7516">Must Watch नए साल का तोहफ़ा | Bhagavad Gita As It Is | Dr Vivek Bindra</cx:pt>
          <cx:pt idx="7517">Must Watch: 14 Year Old Boy Akmal Laid 20 Eggs In Indonesia || NTV</cx:pt>
          <cx:pt idx="7518">Mustachers (Full Video) | Kulbir Jhinjer | Vehli Janta Records | Latest Songs 2018</cx:pt>
          <cx:pt idx="7519">Mustachers Official Teaser | Kulbir Jhinjer | Latest Punjabi Songs 2018 | Vehli Janta Records</cx:pt>
          <cx:pt idx="7520">Mutyala Muggu - Episode 531 - March 19, 2018 - Best Scene</cx:pt>
          <cx:pt idx="7521">MY CHEATING GIRLFRIEND - | Elvish Yadav |</cx:pt>
          <cx:pt idx="7522">My Desi Girl Friend || Roast-1 ||Comedy Videos || By Ravi Ganjam</cx:pt>
          <cx:pt idx="7523">My dream has come true : Durishetty Anudeep, UPSC 2017 topper</cx:pt>
          <cx:pt idx="7524">MY FARM...MY FULZ !</cx:pt>
          <cx:pt idx="7525">My father was quite conscious about boys whom I used to meet: Alia Bhatt in Aap Ki Adalat</cx:pt>
          <cx:pt idx="7526">my FaVoriTE CELL PhonEs! (tech tuesday intro by Dan Mace)</cx:pt>
          <cx:pt idx="7527">My First Crush in College: With Humble Politician Danish Sait &amp; SA Aravind (Talk to the Pant)</cx:pt>
          <cx:pt idx="7528">My First Ever Huawei Unboxing | Huawei P20 Lite</cx:pt>
          <cx:pt idx="7529">MY MOJO IS BACK!</cx:pt>
          <cx:pt idx="7530">My MOM Doesn't LOVE ME | Sham Idrees</cx:pt>
          <cx:pt idx="7531">My New Camera! Insta360 One Unboxing and First Look!</cx:pt>
          <cx:pt idx="7532">My New Phone! Porsche Design Mate RS Unboxing and First Look - It's HOT!!! 🔥🔥🔥</cx:pt>
          <cx:pt idx="7533">My New Tool 🔥Zhiyun Crane 2 Gimbal Unboxing and First Look</cx:pt>
          <cx:pt idx="7534">MY PARENTS REACTION TO YOUTUBE PLAY BUTTON || Hyderabad Diaries</cx:pt>
          <cx:pt idx="7535">My Parents Watched My Videos | QNA</cx:pt>
          <cx:pt idx="7536">My SUBSCRIBERS Recreated My Instagram Pictures! | #RealTalkTuesday | MostlySane</cx:pt>
          <cx:pt idx="7537">My Thoughts - Xiaomi India Current State &amp; What I Don't like</cx:pt>
          <cx:pt idx="7538">My Top Mid Range Smartphone Picks for 2017</cx:pt>
          <cx:pt idx="7539">Mystery Behind Sridevi || శ్రీదేవి మరణం పై కొత్త అనుమానాలు ||  #Sridevi</cx:pt>
          <cx:pt idx="7540">Mystery of Lord Jagannath's Ratna Bhandar Remains Unsolved</cx:pt>
          <cx:pt idx="7541">Mysuru royal Yaduveer-Trishika Baby Aadyaveer Narasimha Wodeyar Video</cx:pt>
          <cx:pt idx="7542">Mysuru SP Ravi Channannavar Reacts To MP Pratap Simha's Remark</cx:pt>
          <cx:pt idx="7543">Na Kodalu Bangaram - Episode 192  - February 21, 2018 - Preview</cx:pt>
          <cx:pt idx="7544">Naa Bolda | Ninja | Video Song | Punjab Singh | Gurjind Maan | Latest Punjabi Songs 2018 | 19th Jan</cx:pt>
          <cx:pt idx="7545">Naa chalda - Inder Kaur | Narinder Batth | Latest Punjabi Songs 2018 | White Notes Entertainment</cx:pt>
          <cx:pt idx="7546">Naa Nuvve - Pre Release Trailer | Nandamuri Kalyan Ram | Tamannaah | Jayendra | P C Sreeram</cx:pt>
          <cx:pt idx="7547">Naa Nuvve - Telugu Trailer | Nandamuri Kalyan Ram | Tamannaah | Sharreth | Jayendra | P C Sreeram</cx:pt>
          <cx:pt idx="7548">Naa Peru Meenakshi | 11th December 2017  | Full Episode No 901 | ETV Telugu</cx:pt>
          <cx:pt idx="7549">Naa Peru Meenakshi | 11th November 2017 | Full Episode No 876 | ETV Telugu</cx:pt>
          <cx:pt idx="7550">Naa Peru Meenakshi | 14th December 2017  | Full Episode No 904 | ETV Telugu</cx:pt>
          <cx:pt idx="7551">Naa Peru Meenakshi | 15th   December 2017  | Full Episode No 905| ETV Telugu</cx:pt>
          <cx:pt idx="7552">Naa Peru Meenakshi | 15th November 2017 | Full Episode No 879 | ETV Telugu</cx:pt>
          <cx:pt idx="7553">Naa Peru Meenakshi | 19th December 2017  | Full Episode No 908| ETV Telugu</cx:pt>
          <cx:pt idx="7554">Naa Peru Meenakshi | 20th January 2018   | Full Episode No 936| ETV Telugu</cx:pt>
          <cx:pt idx="7555">Naa Peru Meenakshi | 20th November 2017 | Full Episode No 883 | ETV Telugu</cx:pt>
          <cx:pt idx="7556">Naa Peru Meenakshi | 22nd November 2017 | Full Episode No 885 | ETV Telugu</cx:pt>
          <cx:pt idx="7557">Naa Peru Meenakshi | 23rd  May 2018 | Full Episode No 1041 | ETV Telugu</cx:pt>
          <cx:pt idx="7558">Naa Peru Meenakshi | 23rd November 2017 | Full Episode No 886 | ETV Telugu</cx:pt>
          <cx:pt idx="7559">Naa Peru Meenakshi | 24th November 2017 | Full Episode No 887 | ETV Telugu</cx:pt>
          <cx:pt idx="7560">Naa Peru Meenakshi | 27th November 2017 | Full Episode No 889 | ETV Telugu</cx:pt>
          <cx:pt idx="7561">Naa Peru Meenakshi | 29th November 2017 | Full Episode No 891 | ETV Telugu</cx:pt>
          <cx:pt idx="7562">Naa Peru Meenakshi | 2nd December 2017  | Full Episode No 894 | ETV Telugu</cx:pt>
          <cx:pt idx="7563">Naa Peru Meenakshi | 30th November 2017 | Full Episode No 892 | ETV Telugu</cx:pt>
          <cx:pt idx="7564">Naa Peru Meenakshi | 4th December 2017  | Full Episode No 895 | ETV Telugu</cx:pt>
          <cx:pt idx="7565">Naa Peru Meenakshi | 7th December 2017  | Full Episode No 898 | ETV Telugu</cx:pt>
          <cx:pt idx="7566">Naa Peru Meenakshi | 8th December 2017  | Full Episode No 899 | ETV Telugu</cx:pt>
          <cx:pt idx="7567">Naa Peru Meenakshi | 9th December 2017  | Full Episode No 900 | ETV Telugu</cx:pt>
          <cx:pt idx="7568">NAA PERU SURYA -  LOVER SONG  VIDEO | Allu Arjun , Anu Emanuel</cx:pt>
          <cx:pt idx="7569">Naa Peru Surya Naa illu India First Impact || Allu Arjun, Anu Emmanuel, Vakkantham Vamsi</cx:pt>
          <cx:pt idx="7570">Naa Peru Surya Naa Illu India First Impact Teaser Review | Allu Arjun | Anu Emmanuel</cx:pt>
          <cx:pt idx="7571">Naa Peru Surya Naa Illu India Movie REVIEW by Kathi Mahesh | Allu Arjun | Anu Emmanuel | #NPSNII</cx:pt>
          <cx:pt idx="7572">Naa Peru Surya Naa Illu India Theatrical Trailer || Allu Arjun, Anu Emmanuel, Vakkantham Vamsi</cx:pt>
          <cx:pt idx="7573">Naa Peru Surya Naa Illu India villain unbelievable stunts | Allu Arjun | #NSNIFirstImpact</cx:pt>
          <cx:pt idx="7574">Naa Peru Surya Review | Allu Arjun | Anu Emmanuel | Naa Peru Surya Naa Illu India | YOYO TV Channel</cx:pt>
          <cx:pt idx="7575">Naa Peru Surya USA Premier Show Audience Response</cx:pt>
          <cx:pt idx="7576">Naa Peru Thanksgiving || Chicago Subbarao</cx:pt>
          <cx:pt idx="7577">Naa Polaika Vanthen, Simbu Poranthathe Cinemaku than | Dhanush's Frank Talk</cx:pt>
          <cx:pt idx="7578">Naa Show Naa Ishtam |  Mangli | 18th November 2017 | Full Episode 106 | ETV Plus</cx:pt>
          <cx:pt idx="7579">Naa Show Naa Ishtam | 23rd December 2017 | Sharanya, Manisha &amp; Gayatri  | Full Episode 111 | ETV</cx:pt>
          <cx:pt idx="7580">Naa Show Naa Ishtam | 25th November 2017 |Dhee fame SaiTeja &amp;Tejaswini | Full Episode 107 | ETV Plus</cx:pt>
          <cx:pt idx="7581">Naa Show Naa Ishtam | 27th January 2018| Full Episode 116 | ETV Plus</cx:pt>
          <cx:pt idx="7582">Naa Show Naa Ishtam | 2nd December 2017 | Full Episode 108 | ETV Plus</cx:pt>
          <cx:pt idx="7583">Naa Show Naa Ishtam | 30th December 2017 | Full Episode 112 | ETV Plus</cx:pt>
          <cx:pt idx="7584">Naa Show Naa Ishtam | 3rd February 2018| Full Episode 117 | Dhee 10 pandu&amp;Raju | ETV Plus</cx:pt>
          <cx:pt idx="7585">Naa Show Naa Ishtam |Sathvik &amp;Komali Sisters| 11th November 2017 | Full Episode 105 | ETV Plus</cx:pt>
          <cx:pt idx="7586">Naachiar Movie Review - Bala - Tamil Talkies</cx:pt>
          <cx:pt idx="7587">Naachiyaar - Dumbest Review | Jyothika, G V Prakash Kumar| SmileSettai</cx:pt>
          <cx:pt idx="7588">Naachiyaar Review | Jyothika | G V Prakash Kumar</cx:pt>
          <cx:pt idx="7589">Naachiyaar Review | Jyothika | G. V. Prakash Kumar | Bala | Ilayaraja | Selfie Review</cx:pt>
          <cx:pt idx="7590">Naachiyaar review by prashanth</cx:pt>
          <cx:pt idx="7591">Naachiyaar Review with Adhik and Public  | Director Bala | Jyotika, G. V. Prakash | நாச்சியார்</cx:pt>
          <cx:pt idx="7592">Naachiyaar Teaser Issue| ஜோதிகாவை ஒதுக்கி வைத்த குடும்பம் சூர்யா என்ன செய்தார் தெரியுமா</cx:pt>
          <cx:pt idx="7593">Naagin 3 - 10th June 2018 - नागिन 3</cx:pt>
          <cx:pt idx="7594">Naagin 3 - 2nd June 2018 - नागिन 3</cx:pt>
          <cx:pt idx="7595">Naagin 3 - 9th June 2018 - नागिन 3</cx:pt>
          <cx:pt idx="7596">Naagin S3 :Coming Soon</cx:pt>
          <cx:pt idx="7597">Naagini - Episode 464  - November 23, 2017 - Preview</cx:pt>
          <cx:pt idx="7598">Naagini - Episode 475  - December 8, 2017 - Preview</cx:pt>
          <cx:pt idx="7599">Naagini - Episode 547  - March 21, 2018 - Preview</cx:pt>
          <cx:pt idx="7600">Naam Hai Mera Video | Hate Story IV | Urvashi Rautela | Neeti Mohan | Tanishk Bagchi</cx:pt>
          <cx:pt idx="7601">NAAM Malayalam Movie Official Trailer 4K</cx:pt>
          <cx:pt idx="7602">Naamkaran -Reema Lago 's daughter's ENTRY</cx:pt>
          <cx:pt idx="7603">Naamkaran: Neil &amp; Avni CONSUMMATE Their Marriage!</cx:pt>
          <cx:pt idx="7604">Naamkarann | 10 Saal Baad</cx:pt>
          <cx:pt idx="7605">Naamkarann | Gathbandhan</cx:pt>
          <cx:pt idx="7606">Naamkarann | Neil Arrests Avni</cx:pt>
          <cx:pt idx="7607">Naamkarann: Avni and Neel finally face each other</cx:pt>
          <cx:pt idx="7608">Naayagi Episode 1, 19/02/18</cx:pt>
          <cx:pt idx="7609">Naayagi Episode 30, 24/03/18</cx:pt>
          <cx:pt idx="7610">Naayagi Episode 48, 16/04/18</cx:pt>
          <cx:pt idx="7611">Naayagi Episode 65, 05/05/18</cx:pt>
          <cx:pt idx="7612">Naayagi Episode 7, 26/02/18</cx:pt>
          <cx:pt idx="7613">Naayagi Episode 8, 27/02/18</cx:pt>
          <cx:pt idx="7614">Naayagi Episode 84, 28/05/18</cx:pt>
          <cx:pt idx="7615">Naayagi Episode 86, 30/05/18</cx:pt>
          <cx:pt idx="7616">Naayagi Episode 95, 09/06/18</cx:pt>
          <cx:pt idx="7617">Nadan Style Chicken Porichthu || കോഴി പൊരിച്ചത് ||Kozhi Porichathu|| Kids Special ||Ep:300</cx:pt>
          <cx:pt idx="7618">Nadigaiyar Thilagam Movie Review - Mahanthi - Keerthy Suresh - Tamil Talkies</cx:pt>
          <cx:pt idx="7619">Naga Babu Emotional Words about his Mother Reaction on Sri Reddy Scolding her - Filmyfocus.com</cx:pt>
          <cx:pt idx="7620">Naga Babu Fun on Allu Arjun Dance in LOVER ALSO FIGHTER ALSO Song | Naa Peru Surya Pre Release</cx:pt>
          <cx:pt idx="7621">Naga Chaitanya &amp; Rakul Preet Love Breakup Scene - Rarandoi Veduka Chuddam Movie</cx:pt>
          <cx:pt idx="7622">Naga Chaitanya 2017 New Blockbuster Hindi Dubbed Movie | 2017 South Indian Full Hindi Action Movies</cx:pt>
          <cx:pt idx="7623">Naga Chaitanya Funny Behavior with Mahesh Babu Family @Chaysam Wedding Reception</cx:pt>
          <cx:pt idx="7624">Naga Chaitanya in Hindi Dubbed 2018 | Hindi Dubbed Movies 2018 Full Movie</cx:pt>
          <cx:pt idx="7625">Nagababu Press Meet On Sri Reddy Issue | Pawan Kalyan | Casting Couch</cx:pt>
          <cx:pt idx="7626">Nagababu Press Meet Video | Nagababu Fires on Sri Reddy | Nagababu Press Meet Video | Pawan Kalyan</cx:pt>
          <cx:pt idx="7627">Nagababu Promised to Pawan Kalyan Fans @ Naa Peru surya Naa Illu India Audio Launch || Allu Arjun</cx:pt>
          <cx:pt idx="7628">Nagababu React To Roja Comments About Pawan Kalyan | Pawan Kalyan Janasena Tour in Ongole</cx:pt>
          <cx:pt idx="7629">NAGAKANYAKA 2 | Today at 8 PM | Surya TV</cx:pt>
          <cx:pt idx="7630">Nagarjuna About Akkineni Samantha | Hello Movie Pre Release Event | Naga Chaitanya | Akhil</cx:pt>
          <cx:pt idx="7631">Nagarjuna Akkineni Speech @ HELLO Pre Release Event || Chiranjeevi || Ram Charan || Akhil || NTV</cx:pt>
          <cx:pt idx="7632">Nagarjuna Funny Comments on Samantha Dress || Naga Chaitany Samantha Akkineni Wedding Reception 2017</cx:pt>
          <cx:pt idx="7633">Nagarjuna serious on fan In Annapurna Studios || Manam Movie House Setting  || Tollywood King</cx:pt>
          <cx:pt idx="7634">Nagarjuna welcomes Keerthy Suresh @ Mahanati Audio Launch - TV9</cx:pt>
          <cx:pt idx="7635">Nagarkurnool Swathi Exclusive Visuals | Sudhakar Reddy, Rajesh, Swathi Case | YOYO TV Channel</cx:pt>
          <cx:pt idx="7636">Nagavalli Vs Apthamithraru - Official Trailer | Vikram Karthick, Vaishnavi Chandran, Aishwarya</cx:pt>
          <cx:pt idx="7637">Nagraj नागराज | Bhojpuri Movie official Trailer 2018 | Yash Kumar, Anjana Singh, Payas Pandit</cx:pt>
          <cx:pt idx="7638">Nags gets yet another AB masterclass | RCB Insider 4.0 | VIVO IPL 2018</cx:pt>
          <cx:pt idx="7639">Nagumentry to end all dacumentaries! | #RCBInsider 4.0</cx:pt>
          <cx:pt idx="7640">Nai Shad Da | Gippy Grewal | Jay K | Jaani | Nataša Stanković | Official Music Video | Humble Music</cx:pt>
          <cx:pt idx="7641">Nain (Teaser) Pav Dharia ft. Fateh | White Hill Music | Rel on 30th Nov | New Punjabi Songs 2017</cx:pt>
          <cx:pt idx="7642">Nakhra Mutiyaar Da (Full Song) Vinner Dhillon ft. Nishawn Bhullar | New song 2018 | White Hill Music</cx:pt>
          <cx:pt idx="7643">Nakshathrathilakkam I Ep 07 - The Complete Actor: Mohanlal on the floor I Mazhavil Manorama</cx:pt>
          <cx:pt idx="7644">Nakshatram Latest Telugu Full Movie || Sundeep Kishan, Sai Dharam Tej, Regina ||  2017 Telugu Movies</cx:pt>
          <cx:pt idx="7645">Nakshatram Movie Parts 14/14 | Sundeep Kishan, Sai Dharam Tej, Regina, Pragya | Volga Videos 2017</cx:pt>
          <cx:pt idx="7646">NALAIK NAANKE || KABAL SAROOPWALI || FULL VIDEO || NEW PUNJABI SONG 2018 || FEAT DESI CREW</cx:pt>
          <cx:pt idx="7647">Nalayaks | Web Series | Final S01E03 | CBSE पेपर लीक | Nazarbattu</cx:pt>
          <cx:pt idx="7648">Nalayaks | Web Series | S01E01 - Tuition ka कलेश | Nazarbattu</cx:pt>
          <cx:pt idx="7649">Nalayaks | Web Series | S01E02 - ICE CREAM औकात अनुसार | Nazarbattu</cx:pt>
          <cx:pt idx="7650">Nalla Naal with Gayathrie | Fully Filmy</cx:pt>
          <cx:pt idx="7651">Nallamalupu Bujji Fires On Nandi Award Jury Members | TV5 News</cx:pt>
          <cx:pt idx="7652">NAMASKARAM CSK | Reply To DEAR CSK | BLACKSHEEP</cx:pt>
          <cx:pt idx="7653">NAMASTEY LONDON | Akshay Kumar | Best Scene Reaction! (Finally!!)</cx:pt>
          <cx:pt idx="7654">NaMo Vs RaGa; क्या शुरू हो गया 2019 का चुनावी गेम ?</cx:pt>
          <cx:pt idx="7655">Nanaji Ki Aatma</cx:pt>
          <cx:pt idx="7656">Nanaji Ki Aatma - 2</cx:pt>
          <cx:pt idx="7657">Nanaji Ki Aatma 3</cx:pt>
          <cx:pt idx="7658">Nanak Shah Fakir | Official Trailer - Releasing on April 13, 2018</cx:pt>
          <cx:pt idx="7659">Nandamuri Balakrishna Excellent Words about Sai Dharam Tej @ Inttelligent Teaser Launch | Filmylooks</cx:pt>
          <cx:pt idx="7660">Nandamuri Balakrishna Responds  On Nandi Award | ABN Telugu</cx:pt>
          <cx:pt idx="7661">Nandamuri Balayya Bhogi Festival Celebration With Family Video | #Balakrishna | #Bhogi |Free Ticket</cx:pt>
          <cx:pt idx="7662">Nandamuri Family and Nara Family Visits Tirumala | Balakrishna Insulted In Tirumala | News Mantra</cx:pt>
          <cx:pt idx="7663">Nandamuri Harikrishna About NT Rama Rao | Jr NTR | Remembering NT Rama Rao on his Death Anniversary</cx:pt>
          <cx:pt idx="7664">NANDHINI | 24th April, 2018 | Surya TV</cx:pt>
          <cx:pt idx="7665">NANDHINI | 28th May, 2018 | Surya TV</cx:pt>
          <cx:pt idx="7666">NANDHINI | Jan 25th | Sun Tv</cx:pt>
          <cx:pt idx="7667">Nandhini | Today @ 9 pm | Sun TV</cx:pt>
          <cx:pt idx="7668">NANDHINI | Today at 9 PM | Surya TV</cx:pt>
          <cx:pt idx="7669">Nandhini Promo | Today at 9pm | Sun TV</cx:pt>
          <cx:pt idx="7670">Nandini | 01 Mar 2018 | SunTV</cx:pt>
          <cx:pt idx="7671">Nandini | 01st June 2018 | SunTV</cx:pt>
          <cx:pt idx="7672">Nandini | 02 May 2018 | SunTV</cx:pt>
          <cx:pt idx="7673">Nandini | 03 Apr 2018 | SunTV</cx:pt>
          <cx:pt idx="7674">Nandini | 03 May 2018 | SunTV</cx:pt>
          <cx:pt idx="7675">Nandini | 03rd Mar 2018 | SunTV</cx:pt>
          <cx:pt idx="7676">Nandini | 04 Apr 2018 | SunTV</cx:pt>
          <cx:pt idx="7677">Nandini | 04 May 2018 | SunTV</cx:pt>
          <cx:pt idx="7678">Nandini | 05 Apr 2018 | SunTV</cx:pt>
          <cx:pt idx="7679">Nandini | 05 Mar 2018 | SunTV</cx:pt>
          <cx:pt idx="7680">Nandini | 05 May 2018 | SunTV</cx:pt>
          <cx:pt idx="7681">Nandini | 06 Mar 2018 | SunTV</cx:pt>
          <cx:pt idx="7682">Nandini | 07 Mar 2018 | SunTV mp4</cx:pt>
          <cx:pt idx="7683">Nandini | 07 May 2018 | SunTV</cx:pt>
          <cx:pt idx="7684">Nandini | 08 May 2018 | SunTV</cx:pt>
          <cx:pt idx="7685">Nandini | 09 June 2018 | SunTV</cx:pt>
          <cx:pt idx="7686">Nandini | 09 May 2018 | SunTV</cx:pt>
          <cx:pt idx="7687">Nandini | 09th Feb 2018 | SunTV</cx:pt>
          <cx:pt idx="7688">Nandini | 09th Mar 2018 | SunTV</cx:pt>
          <cx:pt idx="7689">Nandini | 10th Mar 2018 | SunTV</cx:pt>
          <cx:pt idx="7690">Nandini | 11 June 2018 | SunTV</cx:pt>
          <cx:pt idx="7691">Nandini | 12 Apr 2018 | SunTV</cx:pt>
          <cx:pt idx="7692">Nandini | 12 Feb 2018 | SunTV</cx:pt>
          <cx:pt idx="7693">Nandini | 12 June 2018 | SunTV</cx:pt>
          <cx:pt idx="7694">Nandini | 12 May 2018 | SunTV</cx:pt>
          <cx:pt idx="7695">Nandini | 13th Apr 2018 | SunTV</cx:pt>
          <cx:pt idx="7696">Nandini | 14 Feb 2018 | SunTV</cx:pt>
          <cx:pt idx="7697">Nandini | 14 Mar 2018 | SunTV</cx:pt>
          <cx:pt idx="7698">Nandini | 14 May 2018 | SunTV</cx:pt>
          <cx:pt idx="7699">Nandini | 15 Feb 2018 | SunTV</cx:pt>
          <cx:pt idx="7700">Nandini | 15 May 2018 | SunTV</cx:pt>
          <cx:pt idx="7701">Nandini | 16 Apr 2018 | SunTV</cx:pt>
          <cx:pt idx="7702">Nandini | 16 May 2018 | SunTV</cx:pt>
          <cx:pt idx="7703">Nandini | 16th Feb 2018 | SunTV</cx:pt>
          <cx:pt idx="7704">Nandini | 16th Mar 2018 | SunTV</cx:pt>
          <cx:pt idx="7705">Nandini | 17 Apr 2018 | SunTV</cx:pt>
          <cx:pt idx="7706">Nandini | 17 May 2018 | SunTV</cx:pt>
          <cx:pt idx="7707">Nandini | 17th Feb 2018 | SunTV</cx:pt>
          <cx:pt idx="7708">Nandini | 18 Apr 2018 | SunTV</cx:pt>
          <cx:pt idx="7709">Nandini | 19 Apr 2018 | SunTV</cx:pt>
          <cx:pt idx="7710">Nandini | 19 Feb 2018 | SunTV</cx:pt>
          <cx:pt idx="7711">Nandini | 19 Mar 2018 | SunTV</cx:pt>
          <cx:pt idx="7712">Nandini | 19 May 2018 | SunTV</cx:pt>
          <cx:pt idx="7713">Nandini | 20 Feb 2018 | SunTV</cx:pt>
          <cx:pt idx="7714">Nandini | 20 Mar 2018 | SunTV</cx:pt>
          <cx:pt idx="7715">Nandini | 21 May 2018 | SunTV</cx:pt>
          <cx:pt idx="7716">Nandini | 21st Apr 2018 | SunTV</cx:pt>
          <cx:pt idx="7717">Nandini | 22 Feb 2018 | SunTV</cx:pt>
          <cx:pt idx="7718">Nandini | 22 Mar 2018 | SunTV</cx:pt>
          <cx:pt idx="7719">Nandini | 22 May 2018 | SunTV</cx:pt>
          <cx:pt idx="7720">Nandini | 23 Apr 2018 | SunTV</cx:pt>
          <cx:pt idx="7721">Nandini | 23rd March 2018 | SunTV</cx:pt>
          <cx:pt idx="7722">Nandini | 24 Apr 2018 | SunTV</cx:pt>
          <cx:pt idx="7723">Nandini | 24 May 2018 | SunTV</cx:pt>
          <cx:pt idx="7724">Nandini | 24th March 2018 | SunTV</cx:pt>
          <cx:pt idx="7725">Nandini | 25 Apr 2018 | SunTV</cx:pt>
          <cx:pt idx="7726">Nandini | 26 Apr 2018 | SunTV</cx:pt>
          <cx:pt idx="7727">Nandini | 26 Feb 2018 | SunTV</cx:pt>
          <cx:pt idx="7728">Nandini | 26 May 2018 | SunTV</cx:pt>
          <cx:pt idx="7729">Nandini | 27 Mar 2018 | SunTV</cx:pt>
          <cx:pt idx="7730">Nandini | 27th Apr 2018 | SunTV</cx:pt>
          <cx:pt idx="7731">Nandini | 28 Mar 2018 | SunTV</cx:pt>
          <cx:pt idx="7732">Nandini | 28 May 2018 | SunTV</cx:pt>
          <cx:pt idx="7733">Nandini | 28th Apr 2018 | SunTV</cx:pt>
          <cx:pt idx="7734">Nandini | 30 May 2018 | SunTV</cx:pt>
          <cx:pt idx="7735">Nandini | 30th Apr 2018 | SunTV</cx:pt>
          <cx:pt idx="7736">Nandini | 31 Mar 2018 | SunTV</cx:pt>
          <cx:pt idx="7737">Nandini | 31 May 2018 | SunTV</cx:pt>
          <cx:pt idx="7738">Nandini | 3rd Feb 2018 | SunTV</cx:pt>
          <cx:pt idx="7739">Nandini | 5 June 2018 | SunTV</cx:pt>
          <cx:pt idx="7740">Nandini | 6 June 2018 | SunTV</cx:pt>
          <cx:pt idx="7741">Nandini | 7 June 2018 | SunTV</cx:pt>
          <cx:pt idx="7742">Nandini | Today at 9 PM | Gemini TV</cx:pt>
          <cx:pt idx="7743">Nandini 04th Jan 2018</cx:pt>
          <cx:pt idx="7744">Nandini 05th Jan 2018</cx:pt>
          <cx:pt idx="7745">Nandini 09th Jan 2018</cx:pt>
          <cx:pt idx="7746">Nandini 10th Jan 2018</cx:pt>
          <cx:pt idx="7747">Nandini 11th Jan 2018</cx:pt>
          <cx:pt idx="7748">Nandini 13th Dec 2017</cx:pt>
          <cx:pt idx="7749">Nandini 18th Dec 2017</cx:pt>
          <cx:pt idx="7750">Nandini 19th Dec 2017</cx:pt>
          <cx:pt idx="7751">Nandini 20th Dec 2017</cx:pt>
          <cx:pt idx="7752">Nandini 21st Dec 2017</cx:pt>
          <cx:pt idx="7753">Nandini 22nd Dec 2017</cx:pt>
          <cx:pt idx="7754">Nandini 23rd Dec 2017</cx:pt>
          <cx:pt idx="7755">Nandini 24th Jan 2018</cx:pt>
          <cx:pt idx="7756">Nandini 25th Dec 2017</cx:pt>
          <cx:pt idx="7757">Nandini 26th Dec 2017</cx:pt>
          <cx:pt idx="7758">Nandini 27th Dec 2017</cx:pt>
          <cx:pt idx="7759">Nandini 28th Dec 2017</cx:pt>
          <cx:pt idx="7760">Nandini 29th Dec 2017</cx:pt>
          <cx:pt idx="7761">Nandini 2nd Jan 2018</cx:pt>
          <cx:pt idx="7762">Nandini 5th Feb 2018</cx:pt>
          <cx:pt idx="7763">Nandini 6th Dec 2017</cx:pt>
          <cx:pt idx="7764">Nandini 8th Feb 2018</cx:pt>
          <cx:pt idx="7765">Nandini Dt 1st Feb 2018</cx:pt>
          <cx:pt idx="7766">Nanditha Vasudev BLOOPERS #1 | RAMYA &amp; DANNY | A Film By Vikram Aditya | Latest 2018 Telugu Movies</cx:pt>
          <cx:pt idx="7767">Nanditha Vasudev Full Movie | Latest Telugu Movie by Vikram Aditya | #NandithaVasudev | Telugu Movie</cx:pt>
          <cx:pt idx="7768">Nanditha Vasudev Making Video | A Short Film By Vikram Aditya | Latest Telugu Short Films 2018</cx:pt>
          <cx:pt idx="7769">Nanditha Vasudev Movie Official Trailer | A Film By Vikram Aditya | Independent Telugu Movie | EP108</cx:pt>
          <cx:pt idx="7770">Nani &amp; Sai Pallavi Rocking Dance Performance on Stage @ MCA Pre Release Event || Nani, Sai Pallavi</cx:pt>
          <cx:pt idx="7771">Nani Awe 'అ!' Movie Public Talk|Awe Movie Public Review|Awe Movie Public Reaction/Rating|Awe Movie</cx:pt>
          <cx:pt idx="7772">Nani Bigg Boss Telugu 2 contestants List | Bigg Boss 2 | #StarMaa | Bigg Boss Season 2 Latest News</cx:pt>
          <cx:pt idx="7773">Nani Clarifies About Issue With Sai Pallavi | MCA Movie Team New Year Special Interview | NewsQube</cx:pt>
          <cx:pt idx="7774">Nani Initiates Legal Proceedings Against Sri Reddy | for Alleging Sexual Exploitation</cx:pt>
          <cx:pt idx="7775">Nani MCA and Akhil Hello Movie COLLECTIONS Report | Sai Pallavi | Kalyani Priyadarshan | Nagarjuna</cx:pt>
          <cx:pt idx="7776">Nani MCA Genuine Talk | Middle Class Abbayi Public Review | Nani | Sai Pallavi | Bhoomika | Dil Raju</cx:pt>
          <cx:pt idx="7777">Nani MCA Middle Class Abbayi Movie REVIEW and Rating | Nani | Sai Pallavi | Dil Raju | #MCAReview</cx:pt>
          <cx:pt idx="7778">Nani on MCA, issues with Sai Pallavi, why he might have rejected Arjun Reddy, monotony &amp; more</cx:pt>
          <cx:pt idx="7779">Nani Opens Up about Big Boss Show | NTR | Bigg Boss Season 2 | Adaya Media</cx:pt>
          <cx:pt idx="7780">Nani Serious Warning To Kathi Mahesh About Awe Movie Review | AWE Movie | Nithya Menon | Kajal</cx:pt>
          <cx:pt idx="7781">Nani Speech @ Bhaagamathie Pre Release Event || Anushka || #Bhaagamathie || NTV</cx:pt>
          <cx:pt idx="7782">Nani Speech @ Krishnarjuna Yuddham Pre Release Event || Anupama || Rukshar</cx:pt>
          <cx:pt idx="7783">Nankhatai in pressure cooker | नानखताई कुकर में बनायें । Nan Khatai on Gas</cx:pt>
          <cx:pt idx="7784">Nanna Koochi | Web Series | Watch Now on ZEE5 | #NannaKoochiOnZEE5</cx:pt>
          <cx:pt idx="7785">Nannuri Narsi Reddy Speech Today @ AP TDP Mahanadu 2018 - CM KCR - YS Jagan - Modi | YOYO TV Channel</cx:pt>
          <cx:pt idx="7786">Nanu Ki Jaanu Official Trailer | Abhay Deol | Patralekhaa | Movie Releasing - April 20</cx:pt>
          <cx:pt idx="7787">Napoleon Telugu Full Movie | Telugu Full Movies 2018 | Anand Ravi | Komali | Saturday PRIME Video</cx:pt>
          <cx:pt idx="7788">Nara Brahmani Lokesh Son Devaansh Birthday Special photos</cx:pt>
          <cx:pt idx="7789">Nara Rohith Arrests Sree Vishnu - Police Challenges Sree Vishnu - Appatlo Okadundevadu Movie Scenes</cx:pt>
          <cx:pt idx="7790">Naragasooran - Official Teaser | Arvind Swami | Shriya Saran | Sundeep Kishan | Indrajith | Aathmika</cx:pt>
          <cx:pt idx="7791">Narendra Modi Ceremonial welcome and guard of honour - Palestine</cx:pt>
          <cx:pt idx="7792">Narendra Modi latest Full speech BJP HQ after victory in Gujarat &amp; Himachal Pradesh Election.</cx:pt>
          <cx:pt idx="7793">Narendra Modi latest Full speech Indian Community in Manila, Philippines</cx:pt>
          <cx:pt idx="7794">Narendra Modi latest Full speech, Rajya Sabha farewell to Retiring members</cx:pt>
          <cx:pt idx="7795">Narendra Modi latest Full speech, चीन के होश उड़ जायेगे - Itanagar, Arunachal Pradesh</cx:pt>
          <cx:pt idx="7796">Narendra Modi latest Full speech,World Economic Forum - Davos- Switzerland</cx:pt>
          <cx:pt idx="7797">Narendra Modi latest Full speech,देश की काया पलटने के लिए पैदा हुआ हूँ- Rajasthan Refinery at Barmer</cx:pt>
          <cx:pt idx="7798">Narendra Modi latest Speech in Mascat, Oman. मोदी के कहने पर भी नहीं रुके मोदी मोदी के नारे.</cx:pt>
          <cx:pt idx="7799">Narendra Modi latest speech, नीच कहने वाले को फाड् डाला Mani Shankar Aiyar कांग्रेस काँपने लगी</cx:pt>
          <cx:pt idx="7800">Narendra Modi speech in Jhunjhunu, Rajasthan for Beti Bachao, Beti Padhao Mission.</cx:pt>
          <cx:pt idx="7801">Narendra Modi और Amit Shah के सामने Ghulam Nabi Azad राज्य सभा में जोर जोर से रोये</cx:pt>
          <cx:pt idx="7802">Narendra Modi का धमाकेदार भाषण Rahul Gandhi को चुन चुनकर धोया Bhuj, Gujarat Latest Speech</cx:pt>
          <cx:pt idx="7803">Narendra Modi के राजपथ पर उतरते ही दिखा जलवा, India Republic Day Parade - 26th January 2018</cx:pt>
          <cx:pt idx="7804">Narendra Modi जी Yogi Adityanath के कपड़ों से डरते विरोधी ! जोरदार भाषण झूमे जनता Nodia</cx:pt>
          <cx:pt idx="7805">Narendra Modi ने रचा इतिहास Lok Sabha में Triple Talaq को खत्म कर डाला,Triple Talaq Bill passed</cx:pt>
          <cx:pt idx="7806">Narendra Modi संसद में ! Rahul Gandhi Soniya खड़गे की हालत ख़राब</cx:pt>
          <cx:pt idx="7807">Narendra Modi से मिलकर जब भावुक हुए Manmohan Singh, बिंदास अंदाज लोग भी देखते रह गए</cx:pt>
          <cx:pt idx="7808">Narendra Modi, Israeli PM Benjamin Netanyahu visit Teen Murti Memorial</cx:pt>
          <cx:pt idx="7809">Naresh Agarwal joins BJP, thanks Narendra Modi, Yogi and Amit Shah. Slams Akhilesh Yadav.</cx:pt>
          <cx:pt idx="7810">Narthan and Murali Talk About Friendship | No 1 Yaari With Shivanna | Kannada Talk Show | Viu India</cx:pt>
          <cx:pt idx="7811">NASBANDI KARWALO - Bakchodi Ki Hadd ep21 - TST</cx:pt>
          <cx:pt idx="7812">Naseeruddin Shah and Kangana Ranaut | TapeCast | Fly Beyond</cx:pt>
          <cx:pt idx="7813">Natchathira Vizha 2018 || Captains Mass Entry</cx:pt>
          <cx:pt idx="7814">Natpuna Ennanu Theriyuma - Official Teaser | Kavin, Remya Nambeesan | Trend Music</cx:pt>
          <cx:pt idx="7815">Natpuna Ennanu Theriyuma - Official Trailer | Kavin, Remya Nambeesan | Trend Music</cx:pt>
          <cx:pt idx="7816">Natural Star Nani REAL Behaviour Will SHOCK You | Naga Chaitanya Samantha Reception Video | NewsQube</cx:pt>
          <cx:pt idx="7817">Natural Star Nani Romantic Entry @ Bhaagamathie Pre Release Event || #Bhaagamathie || Anushka</cx:pt>
          <cx:pt idx="7818">Nav Varsh Mahotsav 2018 || PUNE || 31st december 2017 ||</cx:pt>
          <cx:pt idx="7819">Navdeep on Drugs and Bigg Boss - TV9 Exclusive</cx:pt>
          <cx:pt idx="7820">Navjot Sidhu will join AAP soon? Sidhu is unhappy with Captain Amrinder Singh</cx:pt>
          <cx:pt idx="7821">Navodaya Dayzz  New Kannada HD Trailer 2018 | Sri Nandi Film Factory | Harshavardhan Raj</cx:pt>
          <cx:pt idx="7822">Navratri Special 2018 I Prime Bhents By NARENDRA CHANCHAL I Full Audio Songs Juke Box</cx:pt>
          <cx:pt idx="7823">Navratri Special Bhajans Vol.5, नवरात्री २०१८ I NARENDRA CHANCHAL, ANURADHA PAUDWAL, SONU NIGAM</cx:pt>
          <cx:pt idx="7824">Navratri Special!!!!Jai Maa Vaishnodevi I Hindi Movie Songs I Full HD Video Songs Juke Box</cx:pt>
          <cx:pt idx="7825">Navratri vrat ka khana | आलू  फिंगर्स और बॉल । Farali Potato Fingers &amp; Balls</cx:pt>
          <cx:pt idx="7826">Nayaagi Episode 51,19/04/18</cx:pt>
          <cx:pt idx="7827">Nayanthara Visits Kasi Theatre For Aramm Promotion</cx:pt>
          <cx:pt idx="7828">Nayika Nayakan l Ep 01- Floor ready Start, Camera, Action..! Mazhavil Manorama</cx:pt>
          <cx:pt idx="7829">Nazar Hati Durghatna Ghati - Amit Bhadana</cx:pt>
          <cx:pt idx="7830">NAZAR LAG JAYEGI Video Song | Millind Gaba, Kamal Raja | Shabby | T-Series</cx:pt>
          <cx:pt idx="7831">NBK's Jai Simha Movie  Public Talk | Public REVIEW | Public Reaction | Jai Simha Genuine REVIEW</cx:pt>
          <cx:pt idx="7832">NDTV Prime Time , 10 January 2018 , मोदी का U-टर्न ? 100 % FDI नौकरियों और छोटे व्यापारियों पर असर</cx:pt>
          <cx:pt idx="7833">NDTV Prime Time , 2 January 2018 , भीमा कोरेगाव का पूरा सच , Truth of Bhima Koregaon</cx:pt>
          <cx:pt idx="7834">NDTV Prime Time , 5 January 2018 , Jignesh Mevani interview after भीमा कोरेगाव ,जिग्नेश मेवानी</cx:pt>
          <cx:pt idx="7835">Needi Naadi Oke Katha Motion TEASER | Sree Vishnu | Satna Titus | Nara Rohit | #NeediNaadiOkeKatha</cx:pt>
          <cx:pt idx="7836">Needi Naadi Oke Katha TEASER | Sree Vishnu | Nara Rohit | Satna Titus | 2018 Latest Telugu Movies</cx:pt>
          <cx:pt idx="7837">Needi Naadi Oke Katha Trailer | Sree Vishnu | Satna Titus | Nara Rohit | #NNOK | Telugu FilmNagar</cx:pt>
          <cx:pt idx="7838">Neelanjana Performs on Mile Ho Tum | The Voice India Kids | Episode 16</cx:pt>
          <cx:pt idx="7839">Neelanjana Ray and Divya Kumar Performs On Sun Saathiya | The Voice India Kids | Episode 34</cx:pt>
          <cx:pt idx="7840">Neelanjana Ray Performs On Tere Liye | The Voice India Kids | Episode 3</cx:pt>
          <cx:pt idx="7841">Neena Ravi Belagere: How did Ravi Belagere Become Millionaire Complete Story</cx:pt>
          <cx:pt idx="7842">Neenu Chacko Special Interview I Mathrubhumi</cx:pt>
          <cx:pt idx="7843">Neenu Says Her Father Tries To Portray Her As Mentally Unfit| Mathrubhumi News</cx:pt>
          <cx:pt idx="7844">Neeraj Madhav gets married</cx:pt>
          <cx:pt idx="7845">NEERALI (നീരാളി) OFFICIAL  TRAILER| Mohanlal | Ajoy Varma | Santhosh Kuruvilla</cx:pt>
          <cx:pt idx="7846">NEERALI (നീരാളി) OFFICIAL TEASER | Mohanlal | Ajoy Varma | Santhosh Kuruvilla</cx:pt>
          <cx:pt idx="7847">NEET 2018 Topper Kalpana Kumari ranks first in Bihar Board class 12 science exam</cx:pt>
          <cx:pt idx="7848">NEET topper Kalpana Kumari's reacts to securing the 99.99th percentile</cx:pt>
          <cx:pt idx="7849">Neeya Naana -  21st January 2018 - Promo 1</cx:pt>
          <cx:pt idx="7850">Neeya Naana - 12th November 2017 - Promo 2</cx:pt>
          <cx:pt idx="7851">Neeya Naana | Time Change - Promo</cx:pt>
          <cx:pt idx="7852">Neha &amp; Badshah's Grand Entry | Sneak Peek | The Voice India Kids - Season 2</cx:pt>
          <cx:pt idx="7853">Neil Patrick Harris’ Magic Trick Blows Ellen’s Mind</cx:pt>
          <cx:pt idx="7854">Nela Ticket Movie Teaser | Ravi Teja | Malvika Sharma | Kalyan Krishna | SRT Entertainments</cx:pt>
          <cx:pt idx="7855">Nelamai of Summer | Ft. Poochi Kolli</cx:pt>
          <cx:pt idx="7856">Nene Raju Nene Mantri Movie Highlight Scene | Rana Daggubati Powerful Warning | Kajal Aggarwal</cx:pt>
          <cx:pt idx="7857">Nenjam Marappathillai - 12th to 16th February  2018 - Promo</cx:pt>
          <cx:pt idx="7858">Nenjam Marappathillai - 14th to 15th December 2017 - Promo</cx:pt>
          <cx:pt idx="7859">Nenjam Marappathillai - 15th to 19th January 2018 - Promo</cx:pt>
          <cx:pt idx="7860">Nenjam Marappathillai - 18th to 19th January 2018 - Promo</cx:pt>
          <cx:pt idx="7861">Nenjam Marappathillai - 1st February to 2nd February  2018 - Promo</cx:pt>
          <cx:pt idx="7862">Nenjam Marappathillai - 1st to 5th January 2018 - Promo</cx:pt>
          <cx:pt idx="7863">Nenjam Marappathillai - 25th to 29th December 2017 - Promo</cx:pt>
          <cx:pt idx="7864">Nenjam Marappathillai - 29th January to 2nd February  2018 - Promo</cx:pt>
          <cx:pt idx="7865">Nenjam Marappathillai - 4th to 5th January 2018 - Promo</cx:pt>
          <cx:pt idx="7866">Nenjam Marappathillai - 8th to 9th February  2018 - Promo</cx:pt>
          <cx:pt idx="7867">Nenjam Marappathillai | 19th &amp; 23rd March 2018 - Promo</cx:pt>
          <cx:pt idx="7868">Nenjam Marappathillai | 22nd to 23rd March 2018 - Promo</cx:pt>
          <cx:pt idx="7869">Nenjam Marappathillai | 23rd to 25th May 2018 - Promo</cx:pt>
          <cx:pt idx="7870">Nenjam Marappathillai | 23rd to 27th April 2018 - Promo</cx:pt>
          <cx:pt idx="7871">Nenjam Marappathillai | 26th to 30th March 2018 - Promo</cx:pt>
          <cx:pt idx="7872">Nenjam Marappathillai | 30th April to 4th May 2018 - Promo</cx:pt>
          <cx:pt idx="7873">Nenjam Marappathillai | 5th - 9th March 2018 Promo</cx:pt>
          <cx:pt idx="7874">Nerambokku with Jabir &amp; shaima I Made For Each Other - Season 2 I Mazhavil Manorama</cx:pt>
          <cx:pt idx="7875">NET NEUTRALITY MEMES</cx:pt>
          <cx:pt idx="7876">NEUTRINO POLITICS | THE ILLUMINATI SHOW WITH RJ VIGNESH #3 | BLACK SHEEP</cx:pt>
          <cx:pt idx="7877">Never Insult a Desi | SahibNoor Singh</cx:pt>
          <cx:pt idx="7878">NEVER JUDGE A BOOK BY ITS COVER - | ELVISH YADAV |</cx:pt>
          <cx:pt idx="7879">Never Try To Pull Someone Down | SahibNoor Singh</cx:pt>
          <cx:pt idx="7880">New bike vs Old bike - the reality</cx:pt>
          <cx:pt idx="7881">NEW BOYFRIEND VS OLD BEST FRIEND (Ft. Love And Khushi)</cx:pt>
          <cx:pt idx="7882">New GoFundMe Project: A Border Wall</cx:pt>
          <cx:pt idx="7883">New Gujarati Jokes 2018 ||Hasyana Dabang || Dhirubhai Sarvaiya</cx:pt>
          <cx:pt idx="7884">New Haryanvi Song 2018 - Feeling || Miss Sweety, Sonika Singh, Sushil Sohal #Sonotek Cassettes</cx:pt>
          <cx:pt idx="7885">New Haryanvi Song 2018 : On Road || Salman Rao, Aisha Siddiqui || Arun Kulla, Kamal, Priyanshi</cx:pt>
          <cx:pt idx="7886">New Haryanvi Song 2018 || Jaat Se Bhitar || Deepak Mor, Sonika Singh, Pradeep Tehlan , Bhola khatri</cx:pt>
          <cx:pt idx="7887">New Haryanvi Song 2018 || Love Gujjar Ka || Raja Gujjar, Himanshi Goswami || Latest Haryanvi Song</cx:pt>
          <cx:pt idx="7888">New Haryanvi Song 2018 || Sadhu || Kapil Dagar, Anjali || Masoom Sharma, Sheenam Katholic</cx:pt>
          <cx:pt idx="7889">New Haryanvi Song 2018 || Teri Yaad || A K Jatti || Vinay Talan, Anney B || Annu Kadyan</cx:pt>
          <cx:pt idx="7890">New House, New Life | Taarak Mehta Ka Ooltah Chashmah</cx:pt>
          <cx:pt idx="7891">New Inovation #Math Course.Learn Maths from RAKESH YADAV SIR and Achive your GOAL</cx:pt>
          <cx:pt idx="7892">New Love Song 2018 || Thoda Pyar Chahiye || Roop Kumar Rathod , Amit Agarwal || Hindi Song 2018</cx:pt>
          <cx:pt idx="7893">NEW MOVIE !?! #QnA || Shahrukh K Adnan</cx:pt>
          <cx:pt idx="7894">New Odia Film - Hey Prabhu Dekha De | Best Comedy Scene - Mo Gendu Phula To Pakhare | Sarthak Music</cx:pt>
          <cx:pt idx="7895">New Odia Full Film - BAJRANGI | Amlan, Anubha,  Sidhant &amp; Naina | Sarthak Music</cx:pt>
          <cx:pt idx="7896">New OnePlus 5T Hands On Impressions &amp; First Looks</cx:pt>
          <cx:pt idx="7897">New Pattern Fillers For 9th &amp; 10th Dec  | English | IBPS Clerk PRE 2017</cx:pt>
          <cx:pt idx="7898">New Punjabi Hits ♫ | MAHIYA |Sunny Bajaj Ft Pari Choudhary | New Punjabi Hit Song 2018 ♫ | SaRecords</cx:pt>
          <cx:pt idx="7899">New Punjabi Movies 2017 -Sardar Mohammad (Full Movie) Tarsem Jassar -Punjabi Movie 2017</cx:pt>
          <cx:pt idx="7900">New Punjabi Songs 2017 - Laal Churha (Full Video) Mohabbat Brar- Latest Punjabi Songs 2017 - WHM</cx:pt>
          <cx:pt idx="7901">New Punjabi Songs 2017 | Amar Sandhu: Viyah Nu (Full Song) | Lil Daku | Latest Punjabi Songs 2017</cx:pt>
          <cx:pt idx="7902">New Punjabi Songs 2018 - DAARU KAD DE JATT - Nishan Sandhu ft Western Penduz - Sa Records</cx:pt>
          <cx:pt idx="7903">New Punjabi Songs 2018 | ISHQ SAJAWAN | Joban Sandhu | Latest Romantic Songs 2018 | SMI Records</cx:pt>
          <cx:pt idx="7904">New Punjabi Songs 2018 | Tinna To Bachake | Lakhi Ghumaan | Nigaz Records | Latest Songs</cx:pt>
          <cx:pt idx="7905">New South Indian Full Hindi Dubbed Movie - Dillunnodu (2018) | Hindi Dubbed Movies 2018 Full Movie</cx:pt>
          <cx:pt idx="7906">New South Indian Full Hindi Dubbed Movie - Dosti | Hindi Dubbed Movies 2018 Full Movie</cx:pt>
          <cx:pt idx="7907">New South Indian Full Hindi Dubbed Movie - Jigarbaaz Khiladi | Hindi Dubbed Movies 2018 Full Movie</cx:pt>
          <cx:pt idx="7908">New South Indian Full Hindi Dubbed Movie - Operation Duryodhana | South Indian Full Movies 2018</cx:pt>
          <cx:pt idx="7909">New South Indian Full Hindi Dubbed Movie - Vaigai Express | Hindi Dubbed Movies 2018 Full Movie</cx:pt>
          <cx:pt idx="7910">New Year - Expectation vs Reality  | Lalit Shokeen Films |</cx:pt>
          <cx:pt idx="7911">New Year Expectation v/s Reality l The Baigan Vines</cx:pt>
          <cx:pt idx="7912">New Year New MKBHD!</cx:pt>
          <cx:pt idx="7913">New Year Party Scenes | Warangal Diaries</cx:pt>
          <cx:pt idx="7914">New Year Promise - 01.01.2018</cx:pt>
          <cx:pt idx="7915">New Year Resolution &amp; Reality | Team NYK | #18</cx:pt>
          <cx:pt idx="7916">New Year Special - Why Do People KISS On New Year’s Eve | BOB -Sid</cx:pt>
          <cx:pt idx="7917">New Year Special | Dr. Mashoor Gulati | The Kapil Sharma Show</cx:pt>
          <cx:pt idx="7918">New Year Surprise Gift - Amit Bhadana</cx:pt>
          <cx:pt idx="7919">New ZACH KING Vines Compilation All Time | Top 10 Best Magic Tricks Zach King Magic Show</cx:pt>
          <cx:pt idx="7920">Newly Married v/s 5 Years Later | Harshdeep Ahuja feat. Aarushi Sharma</cx:pt>
          <cx:pt idx="7921">News @ 1PM നിപ്പാ വൈറസ് ബാധ: പഴവിപണി പ്രതിസന്ധിയിൽ | 24th May 2018</cx:pt>
          <cx:pt idx="7922">News | Kache Pakke Yaar | Parmish Verma | Desi Crew | Releasing on 22 Jan. 2018</cx:pt>
          <cx:pt idx="7923">News 100 | 14th April, 2018</cx:pt>
          <cx:pt idx="7924">News 100 | 19th January, 2018</cx:pt>
          <cx:pt idx="7925">News 100 | 26 November, 2017</cx:pt>
          <cx:pt idx="7926">News 100 | 2nd April, 2018</cx:pt>
          <cx:pt idx="7927">News Fuse 30 May 2018 | ବିଜେଡିକୁ ବଳଦ ଧୋକା ଦେଲା | ମୋଦିଙ୍କ ଭାଷଣ | ନେତାଙ୍କ ପକୁଡି ଖିଆ | ବିକାଶ କରିବା</cx:pt>
          <cx:pt idx="7928">News Nation LIVE TV | LIVE TV Hindi News Streaming| Hindi News LIVE TV India</cx:pt>
          <cx:pt idx="7929">NEWS REPORTER EXPOSING HOT GIRLS AT SUNBURN | So Effin Cray</cx:pt>
          <cx:pt idx="7930">News18 Punjab Haryana Himachal  LIVE Stream</cx:pt>
          <cx:pt idx="7931">Next In Frankly With TNR #92 - Promo || Talking Movies With iDream</cx:pt>
          <cx:pt idx="7932">Nia JAX Vs Asuka WWe RAw 5th March 2018</cx:pt>
          <cx:pt idx="7933">Nice Try Deep State, Trump Has You Figured Out</cx:pt>
          <cx:pt idx="7934">Nidahas Trophy 2018 Final: Highlights from India (IND) vs Bangladesh (BAN)</cx:pt>
          <cx:pt idx="7935">Nidahas Trophy Final: Sri Lanka Fans Celebrates India's Win Against Bangladesh | Oneindia Telugu</cx:pt>
          <cx:pt idx="7936">Nidhi Jha ki Sabse Superhit Movie ( NEW 2017 ) | Superhit Bhojpuri Movie 2017|</cx:pt>
          <cx:pt idx="7937">Night Before EXAMS 2 l The Baigan Vines</cx:pt>
          <cx:pt idx="7938">Night School Trailer #1 (2018) | Movieclips Trailers</cx:pt>
          <cx:pt idx="7939">Niharika Nath  Performance On Luka Chuppi | The Voice India Kids | Episode 20</cx:pt>
          <cx:pt idx="7940">Niharika Nath And Anjali Gaikwad Performs On Vande Matatram | The Voice India Kids |  Episode 23</cx:pt>
          <cx:pt idx="7941">Niharika Nath Performs on Honton Mein Aisi Baat | The Voice India Kids | Episode 14</cx:pt>
          <cx:pt idx="7942">Niharika React To Her Marriage With Prabhas | Prabhas Marriage with Niharika | Niharika weds Prabhas</cx:pt>
          <cx:pt idx="7943">Niki Jini Gall: Sanam (Full Song) Desi Routz | Latest Punjabi Songs 2018</cx:pt>
          <cx:pt idx="7944">Nimir - Moviebuff Sneak Peek | Udhayanidhi Stalin, Parvathy Nair - Directed by Priyadarshan</cx:pt>
          <cx:pt idx="7945">Nimir - Moviebuff Sneak Peek 02 | Udhayanidhi Stalin, Parvathy Nair - Directed by Priyadarshan</cx:pt>
          <cx:pt idx="7946">Nimir - Trailer | Udhayanidhi Stalin, Namitha Pramod, Parvatii</cx:pt>
          <cx:pt idx="7947">Nimir Review | Udhayanidhi Stalin | Namitha Pramod | Parvatii Nair | Selfie Review</cx:pt>
          <cx:pt idx="7948">Ninnila Lyrical | Tholi Prema Songs | Varun Tej, Raashi Khanna | SS Thaman</cx:pt>
          <cx:pt idx="7949">Ninnila Lyrical Promo | Tholi Prema Songs | Varun Tej, Raashi Khanna | Thaman S</cx:pt>
          <cx:pt idx="7950">Ninnila Song Making | Tholi Prema Movie Songs | Varun Tej | Raashi Khanna | Thaman S | #TholiPrema</cx:pt>
          <cx:pt idx="7951">Ninnu Kori Telugu Movie | Nani BEST EMOTIONAL Scene | Nivetha Thomas | Aadi Pinisetty | Gopi Sundar</cx:pt>
          <cx:pt idx="7952">Ninnu Kori Title Song Telugu Lyrical | Nani | Nivetha Thomas | Aadhi Pinisetty | Mango Music</cx:pt>
          <cx:pt idx="7953">Nipah Virus in Kerala - केरल में निपा वायरस से 10 लोगों की मौत - Current Affairs 2018</cx:pt>
          <cx:pt idx="7954">Nipah virus scare: Auto drivers left high and dry| Mathrubhumi News</cx:pt>
          <cx:pt idx="7955">Nirahua &amp; Aamrapali, Pawan Singh &amp; Akshara का सुपरहिट होली गीत - Saheli Ke Holi - Bhojpuri Holi Song</cx:pt>
          <cx:pt idx="7956">NIRAHUA CHALAL LONDON | OFFICIAL TEASER | DINESH LAL YADAV, AAMRPALI DUBEY | BHOJPURI MOVIE 2018</cx:pt>
          <cx:pt idx="7957">NIRAHUA CHALAL LONDON | OFFICIAL TRAILER | DINESH LAL YADAV, AAMRPALI DUBEY | BHOJPURI MOVIE 2018</cx:pt>
          <cx:pt idx="7958">NIRAHUA HINDUSTANI 2 - Superhit Full Bhojpuri Movie 2017 - Dinesh Lal Yadav Nirahua , Aamrapali</cx:pt>
          <cx:pt idx="7959">Nirmala Sitharaman Full Speech at Poonthura | 04 Dec 2017</cx:pt>
          <cx:pt idx="7960">NISHAA Video Song | Palash R Muchhal | Parth Samthaan | Charlie Chauhan | Yasser Desai | Raaj Hansh</cx:pt>
          <cx:pt idx="7961">Nit Khair Manga Video | RAID | Ajay Devgn | Ileana D'Cruz | Tanishk B Rahat Fateh Ali Khan Manoj M</cx:pt>
          <cx:pt idx="7962">Nithin 2017 New Blockbuster Hindi Dubbed Movie | 2017 South Indian Full Hindi Action Movies</cx:pt>
          <cx:pt idx="7963">Nithin Movie in Hindi Dubbed 2017 | Hindi Dubbed Movies 2017 Full Movie</cx:pt>
          <cx:pt idx="7964">Nithya Menon Hilarious Punch To Hero Nani | Awe Interview | Kajal Agarwal | Regina Cassandra</cx:pt>
          <cx:pt idx="7965">Nithya Menon SUPER PUNCH To Anchor Ravi | Awe Pre Release Event | Kajal Aggarwal | Regina | NewsQube</cx:pt>
          <cx:pt idx="7966">Nitin Gadkari का जोरदार भाषण सुनकर कांग्रेसी भी दंग रह गए ! ऐसा काम Rahul Gandhi कभी नहीं कर सकते</cx:pt>
          <cx:pt idx="7967">Nivetha Pethuraj's Passport Details Revealed! | Unexpected Stories |TIK TIK TIK |MY203</cx:pt>
          <cx:pt idx="7968">Njan Marykutty | Video Song | Doore Doore | Jayasurya | Ranjith Sankar | Anand Madhusoodanan</cx:pt>
          <cx:pt idx="7969">Njan Marykutty First Look Teaser | Jayasurya | Ranjith Sankar | Dreams N Beyond | Punyalan Cinemas</cx:pt>
          <cx:pt idx="7970">Njan Marykutty Official Trailer | Jayasurya | Ranjith Sankar | Dreams N Beyond | Punyalan Cinemas</cx:pt>
          <cx:pt idx="7971">Njan Marykutty Official Trailer 2 | Jayasurya | Ranjith Sankar | Dreams N Beyond | Punyalan Cinemas</cx:pt>
          <cx:pt idx="7972">No bias in Nandi Awards presentation || Tammareddy - TV9 Today</cx:pt>
          <cx:pt idx="7973">NO EXCUSES.</cx:pt>
          <cx:pt idx="7974">No VIP treatment for Salman Khan in jail: Jodhpur DIG (Prisons)</cx:pt>
          <cx:pt idx="7975">Noida: Daughters dance during funeral procession of 'Gutka king' Haribhai Lalwani, watch video</cx:pt>
          <cx:pt idx="7976">Nokia 7 Plus - Hands On &amp; First Look | Best Mid-ranger??</cx:pt>
          <cx:pt idx="7977">Nokia 7 Plus India - Best Mid range Phone? My Opinions</cx:pt>
          <cx:pt idx="7978">Nokia 7 Plus Unboxing &amp; Overview (Indian Unit)</cx:pt>
          <cx:pt idx="7979">Nokia 8 Price Drop in India - Does it make Sense Now</cx:pt>
          <cx:pt idx="7980">Nokia 8 Sirocco Unboxing &amp; Overview - Nokia's Flagship</cx:pt>
          <cx:pt idx="7981">Nokia 8110 4G Unboxing &amp; First Look - The Dumb 4G Phone 🔥🍌</cx:pt>
          <cx:pt idx="7982">Non deep fried Batata vada | बिना तला हुआ आलू बड़ा । No Fry Fried  Aloo Bonda</cx:pt>
          <cx:pt idx="7983">Nonstop 100 | PM Modi Meets Ivanka Trump in Hyderabad at Global Entrepreneur Summit</cx:pt>
          <cx:pt idx="7984">Nonstop 100 | Rahul Gandhi and Amit Shah to Come Face-to-Face in Banaskantha Today</cx:pt>
          <cx:pt idx="7985">NOOR BHAI AUTOWALE || SHEHBAAZ KHAN</cx:pt>
          <cx:pt idx="7986">NOOR BHAI KI AASHIQUI || FUNNY LOVE STORY || SHEHBAAZ KHAN</cx:pt>
          <cx:pt idx="7987">NOOR BHAI PAN WALE || SHEHBAAZ KHAN KIRAAK VIDEO</cx:pt>
          <cx:pt idx="7988">NOOR BHAI TV WALE || SHEHBAAZ KHAN || KIRAAK VIDEO</cx:pt>
          <cx:pt idx="7989">Nooran Sisters - Mahiya Chhadin Naa ( Full Song ) | Saggi Phull | Releasing on 19 January 2018 |</cx:pt>
          <cx:pt idx="7990">Normal Day vs Periods | Part 2 | With English subs | 1 Kg Biriyani</cx:pt>
          <cx:pt idx="7991">Normal Girl vs Periods Girl | Shruti Arjun Anand</cx:pt>
          <cx:pt idx="7992">Normalization lagu kar diya gya SSC CGL 2018 me</cx:pt>
          <cx:pt idx="7993">Normalization के मुददे पर Aspirants  का साथ देते Rakesh Yadav Sir</cx:pt>
          <cx:pt idx="7994">North Indians v/s South Indians | Stand Up Comedy By Rahul Subramanian</cx:pt>
          <cx:pt idx="7995">North-East India and Racism | Comedy | Dreamz Unlimited</cx:pt>
          <cx:pt idx="7996">Not only Naga Shaurya, I was linked even with my cousin: Niharika Konidela Interview</cx:pt>
          <cx:pt idx="7997">NOTA-வுக்கு காசு கொடுத்துட்டாங்கலோ ? TTV Dinakaran Funny Speech about Tamilisai | NOTA too beats BJP</cx:pt>
          <cx:pt idx="7998">Notices to PM Modi in YS Jagan assets case!  - TV9</cx:pt>
          <cx:pt idx="7999">NOVA►Belief Full Video Song || Nova, Brainsetter, Anand Dixit || New Songs 2017</cx:pt>
          <cx:pt idx="8000">NPP's Conrad Sangma takes oath as Meghalaya CM</cx:pt>
          <cx:pt idx="8001">NRA Members Are Losing Perks</cx:pt>
          <cx:pt idx="8002">NRA TV: Last Week Tonight with John Oliver (HBO)</cx:pt>
          <cx:pt idx="8003">NTR about Agnathavasi Function..! | NTR ని ఫంక్షన్ కి పిలిస్తే..మాకు వాళ్ళ ఫ్యామిలీకి పడదు అన్నాడు !</cx:pt>
          <cx:pt idx="8004">NTR Biopic opening | Balakrishna first short in NTR Biopic | Balakrishna Dana veera sura karna</cx:pt>
          <cx:pt idx="8005">NTR Shocking Words About #Jai Simha Movie | Balakrishna | Nayantara | C Kalyan | KS Ravikumar</cx:pt>
          <cx:pt idx="8006">NTR Shocks Trivikram On Agnyaathavaasi FLOP Talk || 2day 2morrow</cx:pt>
          <cx:pt idx="8007">Nua Bohu | 1 May 2018 | Promo | Odia Serial - TarangTV</cx:pt>
          <cx:pt idx="8008">Nua Bohu | Full Ep 197 | 2nd Mar 2018 | Odia Serial - TarangTV</cx:pt>
          <cx:pt idx="8009">Nua Bohu | Full Ep 199 | 5th Mar 2018 | Odia Serial - TarangTV</cx:pt>
          <cx:pt idx="8010">Nua Bohu | Full Ep 214 | 22nd Mar 2018 | Odia Serial - TarangTV</cx:pt>
          <cx:pt idx="8011">Nua Bohu | Full Ep 233 | 13th Apr 2018 | Odia Serial - TarangTv</cx:pt>
          <cx:pt idx="8012">Nua Bohu | Full Ep 234 | 14th Apr 2018 | Odia Serial - TarangTv</cx:pt>
          <cx:pt idx="8013">Nua Bohu | Full Ep 236 | 17th Apr 2018 | Odia Serial - TarangTv</cx:pt>
          <cx:pt idx="8014">Nua Bohu | Full Ep 238 | 19th Apr 2018 | Odia Serial - TarangTv</cx:pt>
          <cx:pt idx="8015">Nua Bohu | Full Ep 240 | 21st Apr 2018 | Odia Serial - TarangTv</cx:pt>
          <cx:pt idx="8016">Nua Bohu | Full Ep 242 | 24th Apr 2018 | Odia Serial - TarangTv</cx:pt>
          <cx:pt idx="8017">Nua Bohu | Full Ep 243 | 25th Apr 2018 | Odia Serial - TarangTv</cx:pt>
          <cx:pt idx="8018">Nua Bohu | Full Ep 249 2nd May 2018 | Odia Serial - TarangTV</cx:pt>
          <cx:pt idx="8019">Nua Bohu | Full Ep 252 | 5th May 2018 | Odia Serial - TarangTV</cx:pt>
          <cx:pt idx="8020">Nua Bohu | Full Ep 265 21st May 2018 | Odia Serial - TarangTV</cx:pt>
          <cx:pt idx="8021">Nua Bohu | Full Ep 268 | 24th May 2018 | Odia Serial - TarangTV</cx:pt>
          <cx:pt idx="8022">Nua Bohu | Full Ep 280 | 7th June 2018 | Odia Serial - TarangTV</cx:pt>
          <cx:pt idx="8023">Nua Bohu | Full Ep 282 | 9th June 2018 | Odia Serial - TarangTV</cx:pt>
          <cx:pt idx="8024">Nua Bohu | Full Ep 285 | 13th June 2018 | Odia Serial - TarangTV</cx:pt>
          <cx:pt idx="8025">Nua Bohu |Pardaphas Mahasaptaha |  28 April 2018 | Promo | Odia Serial - TarangTV</cx:pt>
          <cx:pt idx="8026">Nude Trailer | Ravi Jadhav | Zee Studios | Marathi Movie Trailer</cx:pt>
          <cx:pt idx="8027">Nurai Nalladhu Prank | Fun Panrom with Siddhu | Black Sheep</cx:pt>
          <cx:pt idx="8028">O Saathi Video Song | Baaghi 2 | Tiger Shroff | Disha Patani | Arko | Ahmed Khan | Sajid Nadiadwala</cx:pt>
          <cx:pt idx="8029">O.. BEWAFA | VIJAY JORANANG | New Bewafa Gujarati Song 2018 | FULL HD VIDEO</cx:pt>
          <cx:pt idx="8030">Objective Mode Exams Orientation Training Programme| APSCERT | Telugu | Hindi | English | 28-11-2017</cx:pt>
          <cx:pt idx="8031">OCEAN'S 8 - Official 1st Trailer</cx:pt>
          <cx:pt idx="8032">OCEAN'S 8 - Official Main Trailer</cx:pt>
          <cx:pt idx="8033">Ockhi Cyclone affected fishermen escaped with C Mobile</cx:pt>
          <cx:pt idx="8034">Ockhi cyclone will pass Mumbai by 9pm 05 12 2017</cx:pt>
          <cx:pt idx="8035">Ockhi Destroys Sea Bed: Exclusive Visuals| Mathrubhumi News</cx:pt>
          <cx:pt idx="8036">October Theme | October | Varun Dhawan &amp; Banita Sandhu | Shantanu Moitra</cx:pt>
          <cx:pt idx="8037">Odavum Mudiyadhu Oliyavum Mudiyadhu Motion Poster | 4K |  Eruma Saani  | Ramesh  |  Kaushik Krish</cx:pt>
          <cx:pt idx="8038">Odisha Doctor While Bidding Adieu Leaves Villagers in Tears</cx:pt>
          <cx:pt idx="8039">Odiyan Teaser: Mohanlal’s Young New Look is Absolutely Stunning | Official | Shrikumar Menon</cx:pt>
          <cx:pt idx="8040">Of Course Trump Wants to Throw Himself a Military Parade: The Daily Show</cx:pt>
          <cx:pt idx="8041">Official  Song Teaser: Kisko Pata | Yash Wadali</cx:pt>
          <cx:pt idx="8042">OFFICIAL : Vada Chennai First Look | Dhanush, Andrea, Aishwarya Rajesh | Vetrimaaran</cx:pt>
          <cx:pt idx="8043">Official CEOgiri Episode 1 | Web Series | Episode 2 Now Streaming on www.arre.co.in &amp; the Arré App</cx:pt>
          <cx:pt idx="8044">Official CEOgiri Episode 2 - Teaser | Episode 2 streaming Now, Episode 3 Streams Mar 26</cx:pt>
          <cx:pt idx="8045">Official CEOgiri Episode 3 | Web Series</cx:pt>
          <cx:pt idx="8046">Official CEOgiri Episode 5 - Season Finale | Web Series</cx:pt>
          <cx:pt idx="8047">Official Song Dabang Jatni | Satey Raiya,Sonika Singh,Manjeet Badliya,TR Music | New Haryanvi 2018</cx:pt>
          <cx:pt idx="8048">Official Teaser: Harjai Song | Maniesh Paul, Iulia Vantur &amp; Sachin Gupta | Releasing ►17th January</cx:pt>
          <cx:pt idx="8049">Official Teaser: The Remix  | Amazon Prime Video | Releasing Soon</cx:pt>
          <cx:pt idx="8050">Official Trailer: Blackमेल  | Irrfan Khan | Abhinay Deo | 6th April 2018</cx:pt>
          <cx:pt idx="8051">Official Trailer: Bulbul | Divya Khosla Kumar | Shiv Pandit</cx:pt>
          <cx:pt idx="8052">Official Trailer: Hate Story IV | Urvashi Rautela | Vivan B | Karan Wahi | Vishal Pandya | T-Series</cx:pt>
          <cx:pt idx="8053">Official Trailer: Sallu Ki Shaadi | Movie Releasing on 8th December</cx:pt>
          <cx:pt idx="8054">Official Trailer: Sonu Ke Titu Ki Sweety | Luv Ranjan | Kartik Aaryan, Nushrat Bharucha, Sunny Singh</cx:pt>
          <cx:pt idx="8055">Official Video: High End | CON.FI.DEN.TIAL | Diljit Dosanjh | Song 2018</cx:pt>
          <cx:pt idx="8056">Official Video: PEEPA | SAJJAN SINGH RANGROOT| DILJIT DOSANJH | Latest Punjabi Song 2018</cx:pt>
          <cx:pt idx="8057">Official Video: Raat Kamaal Hai | Guru Randhawa &amp; Khushali Kumar | Tulsi Kumar | New Song 2018</cx:pt>
          <cx:pt idx="8058">OFFICIAL! Vijay 62 starts shooting | Keerthi Suresh, AR Murugadoss Movie</cx:pt>
          <cx:pt idx="8059">Oh Associations | Comedy | Dreamz Unlimited</cx:pt>
          <cx:pt idx="8060">Oh Bande | Dilraj Dhillon | Official Music Video | LosPro</cx:pt>
          <cx:pt idx="8061">Oh Humsafar Lyrical | Neha Kakkar, Himansh Kohli | Tony Kakkar | Bhushan Kumar | Manoj Muntashir</cx:pt>
          <cx:pt idx="8062">Oh Humsafar Song | Neha Kakkar Himansh Kohli | Tony Kakkar | Bhushan Kumar | Manoj Muntashir</cx:pt>
          <cx:pt idx="8063">Ohi Boldi: Nisha Bano (Full Song) KV Singh | Latest Punjabi Songs 2018 | T-Series</cx:pt>
          <cx:pt idx="8064">Ohmkar is back with another Breath Taking Show Sixth Sense   Soon on Star Maa</cx:pt>
          <cx:pt idx="8065">Oil Tanker Blast | Making of Tiger Zinda Hai | Salman Khan | Katrina Kaif | Ali Abbas Zafar</cx:pt>
          <cx:pt idx="8066">OK Google!!! #MakeGoogleDoIt</cx:pt>
          <cx:pt idx="8067">Okhi cyclone Effect In Gujarat</cx:pt>
          <cx:pt idx="8068">Okinawa Praise Electric Scooter Specifications | Best Electric Scooter Ever | VTube Telugu</cx:pt>
          <cx:pt idx="8069">Okka Ammayi Thappa Full Movie - 2017 Latest Telugu Full Movie - Sundeep Kishan, Nithya Menon</cx:pt>
          <cx:pt idx="8070">OLA OLA by Garry Sandhu | Intense | Latest Punjabi Songs 2018</cx:pt>
          <cx:pt idx="8071">Old School Trick Shots | Dude Perfect</cx:pt>
          <cx:pt idx="8072">Ollywood Actor Anita Das No More</cx:pt>
          <cx:pt idx="8073">Ollywood Actor Papu Pom Pom Hospitalised In ‘Critical Condition’</cx:pt>
          <cx:pt idx="8074">Ollywood Comedian Papu Pom Pom Shifted To AIIMS-Delhi</cx:pt>
          <cx:pt idx="8075">OMG - O Maa Go - Maa Prepares for Reality Show</cx:pt>
          <cx:pt idx="8076">OMG | Sridevi Boney Kapoor Serious Fight | Sridevi Death Reasons | Take One Media | Dubai | Mumbai</cx:pt>
          <cx:pt idx="8077">OMG- O Maa Go -  Ma Makes it Meetha</cx:pt>
          <cx:pt idx="8078">OMG Shocking!!ఇది 7 రోజులు మీ జుట్టుకి రాస్తే చాలు 7 అడుగుల జుట్టు మీ సొంతం ||Fastest  Hair Growth</cx:pt>
          <cx:pt idx="8079">OMG! Do You Know What Prabhas GIFTED to Niharika on Her BIRTHDAY? | Celebrity News | Total Tollywood</cx:pt>
          <cx:pt idx="8080">OMG! Ms Dhoni's Wife Sakshi Dhoni is Pregnant &amp; Spotted With Baby Bump at Virushkas Wedding</cx:pt>
          <cx:pt idx="8081">OMG! Pawan Kalyan Wife Anna Lezhneva Mother NO MORE | పవన్ కళ్యాణ్ ఇంట్లో తీవ్ర విషాదం | Chiranjeevi</cx:pt>
          <cx:pt idx="8082">OMG..! Anchor Pradeep Got Arrested In Drunk &amp; Drive Case With Two Beautiful Anchors. #Anchor Pradeep</cx:pt>
          <cx:pt idx="8083">ondu Important Baigula itthu Massage Maadi Bidi | Kotigobba-2 |  Chikkanna | Sudeepa | Nithya Menen</cx:pt>
          <cx:pt idx="8084">One killed in clashes at Bhima Koregaon battle anniversary event in Pune</cx:pt>
          <cx:pt idx="8085">One Million (Full Video) |  Jazzy B ft. DJ Flow | Latest Punjabi Song 2018 | Speed Records</cx:pt>
          <cx:pt idx="8086">ONE MINUTE SUCCESS HABIT FOR 2018 (HINDI) - NEW YEAR RESOLUTIONS !!</cx:pt>
          <cx:pt idx="8087">One More Succumb To Nipah Virus; Death Toll 12 | Mathrubhumi News</cx:pt>
          <cx:pt idx="8088">One Nation One Exam For All  Govt Jobs? - सबसे बड़ी खबर</cx:pt>
          <cx:pt idx="8089">One night in Delhi - Republic Day Special | Lalit Shokeen Films |</cx:pt>
          <cx:pt idx="8090">One Side Lovers | Hyderabadi Comedy | Warangal Diaries</cx:pt>
          <cx:pt idx="8091">OnePlus 5T hands-on</cx:pt>
          <cx:pt idx="8092">Oneplus 5T Lava Red Unboxing and Giveaway 🔥🔥🔥 Valentine's Gift!!</cx:pt>
          <cx:pt idx="8093">OnePlus 5T Smartphone Unboxing &amp; Overview with Camera Samples</cx:pt>
          <cx:pt idx="8094">OnePlus 5T Star Wars Limited Edition Unboxing and First Look *GIVEAWAY*</cx:pt>
          <cx:pt idx="8095">Oneplus 5T Unboxing &amp; initial impressions ll in telugu ll</cx:pt>
          <cx:pt idx="8096">OnePlus 5T Unboxing | Price, Specifications, and More</cx:pt>
          <cx:pt idx="8097">OnePlus 5T Unboxing and First Look - Giveaway Special 🔥 🔥 🔥</cx:pt>
          <cx:pt idx="8098">OnePlus 5T Unboxing in Hindi [Indian Retail Unit]</cx:pt>
          <cx:pt idx="8099">OnePlus 5T vs iPhone X SPEED Test!</cx:pt>
          <cx:pt idx="8100">OnePlus 5T vs OnePlus 5 Camera Comparison and Review</cx:pt>
          <cx:pt idx="8101">OnePlus 6 Avengers Edition Unboxing and First Look - Powerful Beauty!! 🔥🔥🔥</cx:pt>
          <cx:pt idx="8102">Oneplus 6 Avengers Special Edition Unboxing 8GB RAM &amp; 256GB Storage</cx:pt>
          <cx:pt idx="8103">OnePlus 6 Impressions!</cx:pt>
          <cx:pt idx="8104">Oneplus 6 Mirror Black | Unboxing Fun | Only 13899 | Why Upgrade ??</cx:pt>
          <cx:pt idx="8105">OnePlus 6 Review: Right On the Money!</cx:pt>
          <cx:pt idx="8106">OnePlus 6 Top Features and GIVEAWAY 🔥- OnePlus 6 Avengers Edition Giveaway!!🔥</cx:pt>
          <cx:pt idx="8107">OnePlus 6 Unboxing - Is This The One?</cx:pt>
          <cx:pt idx="8108">OnePlus 6 Unboxing and Hands On First Look - iGyaan</cx:pt>
          <cx:pt idx="8109">Only for Bhaktas - Breakdown of Iruttu Arayil Murattu Kuthu Teaser | Gautham Karthik</cx:pt>
          <cx:pt idx="8110">Onnum Onnum Moonu Season2 I Ep 58 - With Uma &amp; Suchithra I Mazhavil Manorama</cx:pt>
          <cx:pt idx="8111">Operation 2019 Official Teaser | Srikanth | Latest Telugu Movie Updates | NewsQube</cx:pt>
          <cx:pt idx="8112">Operation 2019 theatrical trailer |Operation 2019 trailer | Operation 2019 | Srikanth | Latest 2018</cx:pt>
          <cx:pt idx="8113">Operation Shakti - The story of Pokhran - ऑपरेशन शक्ति - पोखरण की कहानी</cx:pt>
          <cx:pt idx="8114">OPPO RealMe 1 Unboxing and First Look - The New Xiaomi Killer🔥</cx:pt>
          <cx:pt idx="8115">Optional Subject and how to go about your preparation in the light of Baswan committee Report</cx:pt>
          <cx:pt idx="8116">Orayiram Kinakkalal | Official Trailer | Biju Menon | Pramod Mohan | HD</cx:pt>
          <cx:pt idx="8117">Orayyo Full Video Song - Rangasthalam Full Video Songs - Ram Charan | Devi Sri Prasad, Chandrabose</cx:pt>
          <cx:pt idx="8118">Oru Adaar Love | Manikya Malaraya Poovi Song Video| Vineeth Sreenivasan, Shaan Rahman, Omar Lulu |HD</cx:pt>
          <cx:pt idx="8119">Oru Adaar Love | Official Teaser ft Priya Prakash Varrier, Roshan Abdul |  Shaan Rahman | Omar Lulu</cx:pt>
          <cx:pt idx="8120">Oru Adaar Love Tamil Song Teaser | Priya Prakash Varrier, Roshan Abdul | Shaan Rahman |Omar Lulu |HD</cx:pt>
          <cx:pt idx="8121">Oru Kuppa Kathai Review - Oru Kupa Kadha - Tamil Talkies</cx:pt>
          <cx:pt idx="8122">Oru Kuppai Kathai - Moviebuff Sneak Peek 1 | Dinesh, Manisha Yadav |  Kaali Rangasamy</cx:pt>
          <cx:pt idx="8123">Oru Nalla Naal Paathu Soldren 2-Minute Review | Vijay Sethupathi | Fully Filmy</cx:pt>
          <cx:pt idx="8124">Oru Nalla Naal Paathu Solren - Dumbest Review | Vijay Sethupathi, Gautham Karthik | SmileSettai</cx:pt>
          <cx:pt idx="8125">Oru Nalla Naal Paathu Solren - Sneak Peek | Vijay Sethupathi, Gautham Karthik | Arumuga Kumar</cx:pt>
          <cx:pt idx="8126">Oru Nalla Naal Paathu Solren : Public Review &amp; Reaction | Vijay Sethupathi | Gautham Karthik</cx:pt>
          <cx:pt idx="8127">Oru Nalla Naal Paathu Solren | Lamba Lamba Video Promo | Vijay Sethupathi, Gautham Karthik</cx:pt>
          <cx:pt idx="8128">Oru Nalla Naal Paathu Solren Movie Public Review | ONNPS | Vijay Sethupathi | Gautham Karthik</cx:pt>
          <cx:pt idx="8129">Oru Nalla Naal Paathu Solren Review | ONNPS | Vijay Sethupathi | Gautham Karthik | Selfie Review</cx:pt>
          <cx:pt idx="8130">Oru Nalla Naal Paathu Solren Review | ONNPS | Vijay Sethupathy | Tamil Talkies</cx:pt>
          <cx:pt idx="8131">Oru Nalla Naal Paathu Solren Review | Vijay Sethupathi | Gautham Karthik</cx:pt>
          <cx:pt idx="8132">Oru Nalla Naal Paathu Solren review by prashanth</cx:pt>
          <cx:pt idx="8133">Oru Nalla Naal Paathu Solren Teaser | Vijay Sethupathi, Gautham Karthik | Justin Prabhakaran</cx:pt>
          <cx:pt idx="8134">Osadha Nei Aa | Official HD Video Song | Happy Lucky Odia Film | Sambit, Sasmita - TCP</cx:pt>
          <cx:pt idx="8135">Oscars 2018 gives TRIBUTE TO SRIDEVI AND SHASHI KAPOOR.</cx:pt>
          <cx:pt idx="8136">Other College Students Vs Punjabi College Students | SahibNoor Singh</cx:pt>
          <cx:pt idx="8137">Our 2nd Silver Play Button! l The Baigan Vines</cx:pt>
          <cx:pt idx="8138">OUR COMPUTER CRASHED (Mark Angel Comedy)</cx:pt>
          <cx:pt idx="8139">Our correspondent from the spot, watch the situation through our lens</cx:pt>
          <cx:pt idx="8140">OUR CULTURE (Mark Angel Comedy) (Episode 150)</cx:pt>
          <cx:pt idx="8141">Our Generation as Parents | Harsh Beniwal</cx:pt>
          <cx:pt idx="8142">OUR NEW BACKYARD! **stunning**</cx:pt>
          <cx:pt idx="8143">Overnight sensation' Priya Prakash Varrier says her wink wasn't planned</cx:pt>
          <cx:pt idx="8144">Oviya Jimikki Kammal Dance For Saravana Stores Advertisement</cx:pt>
          <cx:pt idx="8145">Oye  Maradalu Pilla Telugu Short Film 2017 || Directed By Prasanth CH</cx:pt>
          <cx:pt idx="8146">Oye Firangi - ओय फिरंगी - 25th November, 2017</cx:pt>
          <cx:pt idx="8147">Oye Firangi | The Kapil Sharma Show Season 2 Coming Soon | 25th November At 9 PM | Promo</cx:pt>
          <cx:pt idx="8148">Oye Hichki Song | Hichki | Rani Mukerji | Harshdeep Kaur | Releasing 23rd March 2018</cx:pt>
          <cx:pt idx="8149">Oye Hichki Song Teaser | Hichki | Rani Mukerji | Releasing 23rd March 2018</cx:pt>
          <cx:pt idx="8150">P.A.Gals E02 | Fridge Ka Batwara || Girliyapa Originals</cx:pt>
          <cx:pt idx="8151">P.A.Gals E03 | Disha Ki Date-Night | Girliyapa Originals</cx:pt>
          <cx:pt idx="8152">Pa.Valarmathi Heavy Troll</cx:pt>
          <cx:pt idx="8153">Paad vs. Pyaar - Funk You</cx:pt>
          <cx:pt idx="8154">Paariyan ● Happy Deol ● Official HD Video ● NEW PUNJABI SONG ● HAAਣੀ Records</cx:pt>
          <cx:pt idx="8155">Pad Man Confessions 1 | Akshay Kumar | Sonam Kapoor | Radhika Apte</cx:pt>
          <cx:pt idx="8156">PADAM URUVANA VIDHAM | #1 | 1 Kg Biriyani</cx:pt>
          <cx:pt idx="8157">Padhai Padhai Padhai - Exam Time Ideas 🔥 🔥 🔥</cx:pt>
          <cx:pt idx="8158">Padmaavat  की कामयाबी के बाद भिड़ गए Shahid- Ranveer, जमकर निकला एक दूसरे पर गुस्सा</cx:pt>
          <cx:pt idx="8159">Padmaavat | Dialogue Promo | Ranveer Singh | Deepika Padukone | Shahid Kapoor</cx:pt>
          <cx:pt idx="8160">Padmaavat | In Cinemas This Thursday | Ranveer Singh | Deepika Padukone | Shahid Kapoor</cx:pt>
          <cx:pt idx="8161">Padmaavat | Official Trailer | Ranveer Singh | Deepika Padukone | Shahid Kapoor</cx:pt>
          <cx:pt idx="8162">Padmaavat | Ranveer Singh - Behind The Scenes</cx:pt>
          <cx:pt idx="8163">Padmaavat | Ranveer Singh | Deepika Padukone | Shahid Kapoor</cx:pt>
          <cx:pt idx="8164">Padmaavat 2-Minute Review | Deepika Padukone | Ranveer Singh | Fully Filmy</cx:pt>
          <cx:pt idx="8165">Padmaavat Ghoomar New Version | Deepika's Midriff Edited</cx:pt>
          <cx:pt idx="8166">Padmaavat Movie First Review | Latest Review Crazy Response | Deepika, Shahid, Ranveer</cx:pt>
          <cx:pt idx="8167">Padmaavat Movie Review by Krk | Bollywood Movie Reviews | Latest Reviews</cx:pt>
          <cx:pt idx="8168">Padmaavat Success Party | Dinner Party With Deepika Padukone | Rajasthani Style Full Video</cx:pt>
          <cx:pt idx="8169">Padmaavat: Binte Dil Video Song | Arijit Singh | Ranveer Singh | Deepika Padukone | Shahid Kapoor</cx:pt>
          <cx:pt idx="8170">Padmaavat: Khalibali - Ranveer Singh | Deepika Padukone | Shahid Kapoor | Shivam Pathak</cx:pt>
          <cx:pt idx="8171">PADMAN | Akshay Kumar | Sonam Kapoor | Trailer Reaction!</cx:pt>
          <cx:pt idx="8172">PadMan aka Akshay Kumar Meets Mumbai's 1st Female Auto Driver - What Happens Next?</cx:pt>
          <cx:pt idx="8173">Padman Confessions 2 | Akshay Kumar | Sonam Kapoor | Radhika Apte</cx:pt>
          <cx:pt idx="8174">PADMAN Movie Public Review | First Day First Show | Akshay Kumar, Sonam Kapoor, Radhika Apte</cx:pt>
          <cx:pt idx="8175">Padman Spoof || Akshay Kumar || Shudh Desi Endings</cx:pt>
          <cx:pt idx="8176">PadMan Trailer Reaction | Akshay Kumar, Radhika Apte, Sonam Kapoor |</cx:pt>
          <cx:pt idx="8177">Padman Trailer Reaction: Akshay Kumar | Radhika Apte | Sonam Kapoor; Watch Here | FilmiBeat</cx:pt>
          <cx:pt idx="8178">Padmavat Movie Review | Ranveer Singh, Shahid Kapoor,Deepika Padukone | Tamil Talkies</cx:pt>
          <cx:pt idx="8179">Padmavati &amp; Alauddin Khilji : The Facts &amp; Truth ! Hindi Urdu l The Baigan Vines</cx:pt>
          <cx:pt idx="8180">Padmavati (Padmavat) Movie Public REVIEW - First Day First Show Review -Ranveer,Deepika,Shahid</cx:pt>
          <cx:pt idx="8181">Padmavati : Chittorgarh's Jauhar Kund, Facts and History | FilmiBeat</cx:pt>
          <cx:pt idx="8182">Padmavati : Ek Dil Ek Jaan Video Song | Deepika Padukone | Shahid Kapoor | Sanjay Leela Bhansali</cx:pt>
          <cx:pt idx="8183">Padmavati Controversy ||  Kathi Mahesh &amp; Social Activist Devi react to Raja Singh  - TV9 Today</cx:pt>
          <cx:pt idx="8184">Padmavati debate: Karni Sena founder answers questions, says 1 dec ko Bharat Bandh hoga</cx:pt>
          <cx:pt idx="8185">Padmavati पर Deepika ने खोला मुंह, कहा- Film में Ranveer के साथ कोई Scene नहीं</cx:pt>
          <cx:pt idx="8186">Padmavati: Aditi Rao Hydari Talks About Playing Ranveer Singhs Wife In Padmaavat</cx:pt>
          <cx:pt idx="8187">Pagal Nilavu - 22nd to 26th January 2018 - Promo</cx:pt>
          <cx:pt idx="8188">Pagal Nilavu - 8th to 12th January 2018 - Promo</cx:pt>
          <cx:pt idx="8189">Pagg Di Pooni (Full Video) | Hardeep Grewal | Latest Punjabi Songs 2018 | Vehli Janta Records</cx:pt>
          <cx:pt idx="8190">Pagg Di Pooni Official Teaser | Hardeep Grewal | Latest Punjabi Songs 2018 | Vehli Janta Records</cx:pt>
          <cx:pt idx="8191">PAGG WALA (Full Song) Gurpartap | Preet Hundal | Mandeep Maavi | Latest Songs 2018 | JUKE DOCK</cx:pt>
          <cx:pt idx="8192">Paintra - Video Song | Mukkabaaz | Nucleya &amp; Divine | Anurag Kashyap</cx:pt>
          <cx:pt idx="8193">Paise Wala Pyar / Date On Christmas Evening / Christmas Special</cx:pt>
          <cx:pt idx="8194">Pak media latest reaction on rohit sharma 200 against SL</cx:pt>
          <cx:pt idx="8195">Pakka Official Trailer | Vikram Prabhu, Nikki Galrani, Bindu Madhavi, Soori | S S Surya | C Sathya</cx:pt>
          <cx:pt idx="8196">Pal | Feat. Arijit Singh | Nawazuddin Siddiqui | Monsoon Shootout | Rochak Kohli | Vijay Varma</cx:pt>
          <cx:pt idx="8197">Palazzo (Full Video) | Kulwinder Billa &amp; Shivjot | Aman | Himanshi | Latest Punjabi Song 2017</cx:pt>
          <cx:pt idx="8198">Palkkari Penne Teaser Paipin Chuvattile Pranayam | Neeraj Madhav | Domin D'silva</cx:pt>
          <cx:pt idx="8199">Pall Of Gloom Descends On Kevin’s Family; Body Reaches Home| Mathrubhumi News</cx:pt>
          <cx:pt idx="8200">PANCHATANTRA| 2018 ELECTION SONG| YOGARAJ BHAT| V HARIKRISHNA| YOGRAJ CINEMAS</cx:pt>
          <cx:pt idx="8201">PANCHAVARNA THATHA ​| OFFICIAL TRAILER | Ramesh Pisharody | Jayaram | Kunchacko Boban</cx:pt>
          <cx:pt idx="8202">PANCHAVARNA THATHA | Video Song | Ramesh Pisharody | M Jayachandran | Jayaram | Kunchacko Boban</cx:pt>
          <cx:pt idx="8203">Pandigai (2018) | New Released Full Hindi Dubbed Movie | South Indian Dubbed Movies 2018 Full Movie</cx:pt>
          <cx:pt idx="8204">Pandit Bole Aap Narak Mein Jaoge (Pranks In India )</cx:pt>
          <cx:pt idx="8205">Panju Mittai - Official Tamil Trailer | D. Imman | Ma Ka Pa Anand</cx:pt>
          <cx:pt idx="8206">Pankaj Sahay yaa Pankaj Diwaan - Taarak Mehta ka Oolta Chashma</cx:pt>
          <cx:pt idx="8207">Papon Facebook Live Girl Talks About The Incident - Watch Video</cx:pt>
          <cx:pt idx="8208">Papon Kiss Controversy | Minor Girl Defends Papon</cx:pt>
          <cx:pt idx="8209">Pappu Yadav पहुंचे बक्सर NItish पर जमकर भड़के देखिए वीडियो | Headlines India</cx:pt>
          <cx:pt idx="8210">Papu Pom Pom’s wife requests not to spread his death rumours</cx:pt>
          <cx:pt idx="8211">PARALLEL | SHORT FILM | DREAMZ UNLIMITED</cx:pt>
          <cx:pt idx="8212">Parasparam || General Promo || Kadha Ithuvare</cx:pt>
          <cx:pt idx="8213">Parasparam General Promo</cx:pt>
          <cx:pt idx="8214">Parbhani Shahid Shubham Mustapur's Friends Reaction On His Funeral</cx:pt>
          <cx:pt idx="8215">Parda: Harjot | Official Video Song | Bhinda Aujla | Sukh Ajitwal | Latest Punjabi Songs 2018</cx:pt>
          <cx:pt idx="8216">Parde Mein Rehne Do | Cover | DJ Sheizwood | Miss Pooja | Feat Kangana Sharma | HD Video Song</cx:pt>
          <cx:pt idx="8217">Pardhaan - Haryana Roadways</cx:pt>
          <cx:pt idx="8218">Parents vs Technology | MostlySane</cx:pt>
          <cx:pt idx="8219">PARIKSHA TANAV MUKTI KENDRA | DUDE SERIOUSLY</cx:pt>
          <cx:pt idx="8220">Paritala Ravi Follower Chaman Relation With Paritala Family | Paritala Sunitha | YOYO TV Channel</cx:pt>
          <cx:pt idx="8221">Paritala Sunitha in Hospital | Paritala Sunitha Fainted And Admitted to Hospital | YOYO TV Channel</cx:pt>
          <cx:pt idx="8222">Pariyerum Perumal Teaser | Kathir, Anandhi | Santhosh Narayanan | Pa Ranjith | Mari Selvaraj</cx:pt>
          <cx:pt idx="8223">Parka Padarni GORI ||Rakesh Barot ||Latest New Gujarati Dj Song 2018 ||Full HD Video</cx:pt>
          <cx:pt idx="8224">Parmish Indoor League !! PIL || Parmish Verma || indoo flat Match</cx:pt>
          <cx:pt idx="8225">Parmish Verma Case : Dilpreet Baba's Mother tells how her son became Gangster | Dainik Savera</cx:pt>
          <cx:pt idx="8226">PARMISH VERMA main es munde da 2 mahine ch gana krna</cx:pt>
          <cx:pt idx="8227">Parmish verma Message to Fans - This singers meet parmish after get shot - LIVE RECORDS</cx:pt>
          <cx:pt idx="8228">Parmish Verma 'ਤੇ ਹਮਲੇ ਦੇ ਮਾਈਨੇ, ਕੀ ਹੋ ਸਕਦੇ ਨੇ ਇਹ ਕਾਰਨ ?</cx:pt>
          <cx:pt idx="8229">Parmish Verma ਦੇ ਮਾਰੀਆਂ ਗੋਲੀਆਂ | Mohali Hospital ਵਿਚ ਕੀਤਾ ਭਰਤੀ | Punjabi Live Shows</cx:pt>
          <cx:pt idx="8230">Parole Malayalam Movie Review By #AbhijithVlogger</cx:pt>
          <cx:pt idx="8231">Parth Wants Teni &amp; NOT Shorvori | Dil Se Dil Tak</cx:pt>
          <cx:pt idx="8232">Parthee gang makes Telangana shiver - TV9</cx:pt>
          <cx:pt idx="8233">Parthiban Daughter Keerthana and Akshay Wedding Function</cx:pt>
          <cx:pt idx="8234">Party Animals Gang - 1 | Venkat Prabhu | Jayaram | Shaam | Ramya Krishnan | Sathyaraj | Premgi | 2K</cx:pt>
          <cx:pt idx="8235">Party Animals Gang - 2 | Venkat Prabhu | Jai | Shiva | Chandran | Regina | Premgi | 2K</cx:pt>
          <cx:pt idx="8236">Party Chale On Song Video - Race 3 | Salman Khan | Mika Singh, Iulia Vantur | Vicky-Hardik</cx:pt>
          <cx:pt idx="8237">Pasha Bhai Ki Kahani | Murder Mystery | Warangal Diaries</cx:pt>
          <cx:pt idx="8238">Pass Marks Ki Daredi || Laughing Time || comedy videos</cx:pt>
          <cx:pt idx="8239">Passport FULL MOVIE | New Gujarati Film 2018 | Malhar Thakar &amp; Anna Ador</cx:pt>
          <cx:pt idx="8240">Pataka (পটাকা) | Official Video Song | Nusraat Faria | Baba Yadav | Pritom Hasan | Hot Single | SVF</cx:pt>
          <cx:pt idx="8241">PATAKE (Full Song) | Harvy Sandhu | G-TA | New Songs 2018</cx:pt>
          <cx:pt idx="8242">Patangrao Kadam Funeral : भारती विद्यापीठात प्रवेश करताच विश्वजीत कदम झाले भावूक</cx:pt>
          <cx:pt idx="8243">Patanjali Kimbho Messaging App by Baba Ramdev - WhatsApp Vs Kimbho - Who will win ?</cx:pt>
          <cx:pt idx="8244">Patas  | 5th June 2018 | Full Episode 783 |ETV Plus</cx:pt>
          <cx:pt idx="8245">Patas  | 6th June 2018 | Full Episode 784 |ETV Plus</cx:pt>
          <cx:pt idx="8246">Patas | 10th February 2018 | Full Episode 685 | Ready Movie Spoof | ETV Plus</cx:pt>
          <cx:pt idx="8247">Patas | 10th January 2018 | Full Episode 658 | ETV Plus</cx:pt>
          <cx:pt idx="8248">Patas | 11th December 2017 | Full Episode 632 | ETV Plus</cx:pt>
          <cx:pt idx="8249">Patas | 12th December 2017 | Full Episode 633 | ETV Plus</cx:pt>
          <cx:pt idx="8250">Patas | 12th February 2018 | Full Episode 686 | ETV Plus</cx:pt>
          <cx:pt idx="8251">Patas | 13th December 2017 | Full Episode 634 | ETV Plus</cx:pt>
          <cx:pt idx="8252">Patas | 13th January 2018 | Full Episode 661 | Sankranthi Movie Spoof | ETV Plus</cx:pt>
          <cx:pt idx="8253">Patas | 13th November 2017 | Full Episode 608 | ETV Plus</cx:pt>
          <cx:pt idx="8254">Patas | 14th February 2018 | Full Episode 688 | ETV Plus</cx:pt>
          <cx:pt idx="8255">Patas | 14th March 2018 | Full Episode 712 | ETV Plus</cx:pt>
          <cx:pt idx="8256">Patas | 14th May 2018 | Full Episode 764 | ETV Plus</cx:pt>
          <cx:pt idx="8257">Patas | 15th November 2017 | Full Episode 610 | ETV Plus</cx:pt>
          <cx:pt idx="8258">Patas | 16th  December 2017 | Shiva(Nagarjuna) Movie Spoof | Full Episode 637 | ETV Plus</cx:pt>
          <cx:pt idx="8259">Patas | 16th February 2018 | Full Episode 690 | Mungli&amp;Chammak Chandra | ETV Plus</cx:pt>
          <cx:pt idx="8260">Patas | 16th January 2018 | Full Episode 663 | ETV Plus</cx:pt>
          <cx:pt idx="8261">Patas | 17th April 2018 | Full Episode 741 | ETV Plus</cx:pt>
          <cx:pt idx="8262">Patas | 17th February 2018 | Full Episode 691 | Dookudu Movie Spoof | ETV Plus</cx:pt>
          <cx:pt idx="8263">Patas | 17th January 2018 | Full Episode 664 | ETV Plus</cx:pt>
          <cx:pt idx="8264">Patas | 17th May 2018 | Full Episode 767 | ETV Plus</cx:pt>
          <cx:pt idx="8265">Patas | 17th November 2017 | Kathi Mahesh | Full Episode 612 | ETV Plus</cx:pt>
          <cx:pt idx="8266">Patas | 18th  December 2017 | Full Episode 638 | ETV Plus</cx:pt>
          <cx:pt idx="8267">Patas | 18th April 2018 | Full Episode 742 | ETV Plus</cx:pt>
          <cx:pt idx="8268">Patas | 19th  December 2017 | Full Episode 639 | ETV Plus</cx:pt>
          <cx:pt idx="8269">Patas | 19th January 2018 | Full Episode 666 | Raghu Master&amp;Anee Master | ETV Plus</cx:pt>
          <cx:pt idx="8270">Patas | 1st January 2018 | Full Episode 650 | ETV Plus</cx:pt>
          <cx:pt idx="8271">Patas | 1st May 2018 | Full Episode 753 | ETV Plus</cx:pt>
          <cx:pt idx="8272">Patas | 20th February 2018 | Full Episode 693 | ETV Plus</cx:pt>
          <cx:pt idx="8273">Patas | 20th January 2018 | Full Episode 667 | ARJUN REDDY Movie Spoof | ETV Plus</cx:pt>
          <cx:pt idx="8274">Patas | 20th March 2018 | Full Episode 717 | ETV Plus</cx:pt>
          <cx:pt idx="8275">Patas | 21st March 2018 | Full Episode 718 | ETV Plus</cx:pt>
          <cx:pt idx="8276">Patas | 21st May 2018 | Full Episode 770 | ETV Plus</cx:pt>
          <cx:pt idx="8277">Patas | 22nd November 2017 | Full Episode 616 | ETV Plus</cx:pt>
          <cx:pt idx="8278">Patas | 23rd February 2018 | Full Episode 696 |Vishnupriya,Varshini&amp;Aqsa Khan | ETV Plus</cx:pt>
          <cx:pt idx="8279">Patas | 23rd January 2018 | Full Episode 669 | ETV Plus</cx:pt>
          <cx:pt idx="8280">Patas | 23rd March 2018 | Full Episode 720 | ETV Plus</cx:pt>
          <cx:pt idx="8281">Patas | 23rd May 2018 | Full Episode 772 | ETV Plus</cx:pt>
          <cx:pt idx="8282">Patas | 24th April 2018 | Full Episode 747 |ETV Plus</cx:pt>
          <cx:pt idx="8283">Patas | 24th January 2018 | Full Episode 670 | ETV Plus</cx:pt>
          <cx:pt idx="8284">Patas | 25th  December 2017 | Full Episode 644 | ETV Plus</cx:pt>
          <cx:pt idx="8285">Patas | 25th April 2018 | Full Episode 748 |ETV Plus</cx:pt>
          <cx:pt idx="8286">Patas | 26th December 2017 | Full Episode 645 | ETV Plus</cx:pt>
          <cx:pt idx="8287">Patas | 26th March 2018 | Full Episode 722 | ETV Plus</cx:pt>
          <cx:pt idx="8288">Patas | 26th May 2018 | Full Episode 775 | Rangasthalam Movie Spoof | ETV Plus</cx:pt>
          <cx:pt idx="8289">Patas | 27th  December 2017 | Full Episode 646 | ETV Plus</cx:pt>
          <cx:pt idx="8290">Patas | 27th January 2018 | Samarasimha Reddy Movie Spoof | Full Episode 673  ETV Plus</cx:pt>
          <cx:pt idx="8291">Patas | 27th March 2018 | Full Episode 723 | ETV Plus</cx:pt>
          <cx:pt idx="8292">Patas | 27th November 2017 | Full Episode 620 | ETV Plus</cx:pt>
          <cx:pt idx="8293">Patas | 28th  November 2017 | Full Episode 621 | ETV Plus</cx:pt>
          <cx:pt idx="8294">Patas | 28th February 2018 | Full Episode 700 | ETV Plus</cx:pt>
          <cx:pt idx="8295">Patas | 29th  November 2017 | Full Episode 622 | ETV Plus</cx:pt>
          <cx:pt idx="8296">Patas | 29th January 2018 | Full Episode 674 | ETV Plus</cx:pt>
          <cx:pt idx="8297">Patas | 2nd February 2018 | Full Episode 678 | Rahul Sipligunj &amp; Damini Bhatla | ETV Plus</cx:pt>
          <cx:pt idx="8298">Patas | 2nd January 2018 | Full Episode 651 | ETV Plus</cx:pt>
          <cx:pt idx="8299">Patas | 2nd May 2018 | Full Episode 754 | ETV Plus</cx:pt>
          <cx:pt idx="8300">Patas | 30th May 2018 | Full Episode 778 | ETV Plus</cx:pt>
          <cx:pt idx="8301">Patas | 3rd January 2018 | Full Episode 652 | ETV Plus</cx:pt>
          <cx:pt idx="8302">Patas | 4th April 2018  | Full Episode 730 | ETV Plus</cx:pt>
          <cx:pt idx="8303">Patas | 4th May 2018 | Full Episode 756 |Jhoney Master | ETV Plus</cx:pt>
          <cx:pt idx="8304">Patas | 5th December 2017 | Full Episode 627 | ETV Plus</cx:pt>
          <cx:pt idx="8305">Patas | 5th February 2018 | Full Episode 680 | ETV Plus</cx:pt>
          <cx:pt idx="8306">Patas | 5th January 2018 | Sudigali Sudheer&amp;Anchor Rashmi | Full Episode 654 | ETV Plus</cx:pt>
          <cx:pt idx="8307">Patas | 5th March 2018 | Full Episode 704 | ETV Plus</cx:pt>
          <cx:pt idx="8308">Patas | 6th April 2018  | Full Episode 732 | ETV Plus</cx:pt>
          <cx:pt idx="8309">Patas | 6th December 2017 | Full Episode 628 | ETV Plus</cx:pt>
          <cx:pt idx="8310">Patas | 6th February 2018 | Full Episode 681 | ETV Plus</cx:pt>
          <cx:pt idx="8311">Patas | 7th March 2018 | Full Episode 706 | ETV Plus</cx:pt>
          <cx:pt idx="8312">Patas | 7th May 2018 | Full Episode 758 | ETV Plus</cx:pt>
          <cx:pt idx="8313">Patas | 8th May 2018 | Full Episode 759 | ETV Plus</cx:pt>
          <cx:pt idx="8314">Patas | 9th December 2017 | Full Episode 631 | ETV Plus</cx:pt>
          <cx:pt idx="8315">Patas | 9th February 2018 | Full Episode 684 |Enduku Emo  Movie Team | ETV Plus</cx:pt>
          <cx:pt idx="8316">Patas | 9th March 2018 | Full Episode 709 | ETV Plus</cx:pt>
          <cx:pt idx="8317">Patas | 9th May 2018 | Full Episode 760 | ETV Plus</cx:pt>
          <cx:pt idx="8318">Patas | Bindas Brother's Performance  | 16th May  2018 | ETV Plus</cx:pt>
          <cx:pt idx="8319">Patas | Sylaja &amp; Bavana Performance | 6th March 2018| ETV Plus</cx:pt>
          <cx:pt idx="8320">Patas | Yadamma Raju  &amp; Durga Rao Performance | 23rd April  2018 | ETV Plus</cx:pt>
          <cx:pt idx="8321">Patas | Yadamma Raju  &amp; Express Hari Performance | 28th March 2018  | ETV Plus</cx:pt>
          <cx:pt idx="8322">Patas | Yadamma Raju &amp; Bavana Performance | 21st February 2018  | ETV Plus</cx:pt>
          <cx:pt idx="8323">Patas | Yadamma Raju &amp; Sailaja Performance | 7th February 2018  | ETV Plus</cx:pt>
          <cx:pt idx="8324">Patas |19th March 2018 | Full Episode 716 | ETV Plus</cx:pt>
          <cx:pt idx="8325">Patas Promo - 02nd March 2018 | Pataas Latest Promo - Chalaki Chanti,Jabardasth Naresh - Mallemalatv</cx:pt>
          <cx:pt idx="8326">Patas Promo - 17th March 2018 | Pataas Latest Promo - Appula Apparao Spoof - Mallemalatv</cx:pt>
          <cx:pt idx="8327">Patas Promo - 24th November 2017 | Pataas Latest Promo | Sree Mukhi, Ravi - Mallemalatv</cx:pt>
          <cx:pt idx="8328">Patas Promo - 5th December 2017 | Pataas Latest Promo | Sree Mukhi, Ravi - Mallemalatv</cx:pt>
          <cx:pt idx="8329">Patas| 11th June 2018 | Full Episode 788 | ETV Plus</cx:pt>
          <cx:pt idx="8330">Patas| 12th June 2018 | Full Episode 789 |ETV Plus</cx:pt>
          <cx:pt idx="8331">Patas7/g Brndavanacolony Movie Spoof  | 9th June 2018 | Full Episode 787|ETV Plus</cx:pt>
          <cx:pt idx="8332">Pati - Patni and Pet | FilterCopy Talkies | S01E01 | Ft. Veer Rajwant Singh and Kriti Vij</cx:pt>
          <cx:pt idx="8333">Pati Thayo Te Patee Gayo: Husband Wife Jokes : Comedy Scenes from Superhit Gujarati Natak</cx:pt>
          <cx:pt idx="8334">Pati, Patni aur Woh - | Lalit Shokeen Films |</cx:pt>
          <cx:pt idx="8335">Patnagarh Parcel Bomb: Accused Punjilal Blessed Deceased Soumya On His Wedding</cx:pt>
          <cx:pt idx="8336">Patnagarh Parcel Bomb: Crime Branch Interrogates Prime Accused On 2nd Day of Remand</cx:pt>
          <cx:pt idx="8337">Patnagarh Parcel Bomb: The Anonymous Letter To Police</cx:pt>
          <cx:pt idx="8338">Patola Video Song | Blackmail | Irrfan Khan &amp; Kirti Kulhari | Guru Randhawa</cx:pt>
          <cx:pt idx="8339">Pav Dharia - NAIN (ft.Fateh) | Official Full Song [SOLO] - New Punjabi Songs 2017- White Hill Music</cx:pt>
          <cx:pt idx="8340">Pawan Fans | kathi Mahesh | hyderabad eggs dadi</cx:pt>
          <cx:pt idx="8341">Pawan Kalyan &amp; Allu Arjun at Film Chamber | #PawanKalyan #AlluArjun</cx:pt>
          <cx:pt idx="8342">Pawan Kalyan 2017 New Blockbuster Hindi Dubbed Movie | 2017 South Indian Full Hindi Action Movies</cx:pt>
          <cx:pt idx="8343">Pawan Kalyan about Allu Arvind Character | Allu Arjun | Ram Charan Janasena Party | NewsQube</cx:pt>
          <cx:pt idx="8344">Pawan Kalyan about His Family Life &amp; Children | Janasena Party Formation Day | Guntur | YOYO TV</cx:pt>
          <cx:pt idx="8345">Pawan Kalyan about Kathi Mahesh Issue in Karimnagar Fans Meet | Pawan Vs Kathi Mahesh | YOYO TV</cx:pt>
          <cx:pt idx="8346">Pawan Kalyan Agnathavasi Teaser Release Time || Slight Delay For Agnathavasi Teaser</cx:pt>
          <cx:pt idx="8347">Pawan Kalyan Along With His Wife Performs Bhoomi Puja For New House In Guntur | Part 2 | ABN</cx:pt>
          <cx:pt idx="8348">Pawan Kalyan at Film Chamber over comments on his Mother || RGV || Sri Reddy || LIVE - TV9</cx:pt>
          <cx:pt idx="8349">Pawan Kalyan Convoy Came To Karimnagar | hmtv Exclusive Visuals</cx:pt>
          <cx:pt idx="8350">Pawan Kalyan CRAZE | Hello Movie Pre Release Event | Akhil | Nagarjuna | NewsQube</cx:pt>
          <cx:pt idx="8351">Pawan Kalyan Deadline To Film Chamber | Pawan Kalyan Press Meet over Sri Reddy Comments</cx:pt>
          <cx:pt idx="8352">Pawan Kalyan Deeksha at Film Chamber || Protest against Sri Reddy Comments | Friday Poster</cx:pt>
          <cx:pt idx="8353">Pawan Kalyan deeksha over Sri Reddy's comments - TV9</cx:pt>
          <cx:pt idx="8354">Pawan Kalyan Disappointment to His Fans For Agnyaathavaasi Audio Launch  || PSPK25 - Filmyfocus.com</cx:pt>
          <cx:pt idx="8355">Pawan Kalyan Fan Hungama At Agnathavasi Audio Function | Agnyaathavaasi Audio Launch|Namaste Telugu</cx:pt>
          <cx:pt idx="8356">Pawan Kalyan Fan Phone Conversation About #Agnyaathavaasi Movie || Trivikram || PTV</cx:pt>
          <cx:pt idx="8357">Pawan Kalyan Fan Reaction After Watching Agnathavasi Movie | Review/Public Talk</cx:pt>
          <cx:pt idx="8358">Pawan kalyan Fan Reaction After Watching Naa Peru Surya Naa illu india Movie | Public Talk</cx:pt>
          <cx:pt idx="8359">Pawan Kalyan Fan Strong Punch To Mahesh Kathi | Prime Time With Murthy | Mahaa News</cx:pt>
          <cx:pt idx="8360">Pawan Kalyan Fan Superb Speech | Pawan Kalyan Hunger Strike | hmtv</cx:pt>
          <cx:pt idx="8361">Pawan Kalyan Fans Breaks Media OB Vehicles - Pawan Protest @ Film Chamber | YOYO TV Channel</cx:pt>
          <cx:pt idx="8362">Pawan Kalyan Fans characters less fellows: Kathi Mahesh | Prime Time With Mahaa Murthy</cx:pt>
          <cx:pt idx="8363">Pawan Kalyan fans end war with Kathi Mahesh || Rajinikanth TV9</cx:pt>
          <cx:pt idx="8364">Pawan Kalyan Fans Shocking Response on Agnyaathavaasi Movie | Agnyaathavaasi 2day Public Talk</cx:pt>
          <cx:pt idx="8365">Pawan Kalyan Fans Shocking Response on Agnyaathavaasi Movie | hmtv</cx:pt>
          <cx:pt idx="8366">Pawan Kalyan Fans Vs Kathi Mahesh | Verbal War at Annapurna Studio | RGV, Sri Reddy | YOYO TV</cx:pt>
          <cx:pt idx="8367">Pawan Kalyan Full Speech | Rangasthalam Vijayotsavam Event | Ram Charan | Samantha | Sukumar | DSP</cx:pt>
          <cx:pt idx="8368">Pawan Kalyan Funny Explanation about his Spectacles @ Rangasthalam Vijayotsavam || Success Meet</cx:pt>
          <cx:pt idx="8369">Pawan Kalyan Funny Reaction on his AV Video | Nela Ticket Audio Launch | Raviteja</cx:pt>
          <cx:pt idx="8370">Pawan Kalyan Gets Insulted By Fans | Pawan Emotional Warning To Fans Not To Shout | DharmavaramMeet</cx:pt>
          <cx:pt idx="8371">Pawan Kalyan Gives 1 Day Ultimatum To Respond On RGV Issue | V6 News</cx:pt>
          <cx:pt idx="8372">Pawan Kalyan Grand Entry at Agnyaathavaasi Audio Launch | Trivikram Srinivas | Keerthy Suresh</cx:pt>
          <cx:pt idx="8373">Pawan Kalyan horoscope || Venu Swamy Vs TV Rao - TV9 Live</cx:pt>
          <cx:pt idx="8374">Pawan Kalyan Impressive English Speech Makes Her Wife Anna Fida | Filmy Monk</cx:pt>
          <cx:pt idx="8375">Pawan Kalyan Interacts With Chiranjeevi at Governor Narasimhan's Party at Raj Bhavan | #Pawankalyan</cx:pt>
          <cx:pt idx="8376">Pawan Kalyan Interacts With Chiranjeevi in Governor Narasimhan's Party In Raj Bhavan  | Pawankalyan</cx:pt>
          <cx:pt idx="8377">Pawan Kalyan is not only a REEL Hero But Also a REAL HERO | Tammareddy about Janasena Party</cx:pt>
          <cx:pt idx="8378">Pawan Kalyan Makes Fun of Anasuya | Rangasthalam Vijayotsavam | Ram Charan | Samantha | Sukumar</cx:pt>
          <cx:pt idx="8379">Pawan Kalyan Making Fun With His Wife Anna Lezhneva | Pawan Kalyan Political Yatra</cx:pt>
          <cx:pt idx="8380">Pawan Kalyan Meets Minister Paritala Sunitha in Anantapur || Chalore Chalore Chal || NTV</cx:pt>
          <cx:pt idx="8381">Pawan Kalyan Message To Fans | Pawan Kalyan Meets Fans | Telugu News | hmtv</cx:pt>
          <cx:pt idx="8382">Pawan Kalyan nothing without Chiranjeevi : Roja - TV9</cx:pt>
          <cx:pt idx="8383">Pawan Kalyan Praja Yatra Incident Shocked Everyone | Pawan Fans Gifted Bike To Him | Janasena Tour</cx:pt>
          <cx:pt idx="8384">Pawan Kalyan Praja Yatra Incident Shocked Everyone | Pawan Kalyan | Jana Sena | Praja Yathra</cx:pt>
          <cx:pt idx="8385">Pawan Kalyan Protest  | Against Sri Reddy Comments | at Film Chamber</cx:pt>
          <cx:pt idx="8386">Pawan Kalyan Raise His Fans To Target Me, Says Mahesh Kathi | Special Debate | AP24x7</cx:pt>
          <cx:pt idx="8387">Pawan Kalyan REACTS on Prabhas Marriage With Niharika Konidela | Tollywood News | Total Tollywood</cx:pt>
          <cx:pt idx="8388">Pawan Kalyan Responds On Actress Sri Reddy Controversy | ABN Telugu</cx:pt>
          <cx:pt idx="8389">Pawan Kalyan Responds On Agynathavasi Movie Result | Filmy Monk</cx:pt>
          <cx:pt idx="8390">Pawan Kalyan Says Sorry To Fans II Agnyaathavaasi Movie II Bhumi Entertainments</cx:pt>
          <cx:pt idx="8391">Pawan Kalyan SERIOUS WARNING to Radhakrishna || Pawan Kalyan Latest Speech || Tollywood King</cx:pt>
          <cx:pt idx="8392">Pawan Kalyan Seriously warn to Kathi Mahesh Issue | Pawan kalyan Political Yatra | YOYO NEWS24</cx:pt>
          <cx:pt idx="8393">Pawan Kalyan Shocking Counter To Allu Aravind, Allu Arjun  | Pawan Kalyan Speech</cx:pt>
          <cx:pt idx="8394">Pawan Kalyan Speaks About Anna Lezhneva For The First Time | Janasena Party Updates | NewsMax</cx:pt>
          <cx:pt idx="8395">Pawan Kalyan Speech @ Chal Mohan Ranga Pre Release Event || Nithiin</cx:pt>
          <cx:pt idx="8396">Pawan Kalyan Speech About Kapu Reservation || Chalo Re Chalo Re Chal || #Janasena || NTV</cx:pt>
          <cx:pt idx="8397">Pawan Kalyan Strong Comments On Nandi Awards - Vaartha Vaani</cx:pt>
          <cx:pt idx="8398">Pawan Kalyan SUPER COUNTER to ABN RK | Janasena Party Meeting | NewsQube</cx:pt>
          <cx:pt idx="8399">Pawan Kalyan SuperB Answer to Journalist at Janesena Press Meet Karimnagar | NewsQube</cx:pt>
          <cx:pt idx="8400">Pawan Kalyan SuperB Speech | 2 Countries Teaser Launch | N. Shanker | NewsMax Telugu</cx:pt>
          <cx:pt idx="8401">Pawan Kalyan with President Ram Nath Kovind at Governor Narasimhan Feast | YOYO TV Channel</cx:pt>
          <cx:pt idx="8402">Pawan Kalyan's Agnyaathavaasi Movie Set to BREAK All the RECORDS | Tammareddy About #Agnyaathavaasi</cx:pt>
          <cx:pt idx="8403">Pawan Kalyan's sensational speech in Vizag || Full video - TV9</cx:pt>
          <cx:pt idx="8404">PAWAN RAJA - Superhit Full Bhojpuri Movie 2018 - Pawan Singh, Akshara, Monalisa &amp; Aamrapali Dubey</cx:pt>
          <cx:pt idx="8405">Pawan Singh (2018) सुपरहिट होली VIDEO SONG - Sukh Gail Rahariya - Superhit Bhojpuri Holi Songs new</cx:pt>
          <cx:pt idx="8406">Pawan Singh (2018) सुपरहिट होली गीत - Babuaan Ke Jaan Hau - Akshara Singh - Bhojpuri Holi Songs 2018</cx:pt>
          <cx:pt idx="8407">Pawan Singh (2018) होली का सबसे हिट गाना - Maza Mara Taru - Bhojpuri Superhit Holi Songs 2018 New</cx:pt>
          <cx:pt idx="8408">Pawan Singh का एक और नया होली धमाका - Sukh Gail Rahariya - Holi Hindustan Ke - Bhojpuri Holi Songs</cx:pt>
          <cx:pt idx="8409">Pawan Singh का सुपरहिट होली VIDEO SONG - Akshara Singh - Babuaan Ke Jaan - Bhojpuri Holi Songs 2018</cx:pt>
          <cx:pt idx="8410">Pawankalyan Punch to Allu Aravind &amp; Allu Arjun | PSPK Fans Must Watch Video | Chiranjeevi</cx:pt>
          <cx:pt idx="8411">PDT Bewadey | Sketch 01 - Gaba ki Udhaari | Indian Web Series | Comedy | Gaba | Pradhan | Johnny</cx:pt>
          <cx:pt idx="8412">PDT-Mathuradas Ka Vacation - Harsh Beniwal Vines | Filmy Sketch | Comedy | Funny Video | Jokes | Goa</cx:pt>
          <cx:pt idx="8413">Peaceful Om Namah Shivay Dhun Full Complete, ॐ नमः शिवाय धुन 1 घंटे की, ANURADHA PAUDWAL,Shiv Dhuni</cx:pt>
          <cx:pt idx="8414">Peanut Chikki | मूंगफली गुड़ की चिक्की | Moongphali Gud ki Chikki</cx:pt>
          <cx:pt idx="8415">Pedda Puli Full Video Song | Chal Mohan Ranga Movie Songs | Nithiin,  Megha Akash | Thaman S</cx:pt>
          <cx:pt idx="8416">Pedda Puli Lyrical || Chal Mohan Ranga Movie Songs || Nithiin,  Megha Akash || Thaman S</cx:pt>
          <cx:pt idx="8417">Peehu Srivastav Performs On Daiya Yeh Main Kahan Aa Phasi | The Voice India Kids | Episode 1</cx:pt>
          <cx:pt idx="8418">PEG (Teaser) B Jay Randhawa Ft. GURI &amp; Sharry Maan | Parmish Verma | Latest Punjabi Song | Geet MP3</cx:pt>
          <cx:pt idx="8419">Peg Laa Ke (Full Video) | Prince Multani | Gold Boy | Jashan Nanarh | Latest Song 2018</cx:pt>
          <cx:pt idx="8420">Peg Sheg (Full Song) Happy Raikoti - V Rakx -  New Punjabi Song 2018- Latest Punjabi Songs 2018</cx:pt>
          <cx:pt idx="8421">Pehla Pehla Pyaar... | Aashqeen</cx:pt>
          <cx:pt idx="8422">Pending Dreams  | (Full HD) | Rajdeep Jallajan | New Punjabi Songs 2018 | Latest Punjabi Songs 2018</cx:pt>
          <cx:pt idx="8423">People Attack on Manikanta | V6 Bithiri Sathi Latest News Today | News Cabin</cx:pt>
          <cx:pt idx="8424">People During Summer - 2 | ft. Pichi Yakuu | Warangal Diaries</cx:pt>
          <cx:pt idx="8425">PEOPLE FROM DIFFERENT STATES VISITING BANK | RishhSome</cx:pt>
          <cx:pt idx="8426">PERFECT LOVE STORY || HALF ENGINEER ||</cx:pt>
          <cx:pt idx="8427">PERIYAR சிலையை தொட்டுப்பாரு : Seeman Firing against H Raja &amp; Rajinikanth  | Lenin Statue</cx:pt>
          <cx:pt idx="8428">Perne Ka Shook | Atul Sharma,Priya Sandhu,Gaurav Sharma,Ishu Kumar | Latest  Haryanvi 2018</cx:pt>
          <cx:pt idx="8429">Petha Sweet Recipe | पेठा बनाने की विधि |  | Agra Ka Petha Recipe</cx:pt>
          <cx:pt idx="8430">Petrol tanker blast at Chengicherla, Medchal - Hyderabad - TV9 Today</cx:pt>
          <cx:pt idx="8431">PewDiePie   Hej Monika Remix by Party In Backyard</cx:pt>
          <cx:pt idx="8432">PHILADELPHIA EXPERIMENT | Experiment that Took Away Hundreds of Lives | Vikram Aditya | EP#125</cx:pt>
          <cx:pt idx="8433">Phone Conversation Between Tollywood Comedian Vijay Sai with His Wife Vanitha | YOYO TV Channel</cx:pt>
          <cx:pt idx="8434">PHONE PASSWORD | Sham Idrees</cx:pt>
          <cx:pt idx="8435">Photoaan | Official Video | Jass Bajwa ft. DJ Flow | Happy Raikoti | Latest Song 2018</cx:pt>
          <cx:pt idx="8436">Phulpakhru - Episode 236  - February 12, 2018 - Preview</cx:pt>
          <cx:pt idx="8437">Phulpakhru - Episode 269  - March 21, 2018 - Preview</cx:pt>
          <cx:pt idx="8438">Phulpakhru - Episode 291  - April 16, 2018 - Preview</cx:pt>
          <cx:pt idx="8439">Phulpakhru - Episode 302  - April 28, 2018 - Preview</cx:pt>
          <cx:pt idx="8440">Phulpakhru - फुलपाखरु - Episode 156 - November 12, 2017 - Best Scene</cx:pt>
          <cx:pt idx="8441">Phulpakhru - फुलपाखरु - Episode 165 - November 22, 2017 - Preview</cx:pt>
          <cx:pt idx="8442">Phulpakhru - फुलपाखरु - Episode 168  - November 27, 2017 - Preview</cx:pt>
          <cx:pt idx="8443">Phulpakhru - फुलपाखरु - Episode 169  - November 26, 2017 - Preview</cx:pt>
          <cx:pt idx="8444">Phulpakhru - फुलपाखरु - Episode 169 - November 27, 2017 - Best Scene</cx:pt>
          <cx:pt idx="8445">Phulpakhru - फुलपाखरु - Episode 170 - November 28, 2017 - Best Scene</cx:pt>
          <cx:pt idx="8446">Phulpakhru - फुलपाखरु - Episode 176  - December 05, 2017 - Preview</cx:pt>
          <cx:pt idx="8447">Phulpakhru - फुलपाखरु - Episode 198  - December 29, 2017 - Preview</cx:pt>
          <cx:pt idx="8448">Phulpakhru - फुलपाखरु - Episode 213  - January 16, 2018 - Preview</cx:pt>
          <cx:pt idx="8449">Phulpakhru - फुलपाखरु - Episode 214  - January 17, 2018 - Preview</cx:pt>
          <cx:pt idx="8450">Phulpakhru - फुलपाखरु - Episode 215  - January 18, 2018 - Preview</cx:pt>
          <cx:pt idx="8451">Phulpakhru - फुलपाखरु - Episode 216  - January 19, 2018 - Preview</cx:pt>
          <cx:pt idx="8452">Phulpakhru - फुलपाखरु - Episode 217  - January 20, 2018 - Preview</cx:pt>
          <cx:pt idx="8453">Phulpakhru - फुलपाखरु - Episode 218  - January 22, 2018 - Preview</cx:pt>
          <cx:pt idx="8454">Phulpakhru - फुलपाखरु - Episode 219  - January 23, 2018 - Preview</cx:pt>
          <cx:pt idx="8455">Phulpakhru - फुलपाखरु - Episode 220  - January 24, 2018 - Preview</cx:pt>
          <cx:pt idx="8456">Phulpakhru - फुलपाखरु - Episode 221  - January 25, 2018 - Preview</cx:pt>
          <cx:pt idx="8457">Phulpakhru - फुलपाखरु - Episode 225  - January 30, 2018 - Preview</cx:pt>
          <cx:pt idx="8458">Phulpakhru - फुलपाखरु - Episode 228  - February 02, 2018 - Preview</cx:pt>
          <cx:pt idx="8459">Phulpakhru - फुलपाखरु - Episode 230  - February 05, 2018 - Preview</cx:pt>
          <cx:pt idx="8460">Phulpakhru - फुलपाखरु - Episode 232  - February 07, 2018 - Preview</cx:pt>
          <cx:pt idx="8461">Phulpakhru - फुलपाखरु - Episode 233  - February 08, 2018 - Preview</cx:pt>
          <cx:pt idx="8462">Phulpakhru - फुलपाखरु - Episode 234  - February 09, 2018 - Preview</cx:pt>
          <cx:pt idx="8463">Phulpakhru - फुलपाखरु - Episode 235  - February 10, 2018 - Preview</cx:pt>
          <cx:pt idx="8464">Phulpakhru - फुलपाखरु - Episode 237  - February 13, 2018 - Preview</cx:pt>
          <cx:pt idx="8465">Phulpakhru - फुलपाखरु - Episode 239  - February 15, 2018 - Preview</cx:pt>
          <cx:pt idx="8466">Phulpakhru - फुलपाखरु - Episode 240  - February 16, 2018 - Preview</cx:pt>
          <cx:pt idx="8467">Phulpakhru - फुलपाखरु - Episode 241  - February 17, 2018 - Preview</cx:pt>
          <cx:pt idx="8468">Phulpakhru - फुलपाखरु - Episode 242  - February 19, 2018 - Preview</cx:pt>
          <cx:pt idx="8469">Phulpakhru - फुलपाखरु - Episode 243  - February 20, 2018 - Preview</cx:pt>
          <cx:pt idx="8470">Phulpakhru - फुलपाखरु - Episode 244  - February 21, 2018 - Preview</cx:pt>
          <cx:pt idx="8471">Phulpakhru - फुलपाखरु - Episode 245  - February 22, 2018 - Preview</cx:pt>
          <cx:pt idx="8472">Phulpakhru - फुलपाखरु - Episode 246  - February 23, 2018 - Preview</cx:pt>
          <cx:pt idx="8473">Phulpakhru - फुलपाखरु - Episode 247  - February 24, 2018 - Preview</cx:pt>
          <cx:pt idx="8474">Phulpakhru - फुलपाखरु - Episode 248  - February 26, 2018 - Preview</cx:pt>
          <cx:pt idx="8475">Phulpakhru - फुलपाखरु - Episode 249  - February 27, 2018 - Preview</cx:pt>
          <cx:pt idx="8476">Phulpakhru - फुलपाखरु - Episode 251  - March 01, 2018 - Preview</cx:pt>
          <cx:pt idx="8477">Phulpakhru - फुलपाखरु - Episode 252  - March 02, 2018 - Preview</cx:pt>
          <cx:pt idx="8478">Phulpakhru - फुलपाखरु - Episode 253  - March 03, 2018 - Preview</cx:pt>
          <cx:pt idx="8479">Phulpakhru - फुलपाखरु - Episode 254  - March 05, 2018 - Preview</cx:pt>
          <cx:pt idx="8480">Phulpakhru - फुलपाखरु - Episode 255  - March 06, 2018 - Preview</cx:pt>
          <cx:pt idx="8481">Phulpakhru - फुलपाखरु - Episode 256  - March 07, 2018 - Preview</cx:pt>
          <cx:pt idx="8482">Phulpakhru - फुलपाखरु - Episode 259  - March 10, 2018 - Preview</cx:pt>
          <cx:pt idx="8483">Phulpakhru - फुलपाखरु - Episode 260  - March 12, 2018 - Preview</cx:pt>
          <cx:pt idx="8484">Phulpakhru - फुलपाखरु - Episode 264  - March 16, 2018 - Preview</cx:pt>
          <cx:pt idx="8485">Phulpakhru - फुलपाखरु - Episode 265  - March 17, 2018 - Preview</cx:pt>
          <cx:pt idx="8486">Phulpakhru - फुलपाखरु - Episode 267  - March 19, 2018 - Preview</cx:pt>
          <cx:pt idx="8487">Phulpakhru - फुलपाखरु - Episode 268  - March 20, 2018 - Preview</cx:pt>
          <cx:pt idx="8488">Phulpakhru - फुलपाखरु - Episode 269  - March 21, 2018 - Preview</cx:pt>
          <cx:pt idx="8489">Phulpakhru - फुलपाखरु - Episode 270  - March 22, 2018 - Preview</cx:pt>
          <cx:pt idx="8490">Phulpakhru - फुलपाखरु - Episode 271  - March 23, 2018 - Preview</cx:pt>
          <cx:pt idx="8491">Phulpakhru - फुलपाखरु - Episode 272  - March 24, 2018 - Preview</cx:pt>
          <cx:pt idx="8492">Phulpakhru - फुलपाखरु - Episode 273  - March 26, 2018 - Preview</cx:pt>
          <cx:pt idx="8493">Phulpakhru - फुलपाखरु - Episode 275  - March 28, 2018 - Preview</cx:pt>
          <cx:pt idx="8494">Phulpakhru - फुलपाखरु - Episode 276  - March 29, 2018 - Preview</cx:pt>
          <cx:pt idx="8495">Phulpakhru - फुलपाखरु - Episode 277  - March 30, 2018 - Preview</cx:pt>
          <cx:pt idx="8496">Phulpakhru - फुलपाखरु - Episode 278  - March 31, 2018 - Preview</cx:pt>
          <cx:pt idx="8497">Phulpakhru - फुलपाखरु - Episode 280  - April 03, 2018 - Preview</cx:pt>
          <cx:pt idx="8498">Phulpakhru - फुलपाखरु - Episode 281  - April 04, 2018 - Preview</cx:pt>
          <cx:pt idx="8499">Phulpakhru - फुलपाखरु - Episode 282  - April 05, 2018 - Preview</cx:pt>
          <cx:pt idx="8500">Phulpakhru - फुलपाखरु - Episode 283  - April 06, 2018 - Preview</cx:pt>
          <cx:pt idx="8501">Phulpakhru - फुलपाखरु - Episode 290  - April 14, 2018 - Preview</cx:pt>
          <cx:pt idx="8502">Phulpakhru - फुलपाखरु - Episode 294  - April 19, 2018 - Preview</cx:pt>
          <cx:pt idx="8503">Phulpakhru - फुलपाखरु - Episode 298  - April 24, 2018 - Preview</cx:pt>
          <cx:pt idx="8504">Phulpakhru - फुलपाखरु - Episode 300  - April 26, 2018 - Preview</cx:pt>
          <cx:pt idx="8505">Phulpakhru - फुलपाखरु - Episode 301  - April 27, 2018 - Preview</cx:pt>
          <cx:pt idx="8506">Phulpakhru - फुलपाखरु - Episode 302 - April 28, 2018 - Best Scene</cx:pt>
          <cx:pt idx="8507">Phulpakhru - फुलपाखरु - Episode 307  - May 04, 2018 - Preview</cx:pt>
          <cx:pt idx="8508">Phulpakhru - फुलपाखरु - Episode 308  - May 05, 2018 - Preview</cx:pt>
          <cx:pt idx="8509">Phulpakhru - फुलपाखरु - Episode 310  - May 08, 2018 - Preview</cx:pt>
          <cx:pt idx="8510">Phulpakhru - फुलपाखरु - Episode 317  - May 16, 2018 - Preview</cx:pt>
          <cx:pt idx="8511">Phulpakhru - फुलपाखरु - Episode 321  - May 21, 2018 - Preview</cx:pt>
          <cx:pt idx="8512">Phulpakhru - फुलपाखरु - Episode 322  - May 22, 2018 - Preview</cx:pt>
          <cx:pt idx="8513">Phulpakhru - फुलपाखरु - Episode 323  - May 23, 2018 - Preview</cx:pt>
          <cx:pt idx="8514">Phulpakhru - फुलपाखरु - Episode 323 - May 23, 2018 - Best Scene</cx:pt>
          <cx:pt idx="8515">Phulpakhru - फुलपाखरु - Episode 325  - May 25, 2018 - Preview</cx:pt>
          <cx:pt idx="8516">Phulpakhru - फुलपाखरु - Episode 327  - May 28, 2018 - Preview</cx:pt>
          <cx:pt idx="8517">Phulpakhru - फुलपाखरु - Episode 328  - May 29, 2018 - Preview</cx:pt>
          <cx:pt idx="8518">Phulpakhru - फुलपाखरु - Episode 330  - May 31, 2018 - Preview</cx:pt>
          <cx:pt idx="8519">Phulpakhru - फुलपाखरु - Episode 333  - June 04, 2018 - Preview</cx:pt>
          <cx:pt idx="8520">Phulpakhru - फुलपाखरु - Episode 335  - June 06, 2018 - Preview</cx:pt>
          <cx:pt idx="8521">Phulpakhru - फुलपाखरु - Episode 337  - June 08, 2018 - Preview</cx:pt>
          <cx:pt idx="8522">Phulpakhru - फुलपाखरु - Episode 339  - June 11, 2018 - Preview</cx:pt>
          <cx:pt idx="8523">Phulpakhru - फुलपाखरु - Episode 341 - June 13, 2018 - Preview</cx:pt>
          <cx:pt idx="8524">Pichaikaran Prank | Fun Panrom with Siddhu | Black Sheep</cx:pt>
          <cx:pt idx="8525">Pichwada Khuja Do - Bakchodi Ki Hadd - Ep 30 -TST</cx:pt>
          <cx:pt idx="8526">Picking Up Girl with Luxurious Car | Aashqeen</cx:pt>
          <cx:pt idx="8527">Pidhu Does Bhangra - The Kapil Sharma Show</cx:pt>
          <cx:pt idx="8528">Pihu, Laxmi and Shruti Performs on Darling | The Voice India Kids | Episode 11</cx:pt>
          <cx:pt idx="8529">Pindan Aale (Official Video) Jamie Dhillon | White Hill Music</cx:pt>
          <cx:pt idx="8530">PIRATES OF THE CARIBBEAN THEME | Tushar Lall | TIJP | Reaction!</cx:pt>
          <cx:pt idx="8531">Pisinari raaju | gangavva | my village show | comedy</cx:pt>
          <cx:pt idx="8532">Pitbull | (Full HD) | Satt Dhillon | New Punjabi Songs 2018 | Latest Punjabi Songs 2018</cx:pt>
          <cx:pt idx="8533">Piya Re Official Trailer | Soham | Srabanti | Abhimanyu Mukherjee | Jeet Gannguli</cx:pt>
          <cx:pt idx="8534">Piyaa Albela - पिया अलबेला - Episode 232  - January 30, 2018 - Webisode</cx:pt>
          <cx:pt idx="8535">PLL bank in loss बैंक की ताजा स्थिति कैश लेश</cx:pt>
          <cx:pt idx="8536">PM Modi Arrives to Shravanabelagola to Attend Mahamastakabhisheka Through Chopper</cx:pt>
          <cx:pt idx="8537">PM Modi attends Virat and Anushka's wedding reception in Delhi</cx:pt>
          <cx:pt idx="8538">PM Modi Doubt Came As A Truth Now | CM Chandrababu | Take One Media | BJP Vs TDP | 2019 Elections</cx:pt>
          <cx:pt idx="8539">PM Modi Live from Delhi Airport</cx:pt>
          <cx:pt idx="8540">PM Modi Metro Journey | Hyderabad Metro Rail Inauguration LIVE | V6 News</cx:pt>
          <cx:pt idx="8541">PM Modi Speech At BJP Parivarthan Rally At Palace Grounds In Bengaluru</cx:pt>
          <cx:pt idx="8542">PM Modi Takes Journey from Miyapur to Kukatpally | After Inaugurating Metro Rail</cx:pt>
          <cx:pt idx="8543">PM Modi welcomed at BJP Headquarters after win over Gujarat, Himachal Assembly elections 2017</cx:pt>
          <cx:pt idx="8544">PM Modi's Speech at the Commencement of Work of Rajasthan Refinery, Barmer</cx:pt>
          <cx:pt idx="8545">PM Narendra Modi addresses gathering at the World Government Summit in Dubai</cx:pt>
          <cx:pt idx="8546">PM Narendra Modi Attends Virat Kohli And Anushka Sharma's Wedding Reception In Delhi</cx:pt>
          <cx:pt idx="8547">PM Narendra Modi Gets Grand Welcome In Bhubaneswar Airport</cx:pt>
          <cx:pt idx="8548">PM Narendra Modi पहुचे Virat Anushka की Grand Reception Party में !</cx:pt>
          <cx:pt idx="8549">PM मोदी पर सबसे बड़ा LIVE</cx:pt>
          <cx:pt idx="8550">PM, CM -யை முந்திய சசிகலா:  43 கார்களுடன் அணிவகுப்பு</cx:pt>
          <cx:pt idx="8551">PodhuNalanKarudhi Official Teaser | Zion | Karunakaran | Yog Japee</cx:pt>
          <cx:pt idx="8552">Podipaarana Official Song HD | Onam Song | Queen Malayalam Movie | Dijo Jose Antony | Jakes Bejoy</cx:pt>
          <cx:pt idx="8553">Poes Garden என்ன கோயிலா? Pazha Karuppaiah | Mega IT Raids Jayalalithaa's Residence | Sasikala Family</cx:pt>
          <cx:pt idx="8554">Police Complaint against Dhruv Rathee! | BJP IT Cell Part 3</cx:pt>
          <cx:pt idx="8555">Police Complaint On Hyper Aadi || హైపర్ ఆదిపై పోలీసులకు అనాథల ఫిర్యాదు || mictv</cx:pt>
          <cx:pt idx="8556">POLICE OFFICERS  PART 3 (Mark Angel Comedy) (Episode 158)</cx:pt>
          <cx:pt idx="8557">Polimer News | Live Stream</cx:pt>
          <cx:pt idx="8558">Political motive behind RGV's Kadapa web series? - Rajinikanth TV9</cx:pt>
          <cx:pt idx="8559">Political Pongal | 1 Kg Biriyani</cx:pt>
          <cx:pt idx="8560">Politicians In India | When You Have A Politician Uncle | Jordindian Ft. Danish Sait</cx:pt>
          <cx:pt idx="8561">Ponnumkasavittu Official Video Song HD | Queen's Memories | Dijo Jose Antony | Jakes Bejoy</cx:pt>
          <cx:pt idx="8562">Poomaram | Mruthu Mandahasam Song Video | K S Chithra | Kalidas Jayaram | Abrid Shine | Official</cx:pt>
          <cx:pt idx="8563">POOMARAM FIRST DAY REVIEW | KALIDAS JAYARAM | CREATIVE ROOM</cx:pt>
          <cx:pt idx="8564">Poomaram Malayalam Movie | Theatre Response after First Day First Show | Kaumudy TV</cx:pt>
          <cx:pt idx="8565">Poonam Kaur brother Shyam Singh answers Kathi Mahesh 6 questions - TV9 Trending</cx:pt>
          <cx:pt idx="8566">Poonam Kaur brother Shyam Singh reacts to Kathi Mahesh 6 questions - TV9</cx:pt>
          <cx:pt idx="8567">Poonam Kaur Shocking Comments On Kathi Mahesh About Pawan Kalyan || Telugu Full Screen</cx:pt>
          <cx:pt idx="8568">Poove Poochoodava - Episode 234 - March 16, 2018 - Best Scene</cx:pt>
          <cx:pt idx="8569">Poove Poochoodava - Episode 235 - March 19, 2018 - Best Scene</cx:pt>
          <cx:pt idx="8570">Poove Poochoodava - Episode 240 - March 26, 2018 - Best Scene</cx:pt>
          <cx:pt idx="8571">Poove Poochoodava - Episode 242 - March 28, 2018 - Best Scene</cx:pt>
          <cx:pt idx="8572">Poove Poochoodava - Episode 243 - March 29, 2018 - Best Scene</cx:pt>
          <cx:pt idx="8573">Poove Poochoodava - Episode 244 - March 30, 2018 - Best Scene</cx:pt>
          <cx:pt idx="8574">Poove Poochoodava - Episode 254 - April 13, 2018 - Best Scene</cx:pt>
          <cx:pt idx="8575">Poove Poochoodava - Episode 255 - April 16, 2018 - Best Scene</cx:pt>
          <cx:pt idx="8576">Poove Poochoodava - Episode 257 - April 18, 2018 - Best Scene</cx:pt>
          <cx:pt idx="8577">Poove Poochoodava - Episode 264 - April 27, 2018 - Best Scene</cx:pt>
          <cx:pt idx="8578">Poove Poochoodava | Episode - 280 | Best Scene |21 May 2018 | Tamil Serial</cx:pt>
          <cx:pt idx="8579">Poove Poochoodava | Episode - 285 | Best Scene |28 May 2018 | Tamil Serial</cx:pt>
          <cx:pt idx="8580">Poove Poochoodava | Episode - 294 | Best Scene | 08 June 2018 | Tamil Serial</cx:pt>
          <cx:pt idx="8581">Popatlal Plays Tapu's Father | Taarak Mehta Ka Ooltah Chashmah</cx:pt>
          <cx:pt idx="8582">PORNOCRACY Official Trailer (2018) Documentary Movie HD</cx:pt>
          <cx:pt idx="8583">Portrait Mode: Explained!</cx:pt>
          <cx:pt idx="8584">Porus - पोरस - Ep 1 - 27th November, 2017</cx:pt>
          <cx:pt idx="8585">Posani || చంద్ర బాబు ని బండ బూతులు తిట్టిన పోసాని || 2day 2morrow</cx:pt>
          <cx:pt idx="8586">Posani Krishna Murali Comments On Nandi Awards | Posani Praises CM KCR and Telangana | Telugu Adda</cx:pt>
          <cx:pt idx="8587">Posani Krishna Murali Comments On Pawan Kalyan || Face to Face || Exclusive Interview || NTV</cx:pt>
          <cx:pt idx="8588">Posani Krishna Murali FIRES on Nara Lokesh | Nandi Awards 2017 Controversy | Telugu Filmnagar</cx:pt>
          <cx:pt idx="8589">Posani Krishna Murali Fires On Nara Lokesh | Nandi Awards Controversy | Balayya | YOYO Cine Talkies</cx:pt>
          <cx:pt idx="8590">Posani Krishna Murali Sensational Comments On Lokesh, Chandra Babu Naidu | Nandi Awards Controversy</cx:pt>
          <cx:pt idx="8591">Posani Sensational Press Meet on Nandi Awards Controversy | Posani Krishna Murali | NewsMax Telugu</cx:pt>
          <cx:pt idx="8592">Poster: News 18 इंडिया पर Mohammed Shami VS Hasin Jahan | कौन सच्चा कौन झूठा ?</cx:pt>
          <cx:pt idx="8593">Potato Cheese Nuggets | पोटेटो चीज़ नगेट्स-बाल्स | Potato Cheese Balls</cx:pt>
          <cx:pt idx="8594">Pove Pora | 11th January 2018 | Full Episode 26 | ETV Plus</cx:pt>
          <cx:pt idx="8595">Pove Pora | 11th May 2018 | Full Episode 43 | ETV Plus</cx:pt>
          <cx:pt idx="8596">Pove Pora | 13th April 2018 | Full Episode 39| ETV Plus</cx:pt>
          <cx:pt idx="8597">Pove Pora | 14th  December 2017 | Full Episode 22 | ETV Plus</cx:pt>
          <cx:pt idx="8598">Pove Pora | 15th February 2018 | Full Episode 31 | ETV Plus</cx:pt>
          <cx:pt idx="8599">Pove Pora | 16th November 2017 | Full Episode 18 | ETV Plus</cx:pt>
          <cx:pt idx="8600">Pove Pora | 18th January 2018 | Full Episode 27 | ETV Plus</cx:pt>
          <cx:pt idx="8601">Pove Pora | 18th May 2018 | Full Episode 44 | ETV Plus</cx:pt>
          <cx:pt idx="8602">Pove Pora | 1st June 2018 | Full Episode 46 | ETV Plus</cx:pt>
          <cx:pt idx="8603">Pove Pora | 20th April 2018 | Full Episode 40 | ETV Plus</cx:pt>
          <cx:pt idx="8604">Pove Pora | 21st  December 2017 | Full Episode 23 | ETV Plus</cx:pt>
          <cx:pt idx="8605">Pove Pora | 25th January 2018 | Full Episode 28 | ETV Plus</cx:pt>
          <cx:pt idx="8606">Pove Pora | 25th May 2018 | Full Episode 45 | ETV Plus</cx:pt>
          <cx:pt idx="8607">Pove Pora | 27th April 2018 | Full Episode 41 | ETV Plus</cx:pt>
          <cx:pt idx="8608">Pove Pora | 28th  December 2017 | Full Episode 24 | ETV Plus</cx:pt>
          <cx:pt idx="8609">Pove Pora | 2nd  March 2018 | Full Episode 33 | ETV Plus</cx:pt>
          <cx:pt idx="8610">Pove Pora | 30th   March 2018 | Full Episode 37 | ETV Plus</cx:pt>
          <cx:pt idx="8611">Pove Pora | 30th November 2017 | Full Episode 20 | ETV Plus</cx:pt>
          <cx:pt idx="8612">Pove Pora | 7th December 2017 | Full Episode 21 | ETV Plus</cx:pt>
          <cx:pt idx="8613">Pove Pora | 8th February 2018 | Full Episode 30 | ETV Plus</cx:pt>
          <cx:pt idx="8614">Pove Pora | 8th June 2018 | Full Episode 47 | ETV Plus</cx:pt>
          <cx:pt idx="8615">Pove Pora | 9th March 2018 | Full Episode 34 | ETV Plus</cx:pt>
          <cx:pt idx="8616">Pove Pora Latest Promo - 08th June 2018 - Poove Poora Show - Sudheer ,Vishnu Priya - Mallemalatv</cx:pt>
          <cx:pt idx="8617">Pove Pora Latest Promo - 11th January 2018 - Poove Poora Show - Sudheer ,Vishnu Priya</cx:pt>
          <cx:pt idx="8618">Pove Pora Latest Promo - 11th May 2018 - Poove Poora Show - Sudheer ,Vishnu Priya - Mallemalatv</cx:pt>
          <cx:pt idx="8619">Pove Pora Latest Promo - 15th February 2018 - Poove Poora Show - Sudheer ,Vishnu Priya - Mallemalatv</cx:pt>
          <cx:pt idx="8620">Pove Pora Latest Promo - 21st December 2017 - Poove Poora Show - Sudheer ,Vishnu Priya</cx:pt>
          <cx:pt idx="8621">Pove Pora Latest Promo - 22nd February 2018 - Poove Poora Show - Sudheer ,Vishnu Priya - Mallemalatv</cx:pt>
          <cx:pt idx="8622">Pove Pora Latest Promo - 23rd November 2017 - Poove Poora Show - Sudheer ,Vishnu Priya</cx:pt>
          <cx:pt idx="8623">Pove Pora Latest Promo - 25th January 2018 - Poove Poora Show - Sudheer ,Vishnu Priya</cx:pt>
          <cx:pt idx="8624">Pove Pora Latest Promo - 25th May 2018 - Poove Poora Show - Sudheer ,Vishnu Priya - Mallemalatv</cx:pt>
          <cx:pt idx="8625">Pove Pora Latest Promo - 28th December 2017 - Poove Poora Show - Sudheer ,Vishnu Priya</cx:pt>
          <cx:pt idx="8626">Pove Pora Latest Promo - 30th November 2017 - Poove Poora Show - Sudheer ,Vishnu Priya</cx:pt>
          <cx:pt idx="8627">Power Star pawan Kalyan Speech @ Agnyaathavaasi Movie Audio Launch</cx:pt>
          <cx:pt idx="8628">Prabh Gill - On Strings - Vol 1 !! MixSingh !! 2018 !!</cx:pt>
          <cx:pt idx="8629">Prabhas Fabulous Words about Chiranjeevi | Intelligent First Song Launch | NewsQube</cx:pt>
          <cx:pt idx="8630">Prabhas Helping Tollywood Young Hero</cx:pt>
          <cx:pt idx="8631">Prabhas Not Invited For Ivanka Trump Meeting | ఇవాంకాకు ప్రభాస్ కు లింకేంటి? | Tollywood Life</cx:pt>
          <cx:pt idx="8632">Prabhas React To Sri Reddy Leaks | Prabhas Serious Warning to Sri Reddy | Prabhas vs Sri Reddy</cx:pt>
          <cx:pt idx="8633">Practical Exam |  Random Videos #3 | Black Sheep</cx:pt>
          <cx:pt idx="8634">PRADA - JASS MANAK (Official Video) Satti Dhillon | Latest Punjabi Song 2018 | GK.DIGITAL | Geet MP3</cx:pt>
          <cx:pt idx="8635">PRADA ( Full Song ) JASS MANAK |  Latest Punjabi Songs 2018 | Geet MP3</cx:pt>
          <cx:pt idx="8636">Pradeep case new twist|అవమానం తట్టుకోలేక ప్రదీప్ ఆత్మహత్య యత్నం కన్నీరు మున్నీరు అవుతున్న ప్రదీప్ తల</cx:pt>
          <cx:pt idx="8637">Pradeep Explanation about his Drunk and drive Issue Latest Video</cx:pt>
          <cx:pt idx="8638">Pradeep Machiraju Clarifies Rumours On absconding | Anchor Pradeep About His Drunk and Drive Case</cx:pt>
          <cx:pt idx="8639">Pradeep Machiraju First Time With Media After Counseling | Anchor Pradeep Caught | NewsMax</cx:pt>
          <cx:pt idx="8640">Pradeep Shocking Comments On Rumours Spread About His Girl Friends | Latest News Updates | Hyderabad</cx:pt>
          <cx:pt idx="8641">Prakash Raj reacts to Sri Reddy Tollywood Casting Couch controversy - TV9</cx:pt>
          <cx:pt idx="8642">Pramod Premi Yadav सुपरहिट होली गीत - Holi Me Khoje Iyaar - Rang Chuwata Pichkari Se - Bhojpuri Holi</cx:pt>
          <cx:pt idx="8643">PRANK MAN | Akshay Kumar | Sonam Kapoor | Radhika Apte | 25th January</cx:pt>
          <cx:pt idx="8644">Prannoy Roy Analyses BJP's Gujarat Win</cx:pt>
          <cx:pt idx="8645">Prathama Prema | Full Video Song | Odia Music Album | Mahaprasad | Somalin | Priyabrata | Biswajeet</cx:pt>
          <cx:pt idx="8646">Pratidin 01 May 2018</cx:pt>
          <cx:pt idx="8647">Pratidin 06 May 2018</cx:pt>
          <cx:pt idx="8648">Pratidin 24 April 2018</cx:pt>
          <cx:pt idx="8649">Pratishodh Ek Real Revenge (Muni) 2018 New Released Full Hindi Dubbed Movie | Raghava Lawrence</cx:pt>
          <cx:pt idx="8650">PRAY | Sham Idrees</cx:pt>
          <cx:pt idx="8651">Pre Wedding (Full Video) | Dilpreet Dhillon | Desi Crew | Latest Punjabi Song 2018 | Speed Records</cx:pt>
          <cx:pt idx="8652">Precious Gift to Ivanka Trump in GES 2017 | #IvankaHyderabadTour | AP24x7</cx:pt>
          <cx:pt idx="8653">Preet Harpal Haan Kargi (Motion Poster) | Releasing 19 December 2017 | New Punjabi Songs 2017</cx:pt>
          <cx:pt idx="8654">Preet Harpal: Haan Kargi (Full Song) DJ Flow | Latest Punjabi Songs 2017</cx:pt>
          <cx:pt idx="8655">Preet Harpal: Rubber Band (Full Song) | DJ Flow | Kabal Saroopwali | Latest Punjabi Songs 2018</cx:pt>
          <cx:pt idx="8656">Pregnant Lady உயிரைப் பறிக்கும்  Spot Fine வேண்டாம்</cx:pt>
          <cx:pt idx="8657">Prem Ma Jivnu Jokham II Hiral Raval II HD Video II Ekta Sound</cx:pt>
          <cx:pt idx="8658">Prem No Public Issue GUJJUBHAI - Siddharth Randeria - Superhit Comedy Gujarati Natak</cx:pt>
          <cx:pt idx="8659">Prem Reveals His Favorite Director |  No 1 Yaari With Shivanna | Viu India</cx:pt>
          <cx:pt idx="8660">Prema Baraha - Jai Hanumantha (Video Song) | Chandan Kumar, Aishwarya | Arjun Sarja | Jassie Gift</cx:pt>
          <cx:pt idx="8661">Prema Baraha - Official Trailer | Chandan Kumar, Aishwarya Arjun | Arjun Sarja | Jassie Gift</cx:pt>
          <cx:pt idx="8662">Prema Baraha - Paan Banaras (Video Song) | Chandan Kumar, Aishwarya | Arjun Sarja | Jassie Gift</cx:pt>
          <cx:pt idx="8663">Prema Lahoria De Gharwalia Di Vekho Halat..ਪ੍ਰੇਮਾ ਲਾਹੌਰੀਆ ਦੇ ਘਰਦਿਆਂ ਦੀ ਨਹੀਂ ਵੇਖੀ ਗਈ ਹਾਲਤ/Must watch</cx:pt>
          <cx:pt idx="8664">PREMAM | Today at 10 PM | Surya TV</cx:pt>
          <cx:pt idx="8665">Premisthe Chukkal Chupistha || Episode 4 || Telugu Web Series || Wirally Originals</cx:pt>
          <cx:pt idx="8666">Premisthe Chukkal Chupistha || Episode 6 || Telugu Web Series || Wirally Originals</cx:pt>
          <cx:pt idx="8667">Premisthe Chukkal Chupistha || Episode 7 || Telugu Web Series || Wirally Originals</cx:pt>
          <cx:pt idx="8668">Premisthe Chukkal Chupistha || Episode 9 || Telugu Web Series || Wirally Originals</cx:pt>
          <cx:pt idx="8669">Premisthe Chukkal Chupistha || Grand Finale || Telugu Web Series || Wirally Originals</cx:pt>
          <cx:pt idx="8670">Prepare to be SPELLBOUND by Magus Utopia | Auditions | BGT 2018</cx:pt>
          <cx:pt idx="8671">Prepare to be SPELLBOUND by the incredible Marc Spelmann! | Semi-Finals | BGT 2018</cx:pt>
          <cx:pt idx="8672">Press Meet of Odia Actress Usasi Misra Over Attack On Her In Angul</cx:pt>
          <cx:pt idx="8673">Press Start To Play EPISODE 3</cx:pt>
          <cx:pt idx="8674">Prince Narula SUPPORTS Shilpa And Vikas Over Hina Khan | Bigg Boss 11 | EXCLUSIVE Interview</cx:pt>
          <cx:pt idx="8675">Prince Opinion About Bigg Boss Season 2 Telugu | Big Boss Vs Bigg Boss 2 | Nani Vs Jr NTR | YOYO TV</cx:pt>
          <cx:pt idx="8676">Priya Prakash Varrier became an overnight sensation for her flirtatious wink</cx:pt>
          <cx:pt idx="8677">Priya Prakash Varrier Is My Valentine ?</cx:pt>
          <cx:pt idx="8678">Priya Prakash Varrier Lifestyle Biography, Height, Age, Family, Dad, Oru Adaar Love Manikya Malaraya</cx:pt>
          <cx:pt idx="8679">Priya Prakash Varrier के Viral Video से इंटरनेट पिघल गया है| Manikya Malaraya Poovi | Oru Adaar Love</cx:pt>
          <cx:pt idx="8680">Priya Prakash Varrier​ First Ever Personal Interview With Telugu Channel - TV9 Exclusive</cx:pt>
          <cx:pt idx="8681">Priya Prakash Varrier, Oru Adaar Love @ Lulu Mall Live | ആരാധകർക്ക് നേരെ നിറയൊഴിച്ച് വീണ്ടും പ്രിയ!</cx:pt>
          <cx:pt idx="8682">Priya Prakash के Song Manikya Malaraya Poovi का English-Hindi में Meaning</cx:pt>
          <cx:pt idx="8683">Priya Varrier Avlo laam worth-u illa | Chennai Speaks on Priya Varrier's CRAZE | DC 173</cx:pt>
          <cx:pt idx="8684">Priya Varrier First LIVE Performance On Stage | Filmy Monk</cx:pt>
          <cx:pt idx="8685">Priya varrier herself step behind darshan | priya prakash varrier | d boss | darshan birthday</cx:pt>
          <cx:pt idx="8686">Priya Varrier, Roshan and Omar Lulu ഒരു അഡാറ് ലവ്വിലെ താരങ്ങള്‍  മീറ്റ് ദി എഡിറ്റേഴ്‌സില്‍</cx:pt>
          <cx:pt idx="8687">Priya Varrier's reaction to a movie chance from Allu Arjun - Tv9 Trending</cx:pt>
          <cx:pt idx="8688">Priyadarshan Deka Performs on Yaad Aa Raha Hai | The Voice India Kids | Episode 4</cx:pt>
          <cx:pt idx="8689">Priyadarshan Deka Sings Assamese song With Coach Papon | Moment | The Voice India Kids  - Season 2</cx:pt>
          <cx:pt idx="8690">Priyadarshan Deka Sings Yaad Aa Raha Hai  Sneak Peek  The Voice India Kids   Season 2  Ep   4</cx:pt>
          <cx:pt idx="8691">Priyadarshan Emotional Speech @ HELLO! Audio Launch || Akhil Akkineni || Nagarjuna || NTV</cx:pt>
          <cx:pt idx="8692">Priyadarshi As 'Doctor' Ultimate Comedy | Angel 2018 Comedy Scene</cx:pt>
          <cx:pt idx="8693">Priyadarshi Funny Letter to Dr. Samaram | Manasuku Nachindi Movie Clips | Sundeep Kishan | Tridha</cx:pt>
          <cx:pt idx="8694">Priyadarshi Funny Speech | Tholi Prema Movie Audio Launch | Varun Tej | Raashi Khanna | #TholiPrema</cx:pt>
          <cx:pt idx="8695">Priyamanasam Epi 124 13-01-18 (Download &amp; Watch Full Episode on Hotstar)</cx:pt>
          <cx:pt idx="8696">Priyamanasam Epi 125 15-01-18 (Download &amp; Watch Full Episode on Hotstar)</cx:pt>
          <cx:pt idx="8697">Priyamanasam Epi 126 16-01-18 (Download &amp; Watch Full Episode on Hotstar)</cx:pt>
          <cx:pt idx="8698">Priyamanasam Epi 127 17-01-18 (Download &amp; Watch Full Episode on Hotstar)</cx:pt>
          <cx:pt idx="8699">Priyamanasam Epi 128 18-01-18 (Download &amp; Watch Full Episode on Hotstar)</cx:pt>
          <cx:pt idx="8700">Priyamanasam Epi 129 19-01-18 (Download &amp; Watch Full Episode on Hotstar)</cx:pt>
          <cx:pt idx="8701">Priyamanasam Epi 131 22-01-18 (Download &amp; Watch Full Episode on Hotstar)</cx:pt>
          <cx:pt idx="8702">Priyamanasam Epi 143 05-02-18 (Download &amp; Watch Full Episode on Hotstar)</cx:pt>
          <cx:pt idx="8703">Priyamanasam Epi 144 06-02-18 (Download &amp; Watch Full Episode on Hotstar)</cx:pt>
          <cx:pt idx="8704">Priyamanasam Epi 146 08-02-18 (Download &amp; Watch Full Episode on Hotstar)</cx:pt>
          <cx:pt idx="8705">Priyamanasam Epi 148 10-02-18 (Download &amp; Watch Full Episode on Hotstar)</cx:pt>
          <cx:pt idx="8706">Priyamanasam Epi 154 17-02-18 (Download &amp; Watch Full Episode on Hotstar)</cx:pt>
          <cx:pt idx="8707">Priyamanasam Epi 82 23-11-17 (Download &amp; Watch Full Episode on Hotstar)</cx:pt>
          <cx:pt idx="8708">Priyamanaval Episode 1000, 27/04/18</cx:pt>
          <cx:pt idx="8709">Priyamanaval Episode 1001, 28/04/18</cx:pt>
          <cx:pt idx="8710">Priyamanaval Episode 1002, 30/04/18</cx:pt>
          <cx:pt idx="8711">Priyamanaval Episode 1003, 01/05/18</cx:pt>
          <cx:pt idx="8712">Priyamanaval Episode 1005, 03/05/18</cx:pt>
          <cx:pt idx="8713">Priyamanaval Episode 1006, 04/05/18</cx:pt>
          <cx:pt idx="8714">Priyamanaval Episode 1008, 07/05/18</cx:pt>
          <cx:pt idx="8715">Priyamanaval Episode 1009, 08/05/18</cx:pt>
          <cx:pt idx="8716">Priyamanaval Episode 1010, 09/05/18</cx:pt>
          <cx:pt idx="8717">Priyamanaval Episode 1011, 10/05/18</cx:pt>
          <cx:pt idx="8718">Priyamanaval Episode 1012, 11/05/18</cx:pt>
          <cx:pt idx="8719">Priyamanaval Episode 1013, 12/05/18</cx:pt>
          <cx:pt idx="8720">Priyamanaval Episode 1014, 14/05/18</cx:pt>
          <cx:pt idx="8721">Priyamanaval Episode 1015, 15/05/18</cx:pt>
          <cx:pt idx="8722">Priyamanaval Episode 1016, 16/05/18</cx:pt>
          <cx:pt idx="8723">Priyamanaval Episode 1017, 17/05/18</cx:pt>
          <cx:pt idx="8724">Priyamanaval Episode 1019, 19/05/18</cx:pt>
          <cx:pt idx="8725">Priyamanaval Episode 1020, 21/05/18</cx:pt>
          <cx:pt idx="8726">Priyamanaval Episode 1021, 22/05/18</cx:pt>
          <cx:pt idx="8727">Priyamanaval Episode 1022, 23/05/18</cx:pt>
          <cx:pt idx="8728">Priyamanaval Episode 1023, 24/05/18</cx:pt>
          <cx:pt idx="8729">Priyamanaval Episode 1024, 25/05/18</cx:pt>
          <cx:pt idx="8730">Priyamanaval Episode 1025, 26/05/18</cx:pt>
          <cx:pt idx="8731">Priyamanaval Episode 1027, 29/05/18</cx:pt>
          <cx:pt idx="8732">Priyamanaval Episode 1029, 31/05/18</cx:pt>
          <cx:pt idx="8733">Priyamanaval Episode 1031, 02/06/18</cx:pt>
          <cx:pt idx="8734">Priyamanaval Episode 1032, 04/06/18</cx:pt>
          <cx:pt idx="8735">Priyamanaval Episode 1033, 05/06/18</cx:pt>
          <cx:pt idx="8736">Priyamanaval Episode 1034, 06/06/18</cx:pt>
          <cx:pt idx="8737">Priyamanaval Episode 1035, 07/06/18</cx:pt>
          <cx:pt idx="8738">Priyamanaval Episode 1036, 08/06/18</cx:pt>
          <cx:pt idx="8739">Priyamanaval Episode 1038, 11/06/18</cx:pt>
          <cx:pt idx="8740">Priyamanaval Episode 1040, 13/06/18</cx:pt>
          <cx:pt idx="8741">Priyamanaval Episode 29/11/17 Tamil Serila Sun TV</cx:pt>
          <cx:pt idx="8742">Priyamanaval Episode 866, 16/11/17</cx:pt>
          <cx:pt idx="8743">Priyamanaval Episode 880, 02/12/17</cx:pt>
          <cx:pt idx="8744">Priyamanaval Episode 892, 16/12/17</cx:pt>
          <cx:pt idx="8745">Priyamanaval Episode 909, 06/01/18</cx:pt>
          <cx:pt idx="8746">Priyamanaval Episode 940, 15/02/18</cx:pt>
          <cx:pt idx="8747">Priyamanaval Episode 943, 19/02/18</cx:pt>
          <cx:pt idx="8748">Priyamanaval Episode 946, 22/02/18</cx:pt>
          <cx:pt idx="8749">Priyamanaval Episode 947, 23/02/18</cx:pt>
          <cx:pt idx="8750">Priyamanaval Episode 948, 24/02/18</cx:pt>
          <cx:pt idx="8751">Priyamanaval Episode 951, 28/02/18</cx:pt>
          <cx:pt idx="8752">Priyamanaval Episode 953, 02/03/18</cx:pt>
          <cx:pt idx="8753">Priyamanaval Episode 954, 03/03/18</cx:pt>
          <cx:pt idx="8754">Priyamanaval Episode 955, 05/03/18</cx:pt>
          <cx:pt idx="8755">Priyamanaval Episode 956, 06/03/18</cx:pt>
          <cx:pt idx="8756">Priyamanaval Episode 958, 08/03/18</cx:pt>
          <cx:pt idx="8757">Priyamanaval Episode 959, 09/03/18</cx:pt>
          <cx:pt idx="8758">Priyamanaval Episode 960, 10/03/18</cx:pt>
          <cx:pt idx="8759">Priyamanaval Episode 961, 12/03/18</cx:pt>
          <cx:pt idx="8760">Priyamanaval Episode 964, 15/03/18</cx:pt>
          <cx:pt idx="8761">Priyamanaval Episode 966, 17/03/17</cx:pt>
          <cx:pt idx="8762">Priyamanaval Episode 967, 19/03/18</cx:pt>
          <cx:pt idx="8763">Priyamanaval Episode 968, 20/03/18</cx:pt>
          <cx:pt idx="8764">Priyamanaval Episode 970, 22/03/18</cx:pt>
          <cx:pt idx="8765">Priyamanaval Episode 971, 23/03/18</cx:pt>
          <cx:pt idx="8766">Priyamanaval Episode 973, 26/03/18</cx:pt>
          <cx:pt idx="8767">Priyamanaval Episode 974, 27/03/18</cx:pt>
          <cx:pt idx="8768">Priyamanaval Episode 975, 28/03/18</cx:pt>
          <cx:pt idx="8769">Priyamanaval Episode 977, 30/03/18</cx:pt>
          <cx:pt idx="8770">Priyamanaval Episode 978, 31/03/18</cx:pt>
          <cx:pt idx="8771">Priyamanaval Episode 979, 02/04/18</cx:pt>
          <cx:pt idx="8772">Priyamanaval Episode 980, 03/04/18</cx:pt>
          <cx:pt idx="8773">Priyamanaval Episode 981, 04/04/18</cx:pt>
          <cx:pt idx="8774">Priyamanaval Episode 982, 05/04/18</cx:pt>
          <cx:pt idx="8775">Priyamanaval Episode 989, 13/04/18</cx:pt>
          <cx:pt idx="8776">Priyamanaval Episode 991, 17/04/18</cx:pt>
          <cx:pt idx="8777">Priyamanaval Episode 992, 18/04/18</cx:pt>
          <cx:pt idx="8778">Priyamanaval Episode 994, 20/04/18</cx:pt>
          <cx:pt idx="8779">Priyamanaval Episode 995, 21/04/18</cx:pt>
          <cx:pt idx="8780">Priyamanaval Episode 996, 23/04/18</cx:pt>
          <cx:pt idx="8781">Priyamanaval Episode 997, 24/04/18</cx:pt>
          <cx:pt idx="8782">Priyamanaval Episode 998, 25/04/18</cx:pt>
          <cx:pt idx="8783">Priyamanaval Episode 999, 26/04/18</cx:pt>
          <cx:pt idx="8784">Priyamanaval Epsiode 944, 20/02/18</cx:pt>
          <cx:pt idx="8785">Priyamanaval Epsiode 952, 01/03/18</cx:pt>
          <cx:pt idx="8786">Priyamanaval Promo 05.05.18 Review |  பிரியமானவள் புரொமோ இன்று 05/05/18</cx:pt>
          <cx:pt idx="8787">Priyamanaval promo 11/05/18 Review</cx:pt>
          <cx:pt idx="8788">Priyamanaval Promo Review: 10/03/18 - Who going to Help Bumika?</cx:pt>
          <cx:pt idx="8789">Priyamanaval Promo Today 22.04.18 Review | Priyamanaval Sunday Special Review</cx:pt>
          <cx:pt idx="8790">Priyamanaval serial  episode 01/12/17 /தோற்றாலும் உமாவிற்க்கே வெற்றி/</cx:pt>
          <cx:pt idx="8791">Priyamanaval Today Episode Prediction: 980, 03-04-18 /Mallika See Avanthiaka Alive</cx:pt>
          <cx:pt idx="8792">Priyamanaval Today Episode Review: 878 30/11/2017 - Uma Got Her House</cx:pt>
          <cx:pt idx="8793">Priyamani in Hindi Dubbed 2018 | Hindi Dubbed Movies 2018 Full Movie</cx:pt>
          <cx:pt idx="8794">Priyank Sharma FULL INTERVIEW After Eviction From Bigg Boss 11 | 30th December 2017</cx:pt>
          <cx:pt idx="8795">Priyank Sharma REACTS On His Ex-Girlfriend Divya's Entry In Bigg Boss 11</cx:pt>
          <cx:pt idx="8796">Priyank Sharma STRIPS Infront Of Hina Khan | Bigg Boss 11</cx:pt>
          <cx:pt idx="8797">Priyanka Chopra Dispels a Big Misconception About Bollywood</cx:pt>
          <cx:pt idx="8798">Priyanka Chopra 'struggling' to find wedding gift for Meghan Markle</cx:pt>
          <cx:pt idx="8799">Producer DVV Danayya Hilarious Speech at Bharat ane nenu Thank you Meet | Filmylooks</cx:pt>
          <cx:pt idx="8800">Product : Aanazhagan ( Handsome ) | #2 | 1 Kg Biriyani</cx:pt>
          <cx:pt idx="8801">Profit And Loss | Part 1 | Maths New Concept (#MNC) | IBPS Clerk PRE 2017</cx:pt>
          <cx:pt idx="8802">Prohibition and NRI | Ashudh Gujarati | Stand Up Comedy by Manan Desai</cx:pt>
          <cx:pt idx="8803">Project Z Telugu Movie THEATRICAL TRAILER | Sundeep Kishan | Lavanya Tripathi | Telugu Filmnagar</cx:pt>
          <cx:pt idx="8804">Propose | Amit Dhull | Anjali Raghav | Latest Haryanvi Songs Haryanavi 2018 | Most Popular DJ Songs</cx:pt>
          <cx:pt idx="8805">Proposing your School Crush | Aashqeen</cx:pt>
          <cx:pt idx="8806">PSP Formula | Business Training Video In Hindi | Dr Vivek Bindra</cx:pt>
          <cx:pt idx="8807">PSPK Fans Warns Kathi Mahesh || Agnyaathavaasi Public Response || Bhumi Entertainments</cx:pt>
          <cx:pt idx="8808">Psycho Prank | Fun Panrom with Siddhu | Black Sheep</cx:pt>
          <cx:pt idx="8809">PTC Punjabi Film Award 2018</cx:pt>
          <cx:pt idx="8810">Public Funny Answers on #Ivanka Trump Tour in Hyderabad City</cx:pt>
          <cx:pt idx="8811">Public Response about Superstar RAJINIKANTH Political Entry | Rajini | Thalaivar | kalakkal cinema</cx:pt>
          <cx:pt idx="8812">Public TV | Zindagi | ಒಂದೇ ಕಲ್ಲಿಗೆ ಎರಡು ಹಕ್ಕಿ..!! | Dec 28th, 2017</cx:pt>
          <cx:pt idx="8813">Public TV | ಬಿಗ್ ಕಿರಿಕ್ | Samyukta Hegde Hits Sameer Acharya In Bigg Boss Kannada Season 5</cx:pt>
          <cx:pt idx="8814">Public TV Special | ಸಾಲ ಮನ್ನಾ..! ಕರ್ನಾಟಕ ಬಂದ್..!! May 27, 2018</cx:pt>
          <cx:pt idx="8815">Publicity - Guri | Behind The Scenes | Satti Dhillon | Dj Flow | Latest Videos 2018 | Geet MP3</cx:pt>
          <cx:pt idx="8816">Puch Na: Gurjazz (Full Song) Preet Hundal | Jass Gill | Latest Punjabi Songs 2018</cx:pt>
          <cx:pt idx="8817">Pune Crowd Goes Crazy For Salman Khan | UNCONTROLLABLE CROWD | PNG Jewellers Store Launch</cx:pt>
          <cx:pt idx="8818">Pune On The Boil; Dalit Clashes In Pune's Bhima Koregaon, 49 Booked For Vandalism</cx:pt>
          <cx:pt idx="8819">Pune: One killed in clash at Bhima Koregaon Battle Anniversary event, CM Fadnavis visits t</cx:pt>
          <cx:pt idx="8820">Puneesh Sharma To Go BALD For Vikas Gupta? | Bigg Boss 11 Day 102 | 11th January 2018 Episode Update</cx:pt>
          <cx:pt idx="8821">Puneeth Rajkumar About Stay Order On 'Anjaniputra'</cx:pt>
          <cx:pt idx="8822">Puneeth Rajkumar Met With an Accident Near Anantpura.ಅಪಾಯದಿಂದ ಪಾರಾದ ನಟ ಪುನೀತ್</cx:pt>
          <cx:pt idx="8823">Puneeth Rajkumar Real Character With Fans</cx:pt>
          <cx:pt idx="8824">Punith Anjaniputhra Row: City Civil Court Stays Movie Screening Until 2nd January</cx:pt>
          <cx:pt idx="8825">Punjab Board 12th class Result 2018 declared</cx:pt>
          <cx:pt idx="8826">Punjab National Bank Fraud - How it was executed? Is Nirav Modi responsible? Current Affairs 2018</cx:pt>
          <cx:pt idx="8827">Punjab Police - Full Video 2018 | Arsh Aujla &amp; Deepak Dhillon | Music Empire | VS Records</cx:pt>
          <cx:pt idx="8828">Punjabi Couples Be Like | Harshdeep Ahuja</cx:pt>
          <cx:pt idx="8829">Punjabi Lassi Recipe | Amritsari Lassi । दही की मीठी लस्सी n More</cx:pt>
          <cx:pt idx="8830">PUNJABI MUSIC JUNCTION 2018 | Teaser | DIGITAL KINGS | VS RECORDS</cx:pt>
          <cx:pt idx="8831">punjabi singer gurwinder brar wife sehjotpreet must watch and share</cx:pt>
          <cx:pt idx="8832">Punjabi Singer Kambi Rajpuria ਨੂੰ Canada ਤੋਂ Deport ਕੀਤਾ ਗਿਆ,  Video ਵਿਚ ਰੋ ਰੋ ਦੱਸੀ ਸਾਰੀ ਕਹਾਣੀ</cx:pt>
          <cx:pt idx="8833">Punjabi Singer Parmish Verma पर क्यों हुआ जानलेवा हमला? | The Lallantop</cx:pt>
          <cx:pt idx="8834">Punyalan Private Limited Deleted Scene | Court Scene | Jayasurya | Ranjith Sankar | Aju Varghese</cx:pt>
          <cx:pt idx="8835">Punyalan Private Limited Official Teaser 2 | Jayasurya | Ranjith Sankar | Aju Varghese</cx:pt>
          <cx:pt idx="8836">PUPPY KONG'S FIRST BLIND DATE!</cx:pt>
          <cx:pt idx="8837">Purane Gaane Vs Naye Gaane || Stand Up Comedy || Shehbaaz Khan</cx:pt>
          <cx:pt idx="8838">pure pind ch matam.da.maohal/hoiya antim.saskar/must watch and share</cx:pt>
          <cx:pt idx="8839">Purushottam Maas Katha - Day 1 | पुरुषोत्तम मास के पहले दिन की कथा | Adhik Maas | मल मास | Boldsky</cx:pt>
          <cx:pt idx="8840">Pushpavalli | Trailer | Created by Sumukhi Suresh</cx:pt>
          <cx:pt idx="8841">Puthe Kamm : Arsh Maini ( Full Video Song ) | Oshin Brar | Latest Punjabi Songs 2017 | Lokdhun</cx:pt>
          <cx:pt idx="8842">Putta Gowri Maduve - 14th November 2017 - ಪುಟ್ಟಗೌರಿ ಮದುವೆ</cx:pt>
          <cx:pt idx="8843">Putta Gowri Maduve - 24th November 2017 - ಪುಟ್ಟಗೌರಿ ಮದುವೆ</cx:pt>
          <cx:pt idx="8844">Pyaar Lafzon Mein Kahan Episode 55</cx:pt>
          <cx:pt idx="8845">Pyaar Lafzon Mein Kahan Episode 56</cx:pt>
          <cx:pt idx="8846">Pyaar Lafzon Mein Kahan Episode 58</cx:pt>
          <cx:pt idx="8847">Pyaar Lafzon Mein Kahan Episode 60</cx:pt>
          <cx:pt idx="8848">Pyaar Lafzon Mein Kahan Episode 61</cx:pt>
          <cx:pt idx="8849">Pyaar Lafzon Mein Kahan Episode 62</cx:pt>
          <cx:pt idx="8850">Pyaar Lafzon Mein Kahan Episode 63</cx:pt>
          <cx:pt idx="8851">Pyaar Lafzon Mein Kahan Episode 63 Promo 2</cx:pt>
          <cx:pt idx="8852">Pyaar Lafzon Mein Kahan Episode 64</cx:pt>
          <cx:pt idx="8853">Pyaar Lafzon Mein Kahan Episode 65 Promo 2</cx:pt>
          <cx:pt idx="8854">Pyaar Lafzon Mein Kahan Episode 66</cx:pt>
          <cx:pt idx="8855">Pyaar Lafzon Mein Kahan Episode 67</cx:pt>
          <cx:pt idx="8856">Pyaar Lafzon Mein Kahan Episode 68</cx:pt>
          <cx:pt idx="8857">Pyaar Lafzon Mein Kahan Episode 69</cx:pt>
          <cx:pt idx="8858">Pyaar Lafzon Mein Kahan Episode 70</cx:pt>
          <cx:pt idx="8859">Pyaar Prema Kaadhal - Official Motion Poster | Harish Kalyan, Raiza Wilson | YSR Films | U1 Records</cx:pt>
          <cx:pt idx="8860">Pyaar vs Papa | Valentines Day Special | Funk You</cx:pt>
          <cx:pt idx="8861">Pyaas | SAJJAN SINGH RANGROOT | DILJIT DOSANJH | Pankaj Batra | Latest Punjabi Song 2018</cx:pt>
          <cx:pt idx="8862">Pyar Ishq Or Hutiya / New Year Resolution</cx:pt>
          <cx:pt idx="8863">Pyar Lafzon Mein Kahan Episode 54</cx:pt>
          <cx:pt idx="8864">Pyar Wala Hichki - Official Video | Sundergarh Ra Salman Khan Odia Movie 2018 | Babushan, Divya</cx:pt>
          <cx:pt idx="8865">Pyar Wala Hichki - Studio Making | Sundergarh Ra Salman Khan | Humane Sagar, Babushan, Divya</cx:pt>
          <cx:pt idx="8866">Qayamat Ki Raat | Tantrik</cx:pt>
          <cx:pt idx="8867">Que. Ans. 20 जनवरी 2018| रायपुर| बाबा जी क्या भूत होते है ?| satymarg | voice:- मनन गोस्वामी|</cx:pt>
          <cx:pt idx="8868">QUEEN BANJA SONG | PREET HARPAL, HARRY ANAND | NEW PUNJABI SONGS 2018</cx:pt>
          <cx:pt idx="8869">Queen Malayalam Movie - Mech Anthem | Making Video | Dijo Jose Antony</cx:pt>
          <cx:pt idx="8870">Queen Malayalam Movie | Deleted Scene 1 | Dijo Jose Antony</cx:pt>
          <cx:pt idx="8871">Queen Malayalam Movie Review By #AbhijithVlogger</cx:pt>
          <cx:pt idx="8872">QUESTION OF THE YEAR (QNA) | #AskRawKnee</cx:pt>
          <cx:pt idx="8873">Questions Asked in 2nd &amp; 3rd Dec | Maths New Concept (#MNC) | IBPS Clerk PRE 2017</cx:pt>
          <cx:pt idx="8874">R K Nagar - Official Trailer | Vaibhav | Venkat Prabhu | Premgi Amaran | Saravana Rajan</cx:pt>
          <cx:pt idx="8875">R.I.P. The Internet</cx:pt>
          <cx:pt idx="8876">R.K.NAGAR PARIDHABANGAL | Troll MYTHS of December | Madras Central</cx:pt>
          <cx:pt idx="8877">R.K.நகர் இடைத்தேர்தல் கருத்து கணிப்பு முழு விபரம்</cx:pt>
          <cx:pt idx="8878">Raakhee Ka Swayamvar ft. Bade Chote | The Screen Patti</cx:pt>
          <cx:pt idx="8879">Raambo-2 | Chuttu Chuttu | New Video Song 4K | Sharan | Aashika | Arjun Janya | Anil Kumar</cx:pt>
          <cx:pt idx="8880">Raani: Karan Sehmbi (Full Song) | Rox A | Ricky | Tru Makers | Latest Punjabi Songs 2018</cx:pt>
          <cx:pt idx="8881">Raashi Khanna Amazing Dance Performance | Touch Chesi Chudu Movie Mashup | Ravi Teja | Mango Music</cx:pt>
          <cx:pt idx="8882">Raashi Khanna Cute Teugu Speech @ Tholi Prema Pre Release Event || Varun Tej || NTV</cx:pt>
          <cx:pt idx="8883">Raashi Khanna Makes Fun On Varun Tej Weight  | Tholi Prema Movie Interview | TholiPrema</cx:pt>
          <cx:pt idx="8884">Raat Ke Aise Maje Dunga Bawle Ho Jaoge - Comment Trolling #19 | The HunGama Films</cx:pt>
          <cx:pt idx="8885">Raazi - Title Track | Alia Bhatt | Arijit Singh | Shankar Ehsaan Loy | Gulzar</cx:pt>
          <cx:pt idx="8886">RaBandhuvulu - Annoying things Relatives say || Mahathalli</cx:pt>
          <cx:pt idx="8887">RABB JANE (Full Video) Afsana Khan ft Garry Sandhu | Latest Punjabi Song 2018</cx:pt>
          <cx:pt idx="8888">Rabb Khair Kare - Full Video | DAANA PAANI | Prabh Gill | Shipra Goyal |Jimmy Sheirgill |Simi Chahal</cx:pt>
          <cx:pt idx="8889">Rabb Vichola Balraj (Full Song) G Guri, Singh Jeet | Latest Punjabi Songs 2018</cx:pt>
          <cx:pt idx="8890">Race 3 | Don't Trust Anything | BTS | Salman Khan | Remo Dsouza</cx:pt>
          <cx:pt idx="8891">Race 3 | Official Trailer | Salman Khan | Remo Dsouza | Releasing on 15th June 2018 | #Race3ThisEID</cx:pt>
          <cx:pt idx="8892">Radha Prem Rangi Rangli - 24th March 2018 - राधा प्रेम रंगी रंगली</cx:pt>
          <cx:pt idx="8893">Radha Ramana - 1st May 2018 - ರಾಧಾ ರಮಣ</cx:pt>
          <cx:pt idx="8894">Radha Ramana - 2nd May 2018 - ರಾಧಾ ರಮಣ</cx:pt>
          <cx:pt idx="8895">Radha Ramana - 30th April 2018 - ರಾಧಾ ರಮಣ</cx:pt>
          <cx:pt idx="8896">Radhika | Chai Bisket Originals | Ft. Suhas, Sri Vidya</cx:pt>
          <cx:pt idx="8897">Radhika Reddy's Son Behavior at Her Final Cremations - TV Anchor Radhika Reddy | YOYO TV Channel</cx:pt>
          <cx:pt idx="8898">Rafta Rafta - Studio Making | Sundergarh Ra Salman Khan | Saroj Pradhan, Jagruti Mishra, Babushan</cx:pt>
          <cx:pt idx="8899">Ragging In Vizag College Claims Life of Student From Odisha</cx:pt>
          <cx:pt idx="8900">Raghava Lawrence in Hindi Dubbed 2017 | Hindi Dubbed Movies 2017 Full Movie</cx:pt>
          <cx:pt idx="8901">Raghu Master Live Dance Performance With Heroine @ Krishnarjuna Yudham Pre Release Event || TV9</cx:pt>
          <cx:pt idx="8902">Rahul Dit-o | Nangansiddu | New Kannada Rap | Dj Lethal A | Team ALL OK</cx:pt>
          <cx:pt idx="8903">Rahul Survey in AP Politics, Shocking results to TDP, YSRCP || 2day 2morrow</cx:pt>
          <cx:pt idx="8904">RAID | Ajay Devgn | Ileana D'Cruz | Trailer Reaction by Jaby &amp; Achara!</cx:pt>
          <cx:pt idx="8905">Raid | Official Trailer | Ajay Devgn | Ileana D'Cruz | Raj Kumar Gupta | 16th March</cx:pt>
          <cx:pt idx="8906">Rail Full Movie (Thodari) - 2018 Telugu Full Movies - Dhanush, Keerthy Suresh - Prabhu Solomon</cx:pt>
          <cx:pt idx="8907">Railway Group D Recruitment 2018 |  62907 Vacancies | Govt Job</cx:pt>
          <cx:pt idx="8908">Railway Recruitment Updated Notification!</cx:pt>
          <cx:pt idx="8909">Railway SP Ashok Kumar Speaks On Moving Train Selfie Incident | Hyderabad | V6 News</cx:pt>
          <cx:pt idx="8910">Rairangpur Case: Reaction of Deceased's Father</cx:pt>
          <cx:pt idx="8911">Raj Ranjodh: Mithiya Ve (Full Song) | Mista Baaz | Latest Punjabi Songs 2017 | T-Series</cx:pt>
          <cx:pt idx="8912">Raj Thackeray Interview with Sharad Pawar in Pune LIVE-TV9 /part1</cx:pt>
          <cx:pt idx="8913">Raj Tilak | Big Duscussion With Hardik Patel, Alpesh Thakor and Jignesh Mewani</cx:pt>
          <cx:pt idx="8914">Raja 2018 Dhamaka- Full Trailer | Sundergarh Ra Salman Khan | Babushan, Divya, Bobby Mishra</cx:pt>
          <cx:pt idx="8915">Raja Rani - 11th to 15th December 2017 - Promo</cx:pt>
          <cx:pt idx="8916">Raja Rani - 15th to 16th February  2018 - Promo</cx:pt>
          <cx:pt idx="8917">Raja Rani - 18th to 22nd December 2017 - Promo</cx:pt>
          <cx:pt idx="8918">Raja Rani - 19th to 23th February  2018 - Promo</cx:pt>
          <cx:pt idx="8919">Raja Rani - 28th to 29th December 2017 - Promo</cx:pt>
          <cx:pt idx="8920">Raja Rani - 4th to 8th December 2017 - Promo</cx:pt>
          <cx:pt idx="8921">Raja Rani | 10th to 11th May 2018 - Promo 2</cx:pt>
          <cx:pt idx="8922">Raja Rani | 12th &amp; 16th March 2018 Promo</cx:pt>
          <cx:pt idx="8923">Raja Rani | 19th &amp; 23rd March 2018 - Promo</cx:pt>
          <cx:pt idx="8924">Raja Rani | 21st to 23rd March 2018 - Promo</cx:pt>
          <cx:pt idx="8925">Raja Rani | 24th to 25th May 2018 - Promo</cx:pt>
          <cx:pt idx="8926">Raja Rani | 25th to 27th April 2018 - Promo 2</cx:pt>
          <cx:pt idx="8927">Raja Rani | 28th May to 1st June 2018 - Promo</cx:pt>
          <cx:pt idx="8928">Raja Rani | 4th to 8th June 2018 - Promo</cx:pt>
          <cx:pt idx="8929">Raja Rani | 7th to 11th May 2018 - Promo</cx:pt>
          <cx:pt idx="8930">Raja Rani | 7th to 8th June 2018 - Promo</cx:pt>
          <cx:pt idx="8931">Raja Rani 11/23/17</cx:pt>
          <cx:pt idx="8932">Raja Rani 12/05/17</cx:pt>
          <cx:pt idx="8933">Raja Rani 25/01/2018 | TODAY FULL EPISODE | VIJAY TV</cx:pt>
          <cx:pt idx="8934">Raja Rani 2nd May Tomorrow Promo 1 | BigBoss Anunya Helps Semba</cx:pt>
          <cx:pt idx="8935">Raja Rani 3/23/18</cx:pt>
          <cx:pt idx="8936">Raja Rani 3/5/18</cx:pt>
          <cx:pt idx="8937">Raja Rani 3/6/18</cx:pt>
          <cx:pt idx="8938">Raja Rani 3rd April Today Promo | Vijay tv serial</cx:pt>
          <cx:pt idx="8939">RAJA RANI 5TH FEB - MONDAY LATEST PROMO - SEMBA LOVES SANJAY!!!</cx:pt>
          <cx:pt idx="8940">Raja Rani 7th May Monday Promo 1 | Vijay tv serial</cx:pt>
          <cx:pt idx="8941">Raja Rani First Promo | 02/02/2018 | VIJAY TV</cx:pt>
          <cx:pt idx="8942">Raja Rani Next Week Promo  12TH -16TH Feb 2018 | VIJAY TV</cx:pt>
          <cx:pt idx="8943">Raja Rani Next Week Promo | 05 TO 09 Feb 2018 | vijay tv</cx:pt>
          <cx:pt idx="8944">Raja Rani Raji | রাজা রানী রাজি | Official Trailer | Bonny | Rittika | Rajiv Kumar | SVF</cx:pt>
          <cx:pt idx="8945">Raja Rani Serial 07/02/2018 | First Promo | Semba and Sanjay Meetup</cx:pt>
          <cx:pt idx="8946">Raja Rani Serial 08/02/2018 | First Promo | VIjay Tv</cx:pt>
          <cx:pt idx="8947">Raja Rani Serial 09/02/2018 | NEW PROMO | VIJAY TV</cx:pt>
          <cx:pt idx="8948">Raja Rani Serial 12/02/2018 First Promo| VIJAY TV | HD</cx:pt>
          <cx:pt idx="8949">Raja rani serial 20th April Today Promo | Friday Episode</cx:pt>
          <cx:pt idx="8950">Raja Rani Serial 24/01/2018 Full Episode | VIJAY TV HD</cx:pt>
          <cx:pt idx="8951">Raja Rani Serial 26th March Promo | Monday Episode | vijay tv</cx:pt>
          <cx:pt idx="8952">Raja Rani Serial 29th JAN - 2nd FEB New Promo Video | VIJAY TV HD</cx:pt>
          <cx:pt idx="8953">Raja Rani Serial 2nd April Promo | Monday Episode | Vijay tv serial</cx:pt>
          <cx:pt idx="8954">Raja Rani Serial 2nd April Promo | Vijay tv serial</cx:pt>
          <cx:pt idx="8955">Raja Rani Serial Latest Promo Twist 22-12-17</cx:pt>
          <cx:pt idx="8956">Raja Rani Serial Latest Promo Twist 27-12-17</cx:pt>
          <cx:pt idx="8957">Raja Rani Serial Latest Promo-2(27-11-17)</cx:pt>
          <cx:pt idx="8958">Raja Rani Serial Next Week Promo (29 to 02-02-18)</cx:pt>
          <cx:pt idx="8959">Raja Rani serial Semba Karthick Dubsmash Tamil</cx:pt>
          <cx:pt idx="8960">Raja Rani Serial Today 20-11-2017 Episode - 125</cx:pt>
          <cx:pt idx="8961">Raja Rani Serial Today Promo (04-01-18)</cx:pt>
          <cx:pt idx="8962">Raja Rani Serial Today Promo (22-12-17)</cx:pt>
          <cx:pt idx="8963">Raja Rani Serial Today Promo (23-11-17)</cx:pt>
          <cx:pt idx="8964">Raja Rani Serial Today Promo (28-12-17)</cx:pt>
          <cx:pt idx="8965">Raja Rani Serial Tomorrow Promo (25-01-18)</cx:pt>
          <cx:pt idx="8966">Raja Release Official Trailer- Sundergarh Ra Salman Khan | Babushan, Divya, Bobby Mishra, Mihir Das</cx:pt>
          <cx:pt idx="8967">Raja The Great Comedy Scene | Ravi Teja | Mehreen | Telugu FilmNagar | 2017 Latest Telugu Movies</cx:pt>
          <cx:pt idx="8968">Rajamouli Shocking Comments on Rangamma Mangamma Song - Rangasthalam Third Single</cx:pt>
          <cx:pt idx="8969">Rajasthani Comedy Short Film | Nakhra Lugai Ra Season 2 | EPISODE 1 | नखरा लुगाई रा | RDC Rajasthani</cx:pt>
          <cx:pt idx="8970">Rajasthani Dhamaka Song - PHOOLCHIDI | फूलचिड़ी | Gajendra Ajmera, Twinkle, Krish | RDC Rajasthani</cx:pt>
          <cx:pt idx="8971">Rajeev Masand interview with Alia Bhatt</cx:pt>
          <cx:pt idx="8972">Rajeev Masand interview with Ram Charan</cx:pt>
          <cx:pt idx="8973">Rajeev Masand review of Raazi</cx:pt>
          <cx:pt idx="8974">Rajesh Arora &amp; Gulati's Tender Love - The Kapil Sharma Show</cx:pt>
          <cx:pt idx="8975">Rajini and Kamal Mass Entry in Malaysia | Natchathira Vizha 2018 | Latest News</cx:pt>
          <cx:pt idx="8976">Rajinikanth condolence to actor Sridevi news tamil, tamil live news, tamil news redpix</cx:pt>
          <cx:pt idx="8977">Rajinikanth full speech: I'm not MGR, But I willprovide MGR like governance to Tamil Nadu #Rajini</cx:pt>
          <cx:pt idx="8978">Rajinikanth Gets Shock With Sridevi Death Twist by Dubai Police | Sridevi Mumbai | YOYO Cine Talkies</cx:pt>
          <cx:pt idx="8979">Rajinikanth indirectly says vijay is next superstar - Mass speech at fans meet</cx:pt>
          <cx:pt idx="8980">Rajinikanth political announcement will contest next election, rajini tamil news  redpix</cx:pt>
          <cx:pt idx="8981">Rajinikanth speech @ MGR University seeman reaction seeman latest speech, seeman speech redpix</cx:pt>
          <cx:pt idx="8982">Rajinikanth speech at Kaala Audio Launch | Dhanush | Pa Ranjith | Santhosh Narayanan</cx:pt>
          <cx:pt idx="8983">RAJINIKANTH's FULL SPEECH | எம்.ஜி.ஆரின் நல்லாட்சியை என்னால் கொடுக்க முடியும் - ரஜினி | MGR</cx:pt>
          <cx:pt idx="8984">Rajj Ke Rona Main - Romy Tahlie | Latest Punjabi Songs 2017 | Tahliwood Records</cx:pt>
          <cx:pt idx="8985">Rajkot में Narendra Modi की ललकार ! कोंग्रेसियों में मचा हाहाकार लाखों का सैलाब</cx:pt>
          <cx:pt idx="8986">Rajpal yadav comedy scene - Maine Pyaar Kyun Kiya - Rajpal yadav, Salman  Khan &amp; Sushmita sen</cx:pt>
          <cx:pt idx="8987">Raj-subhashree got engaged</cx:pt>
          <cx:pt idx="8988">Raju Punjabi New Haryanvi Song 2018 : Yaara Ka Bullet | Bhupi Sangwan, Mohini Gupta VR Bros Sonotek</cx:pt>
          <cx:pt idx="8989">Rajugadu Teaser | Raj Tarun | Amyra Dastur | Rajendra Prasad</cx:pt>
          <cx:pt idx="8990">Rajugadu Theatrical Trailer | Raj Tarun | Amyra Dastur | Rajendra Prasad</cx:pt>
          <cx:pt idx="8991">Rajya Sabha Polls Live | BSP MLA Anil Singh Switches Ranks; Will Cross-Vote For BJP In RS Polls</cx:pt>
          <cx:pt idx="8992">Rajya Sabha Winter Session - 244| December 21, 2017| Time Slot: 14.00 to 14.16</cx:pt>
          <cx:pt idx="8993">Rajya Sabha में Arun Jaitley और P Chidambaram के बीच में कूद पड़े Subramanian Swamy जोरदार बहस</cx:pt>
          <cx:pt idx="8994">Rajya Sabha में Congress ने Sachin Tendulkar को भाषण नहीं देने दिया, गुस्से में सचिन मुझे बोलने दो</cx:pt>
          <cx:pt idx="8995">Rakesh Barot - Ja Bewafa Ja | New Gujarati Song 2018 | Raghav Digital</cx:pt>
          <cx:pt idx="8996">Rakesh Barot - Parka Padarni GORI | New Gujarati Song 2018 | Full HD VIDEO | RDC Gujarati</cx:pt>
          <cx:pt idx="8997">Rakesh Barot - Prem Karu Chhu Tane Sacho | Full HD VIDEO | New Gujarati Song 2018 | RDC Gujarati</cx:pt>
          <cx:pt idx="8998">Rakesh Yadav Sir In Protest In CGO Complex</cx:pt>
          <cx:pt idx="8999">Rakhi Sawant ने कहा करणी सेना की औकात नहीं Padmawati Film रोक सके</cx:pt>
          <cx:pt idx="9000">Rakshit Shetty Talks About His Female Fans | No 1 Yaari With Shivanna | Kannada Show | Viu India</cx:pt>
          <cx:pt idx="9001">Rakshita Tries Flirting With Ragini Dwivedi  | No 1 Yaari With Shivanna | Kannada Show | Viu India</cx:pt>
          <cx:pt idx="9002">Rakul Preet Singh Opens Up About  Casting Couches in Film Industry | 5nMedia</cx:pt>
          <cx:pt idx="9003">Ralph Breaks The Internet: Wreck-It Ralph 2 Official Teaser Trailer</cx:pt>
          <cx:pt idx="9004">Ralph Breaks the Internet: Wreck-It Ralph 2 Official Trailer</cx:pt>
          <cx:pt idx="9005">Ram Charan &amp; Sukumar Media Interaction | Rangasthalam Thank You Meet | Samantha | Pooja Hegde | DSP</cx:pt>
          <cx:pt idx="9006">Ram Charan 2018 New Blockbuster Hindi Dubbed Movie | 2018 South Indian Full Hindi Action Movies</cx:pt>
          <cx:pt idx="9007">Ram Charan about Pawan Kalyan @Rangasthalam Movie Pre Release Event - Filmyfocus.com</cx:pt>
          <cx:pt idx="9008">Ram Charan about Rangasthalam movie || Samantha Akkineni || Sukumar || Devi Sri Prasad - TV9</cx:pt>
          <cx:pt idx="9009">Ram Charan and Upasana Dynamic Entry @ Rangasthalam Pre Release Event || Chiranjeevi</cx:pt>
          <cx:pt idx="9010">Ram Charan Kind Heart | Ramcharan  Awsome  Speech | Rangasthalam Movie</cx:pt>
          <cx:pt idx="9011">Ram Charan Most Angry Video : Rare Video - Filmyfocus.com</cx:pt>
          <cx:pt idx="9012">Ram Charan Movie in Hindi Dubbed 2017 | Hindi Dubbed Movies 2017 Full Movie</cx:pt>
          <cx:pt idx="9013">Ram Charan Rangasthalam Chitti Babu's message to all fans on Rangasthalam  Radio City Hyderabad</cx:pt>
          <cx:pt idx="9014">Ram Charan Reaction On Actress Sri Reddy || Actress Sri Reddy Latest News | Tollywood Celebrity News</cx:pt>
          <cx:pt idx="9015">Ram Charan Samantha Lip Lock Scene | Rangasthalam | Pooja Hedge | Anasuya | Sukumar | TTM</cx:pt>
          <cx:pt idx="9016">Ram Charan Shocking Comments On MLA Roja | #Roja Bandla Ganesh | Pawan Kalyan</cx:pt>
          <cx:pt idx="9017">Ram Charan Speech At HELLO Pre Release Event | Akkineni Akhil | Kalyani Priyadarshan</cx:pt>
          <cx:pt idx="9018">Ram Charan Wife Upasana Reacted On Allu Ayaan Rangasthalam Getup || YOYO Cine Talkies</cx:pt>
          <cx:pt idx="9019">Ram Charan, Chiranjeevi and Samantha having fun On their way to Vizag photos</cx:pt>
          <cx:pt idx="9020">Ram Charan's Rangasthala Success Celebration photos || Chiranjeevi || Namratha</cx:pt>
          <cx:pt idx="9021">Ram Gopal Varma  Answer To Student question | Mia Malkova | RGV Latest Short Film | 5nMedia</cx:pt>
          <cx:pt idx="9022">Ram Gopal Varma and Kathi Mahesh Sensational Comments on Balakrishna || #Jaisimha || #Freeticket</cx:pt>
          <cx:pt idx="9023">Ram Gopal Varma Full Interview | Time to Talk With RGV | Pawan Kalyan | Sri Reddy | YOYO TV Channel</cx:pt>
          <cx:pt idx="9024">Ram Gopal Varma Heart Touching Love Letter To Top Actress Sridevi Fans|Must Watch|Filmy Poster</cx:pt>
          <cx:pt idx="9025">Ram in Hindi Dubbed 2017 | Hindi Dubbed Movies 2017 Full Movie</cx:pt>
          <cx:pt idx="9026">Ram in Hindi Dubbed 2018 | Hindi Dubbed Movies 2018 Full Movie</cx:pt>
          <cx:pt idx="9027">Ram Ki Su Tere Bargi || Sonika Singh New Haryanvi Song 2018 || Rinku Farmana || Mor Music Video Song</cx:pt>
          <cx:pt idx="9028">Ram Mandir के नाम पर किया 1400 सौ करोड़ का घोटाला | Yogi Ne Kiya Ram Mandir Ke Naam Par 1400 Coror Ka</cx:pt>
          <cx:pt idx="9029">Ram Naam Laddu Gopal Naam Ghee I TRIPTI SHAQYA I Full Video Songs Juke Box</cx:pt>
          <cx:pt idx="9030">Ram Nath Kovind रो पड़े देखकर आप भी रोने लग जायेगे, Republic Day Parade - 26th January 2018</cx:pt>
          <cx:pt idx="9031">RAMADAN DATE | Sham Idrees</cx:pt>
          <cx:pt idx="9032">RAMADAN HERO | Sham Idrees</cx:pt>
          <cx:pt idx="9033">RAMADAN VLOG 4.0 | DUDE SERIOUSLY</cx:pt>
          <cx:pt idx="9034">Ramaleela Success Trailer | Dileep | Arun Gopy | Mulakkuppadam Films</cx:pt>
          <cx:pt idx="9035">Raman Romana : SELFISH MAHIYA (Official Video) feat. Mr. WOW | New Punjabi Song 2018 | Saga Star</cx:pt>
          <cx:pt idx="9036">RAMAYANAM in Telugu By Vikram Aditya | Unknown Facts About Ramayanam | Vikram Aditya | EP#93</cx:pt>
          <cx:pt idx="9037">RAMAYANAM PART - 10 | CLIMAX | Unknown Facts About Ramayanam | Vikram Aditya | EP#100</cx:pt>
          <cx:pt idx="9038">RAMAYANAM PART - 9 | RAMA RAVANA YUDHAM | Unknown Facts About Ramayanam | Vikram Aditya | EP#99</cx:pt>
          <cx:pt idx="9039">RAMAYANAM PART- 4 | Interesting Facts About Ramayanam in Telugu | Vikram Aditya | EP#94</cx:pt>
          <cx:pt idx="9040">RAMAYANAM PART- 7 | Bahubali Ramayanam | Unknown Facts in Telugu | Vikram Aditya | EP#97</cx:pt>
          <cx:pt idx="9041">Ramcharan Crying While Anasuya Speech about Rangasthalam Movie || Thanks Meet</cx:pt>
          <cx:pt idx="9042">Ramcharan on Allu Arjun's naughty son! - TV9</cx:pt>
          <cx:pt idx="9043">Ramcharan on Pooja Hegde item song in Rangasthalam - TV9</cx:pt>
          <cx:pt idx="9044">Ramcharan's Rangasthalam pre release event in Visakha! - TV9 Entertainment</cx:pt>
          <cx:pt idx="9045">Ramjhol: 2018 में आ गया सपना का ये गाना जिसने दादरी में मचा दी हलचल | Sapna New DJ Song | Bol Rasile</cx:pt>
          <cx:pt idx="9046">RAMPAGE - OFFICIAL TRAILER 1 [HD]</cx:pt>
          <cx:pt idx="9047">Ramraj-ku Salute Prank | Fun Panrom with Siddhu | Black Sheep</cx:pt>
          <cx:pt idx="9048">Ramya Sri Powerful Counters to Madhavi Latha and Sri Reddy | Ramya Sri Interview With Raj Kamal</cx:pt>
          <cx:pt idx="9049">RAMZAN IN INDIA (Eid Special) | Aashqeen</cx:pt>
          <cx:pt idx="9050">Rana Having Fun With Samantha Naga Chaitanya @Naga Chaitanya and Samantha Reception #9Roses Media</cx:pt>
          <cx:pt idx="9051">Rana hungama at #ChaySam Wedding Reception || TV9</cx:pt>
          <cx:pt idx="9052">RANA in BACK - राखी सावंत को उपदेश राणा का संदेश - फिल्म पद्मावती को लेकर</cx:pt>
          <cx:pt idx="9053">RANAM – DETROIT CROSSING (4K) Sneak Peek | NIRMAL SAHADEV | PRITHVIRAJ SUKUMARAN | RAHMAN</cx:pt>
          <cx:pt idx="9054">RANAM – DETROIT CROSSING (4K) Sneak Peek 2 | NIRMAL SAHADEV | PRITHVIRAJ SUKUMARAN | ISHA TALWAR</cx:pt>
          <cx:pt idx="9055">Ranam Title Track | Video Song | Prithviraj Sukumaran | Rahman | Jakes Bejoy | Nirmal Sahadev</cx:pt>
          <cx:pt idx="9056">Ranbir Kapoor - Katrina Kaif’s Face -off At Virat–Anushka’s Reception | Bollywood News</cx:pt>
          <cx:pt idx="9057">Ranbir Kapoor Arrives At Anushka Sharma And Virat Kohli Reception Party</cx:pt>
          <cx:pt idx="9058">Ranbir Kapoor Cries On Shashi Kapoor's Last Rites</cx:pt>
          <cx:pt idx="9059">Random Object Shootout with Denzel Washington and Steph Curry</cx:pt>
          <cx:pt idx="9060">Ranee | 26 March 2018 | Promo | Odia Serial - TarangTV</cx:pt>
          <cx:pt idx="9061">Ranee | Full Ep 768 27th Nov 2017 | Odia Serial - TarangTV</cx:pt>
          <cx:pt idx="9062">Ranee | Full Ep 780 11th Dec 2017 | Odia Serial - TarangTV</cx:pt>
          <cx:pt idx="9063">Ranee | Full Ep 781 12th Dec 2017 | Odia Serial - TarangTV</cx:pt>
          <cx:pt idx="9064">Ranee | Full Ep 783 14th Dec 2017 | Odia Serial - TarangTV</cx:pt>
          <cx:pt idx="9065">Ranee | Full Ep 784 15th Dec 2017 | Odia Serial - TarangTV</cx:pt>
          <cx:pt idx="9066">Ranee | Full Ep 785 16th Dec 2017 | Odia Serial - TarangTV</cx:pt>
          <cx:pt idx="9067">Ranee | Full Ep 787 19th Dec 2017 | Odia Serial - TarangTV</cx:pt>
          <cx:pt idx="9068">Ranee | Full Ep 816 22nd Jan 2018 | Odia Serial - TarangTV</cx:pt>
          <cx:pt idx="9069">Ranee | Full Ep 822 29th Jan 2018 | Odia Serial - TarangTV HD HD</cx:pt>
          <cx:pt idx="9070">Ranee | Full Ep 826 2nd Feb 2018 | Odia Serial - TarangTV</cx:pt>
          <cx:pt idx="9071">Ranee | Full Ep 834 12th Feb 2018 | Odia Serial - TarangTV</cx:pt>
          <cx:pt idx="9072">Ranee | Full Ep 837 15th Feb 2018 | Odia Serial - TarangTV</cx:pt>
          <cx:pt idx="9073">Ranee | Full Ep 838 16th Feb 2018 | Odia Serial - TarangTV</cx:pt>
          <cx:pt idx="9074">Ranee | Full Ep 839 17th Feb 2018 | Odia Serial - TarangTV</cx:pt>
          <cx:pt idx="9075">Ranee | Full Ep 841 20th Feb 2018 | Odia Serial - TarangTV</cx:pt>
          <cx:pt idx="9076">Ranee | Full Ep 845 24th Feb 2018 | Odia Serial - TarangTV</cx:pt>
          <cx:pt idx="9077">Ranee | Full Ep 863 | 17th Mar 2018 | Odia Serial - TarangTV</cx:pt>
          <cx:pt idx="9078">Ranee | Full Ep 865 | 20th Mar 2018 | Odia Serial - TarangTV</cx:pt>
          <cx:pt idx="9079">Ranee | Full Ep 908 | 9th May 2018 | Odia Serial - TarangTV</cx:pt>
          <cx:pt idx="9080">Ranee | Full Ep 932 | 6th June 2018 | Odia Serial - TarangTV</cx:pt>
          <cx:pt idx="9081">Rang Barse SARA RA RA - Khesari Lal - Video JukeBOX - Bhojpuri Holi Songs 2018</cx:pt>
          <cx:pt idx="9082">Rang Di Gulabi ( Full Video ) Sajjan Adeeb | Preet Hundal | Latest Punjabi Song 2017 | Speed Records</cx:pt>
          <cx:pt idx="9083">Ranga Ranga Rangasthalaana Full Video Song - Rangasthalam Video Songs | Ram Charan</cx:pt>
          <cx:pt idx="9084">Ranga Ranga Rangasthalaana Video Song Promo - Rangasthalam - Ram Charan, Samantha</cx:pt>
          <cx:pt idx="9085">Rangamma Mangamma Full Video Song - Rangasthalam Video Songs | Ram Charan, Samantha</cx:pt>
          <cx:pt idx="9086">Rangamma Mangamma Lyrical Video Song || Rangasthalam Songs || Ram Charan, Samantha, Devi Sri Prasad</cx:pt>
          <cx:pt idx="9087">Rangamma Mangamma Song Making | Rangasthalam Telugu Movie | Ram Charan | Samantha | Aadhi | DSP</cx:pt>
          <cx:pt idx="9088">Rangamma Mangamma Video Song Promo - Rangasthalam - Ram Charan, Samantha</cx:pt>
          <cx:pt idx="9089">Rangaraj Pandey about Rajinikanth's Announcement on Political Entry | Thanthi TV</cx:pt>
          <cx:pt idx="9090">Rangaraj Pandey on Jayalalithaa Hospital Video Release | Thanthi TV</cx:pt>
          <cx:pt idx="9091">Rangaraj Pandey on TTV Dinakaran's Lead in RK Nagar By Elections | Thanthi TV</cx:pt>
          <cx:pt idx="9092">Rangastalam Three Days Collections Baahubali Record Break | Ramcharan | Sukumar | Samantha | DSP</cx:pt>
          <cx:pt idx="9093">Rangasthalam - A movie with many firsts - TV9</cx:pt>
          <cx:pt idx="9094">Rangasthalam 2nd Single Sneak Peek | Ranga Ranga Rangasthalana | Ram Charan | Samantha | Aadhi | DSP</cx:pt>
          <cx:pt idx="9095">Rangasthalam 4th Lyrical Single Naganna Song Release Updates | Ram Charan | Samantha | Sukumar | DSP</cx:pt>
          <cx:pt idx="9096">Rangasthalam audio -  Folk singer Shiva Nagulu hurt - TV9</cx:pt>
          <cx:pt idx="9097">Rangasthalam EMOTIONAL RESPONSE | Lady Fan Cries After Watching Rangasthalam | Ram Charan</cx:pt>
          <cx:pt idx="9098">Rangasthalam Latest Teaser | Introducing Samantha as Rama Lakshmi | Ram Charan | Aadhi | DSP</cx:pt>
          <cx:pt idx="9099">Rangasthalam Movie Genuine Public Talk/Review | Public Response | Full Review</cx:pt>
          <cx:pt idx="9100">Rangasthalam Movie Public Review | Public Talk On Rangasthalam | Ram Charan | Samantha | #PTV</cx:pt>
          <cx:pt idx="9101">Rangasthalam Movie Public Talk | Charan Rangasthalam Public Talk | Rangasthalam | Sukku Rangasthalam</cx:pt>
          <cx:pt idx="9102">Rangasthalam Movie Story Updates | Ram Charan Samantha | Sukumar | #Chittibabu | Ready2release</cx:pt>
          <cx:pt idx="9103">Rangasthalam Official Teaser | Ram Charan | Samantha | Aadhi | DSP | Sukumar | #RangasthalamTeaser</cx:pt>
          <cx:pt idx="9104">Rangasthalam Public Talk | Women Cries After Watching Ram Charan Rangastalam | Samantha | YOYO TV</cx:pt>
          <cx:pt idx="9105">Rangasthalam release || Ramcharan mobbed @ Sudarshan theatre - TV9</cx:pt>
          <cx:pt idx="9106">Rangasthalam Songs Jukebox | Ram Charan, Samantha | Sukumar, Devi Sri Prasad</cx:pt>
          <cx:pt idx="9107">Rangasthalam Teaser Review | Ram Charan | Samantha | Aadhi | DSP | Sukumar | #RangasthalamTeaser</cx:pt>
          <cx:pt idx="9108">Rangasthalam Teaser To Give Full Clarity</cx:pt>
          <cx:pt idx="9109">Rangasthalam Theatrical Trailer | Ram Charan | Samantha | Aadhi | DSP | #RangasthalamTrailer</cx:pt>
          <cx:pt idx="9110">Rangasthalam Turns a Mega Blockbuster | Collects Rs 100 Cr in Only 3 Days</cx:pt>
          <cx:pt idx="9111">Rangasthalam whole team Dance Perfomance @Rangasthalam #Vijayostavam</cx:pt>
          <cx:pt idx="9112">RANGBIRANGI | AVALANDA CHANDA VIDEO SONG| KADRI MANIKANTH | MALLIKARJUN MUTTALAGERI | SHANTHAKUMAR</cx:pt>
          <cx:pt idx="9113">Rangula Raatnam Trailer || Raj Tarun, Chitra Shukla || Shreeranjani || Annapurna Studios</cx:pt>
          <cx:pt idx="9114">Rani Padmavati के Jauhar Kund से NMF News की पड़ताल | MUST WATCH !!!</cx:pt>
          <cx:pt idx="9115">Ranjit Bawa - Dillagi (Full Video) | Khido Khundi | Love Song | Saga Music | New Punjabi Song 2018</cx:pt>
          <cx:pt idx="9116">Ranjit Bawa: Parahune | Laavaan Phere | Roshan Prince | Rubina Bajwa | Latest Punjabi Movie Songs</cx:pt>
          <cx:pt idx="9117">Ranna kannada movies 2018 | sudeep kannada movies full | Kannada Movies Full| Sudeep Praksh rai</cx:pt>
          <cx:pt idx="9118">Rannvijay pranks Squadrann members</cx:pt>
          <cx:pt idx="9119">Ranveer Singh - Uncut Bollywood scene</cx:pt>
          <cx:pt idx="9120">Ranveer Singh Reply To Karni Sena | Ranveer Singh Reaction On Padmavati Controversy</cx:pt>
          <cx:pt idx="9121">Ranveer Singh Use to Vomit After THIS SCENE in Padmaavat!</cx:pt>
          <cx:pt idx="9122">Rapid Fire round with Actress Bhumika - TV9 Live</cx:pt>
          <cx:pt idx="9123">Rashi Khanna in Hindi Dubbed 2017 | Hindi Dubbed Movies 2017 Full Movie</cx:pt>
          <cx:pt idx="9124">Rathrimazha | Flowers | Ep# 323</cx:pt>
          <cx:pt idx="9125">Rathrimazha | Flowers | Ep# 365</cx:pt>
          <cx:pt idx="9126">Rathrimazha | Flowers | Ep# 377</cx:pt>
          <cx:pt idx="9127">Rathrimazha | Flowers | Ep# 385</cx:pt>
          <cx:pt idx="9128">Rathrimazha | Flowers | Ep# 388</cx:pt>
          <cx:pt idx="9129">Rathrimazha | Flowers | Ep#372</cx:pt>
          <cx:pt idx="9130">Rationalist Babu Gogineni Full Interview | Indian Human Rights Activist | Eagle Media Works</cx:pt>
          <cx:pt idx="9131">Ratna Bhandar of Puri Jagannath Temple To Be Opened After 600-Yrs</cx:pt>
          <cx:pt idx="9132">Rauf klasra ने कुलभूषण को उसकी मां के साथ लंच करने देते तो क्या हो जाता Pak media on India</cx:pt>
          <cx:pt idx="9133">Rauf klasra पाकिस्तानी पत्रकारों अपनी नाक कटवाई,  गवर्नमेंट Skype से कॉल करा दी थी इससे अच्छा</cx:pt>
          <cx:pt idx="9134">Ravanayanam ll Telugu Short Film ll Directed by Arun. G ll Swetha Naidu ll Dhanush Chowdary</cx:pt>
          <cx:pt idx="9135">Ravi Belagere 2nd Wife Yashomathi reveled Marriage secret</cx:pt>
          <cx:pt idx="9136">Ravi Teja Funny Speech @NelaTicket Audio Launch || Pawan Kalyan  || Ravi Teja</cx:pt>
          <cx:pt idx="9137">Ravish Kumar - Budget 2018 Analysis बजट के बाद का विश्लेषण ! रवीश Indian Union Budget, income Tax</cx:pt>
          <cx:pt idx="9138">Ravish Kumar - Harvard Speech (Audio-Fix) 10 Feb18 हार्वर्ड यूनिवर्सिटी गोदी मीडिया &amp; Modi Govt. #2</cx:pt>
          <cx:pt idx="9139">Ravish Kumar - PNB Whitsleblower + Railway Vacancy Group-D ITI issue , Prime Time Part-2, 16Feb18 #2</cx:pt>
          <cx:pt idx="9140">Ravish Kumar - कासगंज का सच ! Ground Report आखिर क्या हुआ था ? Prime Time Part-2, 29 Jan18  #2</cx:pt>
          <cx:pt idx="9141">Ravish Kumar Prime Time , 15 Feb 18 , PNB Scam रवीश का Analysis ,Punjab National Bank, Nirav Modi</cx:pt>
          <cx:pt idx="9142">Ravish Kumar Prime Time , 15 January 2018 , Supreme Court - CJI Vs 4 Judge , Administration, CJI</cx:pt>
          <cx:pt idx="9143">Ravish Kumar Prime Time , 17 January 2018 , SSC CHSL &amp; CGL भर्ती लटकी , BPSC Biharआयोग -चयन में देरी</cx:pt>
          <cx:pt idx="9144">Ravish Kumar Prime Time , 18 January 2018 , BSSC -Bihar &amp; SSC CGL Exam , CM Nitish Kumar जी देखिये</cx:pt>
          <cx:pt idx="9145">Ravish kumar prime Time , 19 Feb 18, PNB Scam कई बैंको में गोल माल हो रहा ? रवीश का Analysis</cx:pt>
          <cx:pt idx="9146">Ravish Kumar Prime Time , 19 January 2018 , 20 AAP MLAs &amp; Office of Profit ,केजरीवाल आम आदमी पार्टी</cx:pt>
          <cx:pt idx="9147">Ravish Kumar Prime Time , 22 Feb18, Railway से ITI हट गया Group-D, SSC tier 2, JOB Series Episode 17</cx:pt>
          <cx:pt idx="9148">Ravish Kumar Prime Time , 22 January 2018 , JPSC झारखण्ड चयन आयोग में देरी -Jharkhand &amp; Reply of SSC</cx:pt>
          <cx:pt idx="9149">Ravish Kumar prime Time , 22 March18 , Facebook Data Leak चुनावो में बड़े खेल हो सकते हैं ? India</cx:pt>
          <cx:pt idx="9150">Ravish Kumar Prime Time , 2G-घोटाले का फैसला , 21 December 2017 , 2G Verdict A Raja , Kanimozi</cx:pt>
          <cx:pt idx="9151">Ravish Kumar Prime Time , 3rd Epidose on जज बृजगोपाल - Story by Carvan , 27 November 2017</cx:pt>
          <cx:pt idx="9152">Ravish kumar Prime Time , 5 March 18 , SSC Scam पर असीम खुराना को रवीश का जवाब</cx:pt>
          <cx:pt idx="9153">Ravish Kumar Prime Time , 8 March18 , Womens Day Special , Indian Women at Jobs</cx:pt>
          <cx:pt idx="9154">Ravish Kumar Prime Time , 9 March18 , NDTV को ban / बंद कर देते हैं ,बैंक सीरीज का असर शुरू</cx:pt>
          <cx:pt idx="9155">Ravish Kumar Prime Time , FRDI Bill 2017 आपकी बैंको की बचत को लेकर नया बिल , 7 December 2017</cx:pt>
          <cx:pt idx="9156">Ravish Kumar Prime Time , Lalu Yadav -चारा घोटाले पर फैसला &amp; राजनीति ! Fodder Scam लालू यादव Verdict</cx:pt>
          <cx:pt idx="9157">Ravish Kumar Prime Time , Manmohan Singh Vs Modi ,Pakistan in Gujarat Election , (11 December 2017)</cx:pt>
          <cx:pt idx="9158">Ravish Kumar Prime Time , on Gujarat Exit Polls ( Part-2 , 14 December 2017)</cx:pt>
          <cx:pt idx="9159">Ravish Kumar Prime Time , कोर्ट में भगवा , Virat Kohli देशभक्त नहीं -BJP , 19 December 2017</cx:pt>
          <cx:pt idx="9160">Ravish Kumar Prime Time , जज बृजगोपाल हरिकिशन - Sohrabuddin Story by Carvan , 22 November 2017</cx:pt>
          <cx:pt idx="9161">Ravish Kumar Prime Time, 14 March18, UP-Bihar Bypoll Result गोरखपुर में BJP हारी,तेजस्वी-लालू जीते</cx:pt>
          <cx:pt idx="9162">Ravneet Singh - Jattan Wale Gaane</cx:pt>
          <cx:pt idx="9163">Raw Mango Pickle Pani Wala | कैरी का पानी वाला अचार | Aam Ka Pani Wala Achar</cx:pt>
          <cx:pt idx="9164">Raw Women's Champion Alexa Bliss is despondent after her loss: Exclusive, Nov. 19, 2017</cx:pt>
          <cx:pt idx="9165">Raw's loudest crowd reactions: WWE Top 10, Jan. 22, 2018</cx:pt>
          <cx:pt idx="9166">Razer Phone Review: The Real Deal!</cx:pt>
          <cx:pt idx="9167">RBI Assistant Prelims Exam Analysis, Review 2017: 27th Nov - Shift 1</cx:pt>
          <cx:pt idx="9168">RCB Anthem | Ee Sala Cup Namde</cx:pt>
          <cx:pt idx="9169">RCB Official Fan Song | # EeSalaCupNamde | 4K | Ullas Gowda | Abhishek Yadav | Suprith Vasishta</cx:pt>
          <cx:pt idx="9170">REACTING TO JAKE PAUL’S NEW CHRISTMAS ALBUM! **he lied to you**</cx:pt>
          <cx:pt idx="9171">REACTING TO MY OLD VIDEOS | RishhSome</cx:pt>
          <cx:pt idx="9172">Reaction Video.</cx:pt>
          <cx:pt idx="9173">READY PLAYER ONE - Official Trailer 1 [HD]</cx:pt>
          <cx:pt idx="9174">Real Betis Vs Barcelona 0-5 - All Goals &amp; Highlights - Resumen y Goles 21/01/2018 HD</cx:pt>
          <cx:pt idx="9175">Real Betis vs Real Madrid 3-5 - All Goals &amp; Highlights ● 18/02/2018 HD (1st half)</cx:pt>
          <cx:pt idx="9176">Real Fight Between Hero Rajendra Prasad and Victory Venkatesh</cx:pt>
          <cx:pt idx="9177">Real Life Trick Shots 2 | Dude Perfect</cx:pt>
          <cx:pt idx="9178">Real Madrid CF v Gremio FBPA - FIFA CLUB WORLD CUP UAE 2017</cx:pt>
          <cx:pt idx="9179">Real Madrid vs Barcelona 0-3 - All Goals &amp; Extended Highlights - La Liga 23/12/2017 HD</cx:pt>
          <cx:pt idx="9180">Real Madrid Vs Barcelona 0-3 - All Goals &amp; Highlights - Resumen y Goles 23/12/2017 HD</cx:pt>
          <cx:pt idx="9181">Real Madrid vs Barcelona 0-3 All Goals &amp; Highlights 23/12/2017 HD</cx:pt>
          <cx:pt idx="9182">Real Madrid vs Deportivo Alaves 4-0 - All Goals &amp; Extended Highlights ●  La Liga 24/02/2018 HD</cx:pt>
          <cx:pt idx="9183">Real Madrid vs Deportivo La Coruna 7-1 - All Goals &amp; Extended Highlights - La Liga 21/01/2018 HD</cx:pt>
          <cx:pt idx="9184">Real Madrid vs Deportivo La Coruña 7-1 - All Goals &amp; Highlights ● 21/01/2018 HD (First Half)</cx:pt>
          <cx:pt idx="9185">Real Madrid vs Getafe 3-1 - All Goals &amp; Extended Highlights ● 03/03/2018 HD (1st Half)</cx:pt>
          <cx:pt idx="9186">Real Madrid vs Girona 6-3 All Goals &amp; Highlights (FH) 18/03/2018 HD</cx:pt>
          <cx:pt idx="9187">Real Madrid vs Leganes 1-2 - All Goals &amp; Extended Highlights - La Copa 24/01/2018 HD</cx:pt>
          <cx:pt idx="9188">Real Madrid vs Malaga 3-2 - All Goals &amp; Extended Highlights - La Liga 25/11/2017 HD</cx:pt>
          <cx:pt idx="9189">Real Madrid vs Real Sociedad 5-2 - All Goals &amp; Extended Highlights - La Liga 10/02/2018 HD</cx:pt>
          <cx:pt idx="9190">Real Madrid vs Real Sociedad 5-2 - All Goals &amp; Highlights ● 10/02/2018 HD (1st half)</cx:pt>
          <cx:pt idx="9191">Real Madrid vs Sevilla 5-0 - All Goals &amp; Extended Highlights - La Liga 09/12/2017 HD</cx:pt>
          <cx:pt idx="9192">Real Madrid vs Sevilla 5-0 - HIGHLIGHTS &amp; GOALS RESUMEN &amp; GOLES - La Liga 09/12/2017 HD</cx:pt>
          <cx:pt idx="9193">Real Madrid vs Villarreal 0-1 - All Goals &amp; Extended Highlights - La Liga 13/01/2018 HD</cx:pt>
          <cx:pt idx="9194">Real reason why Director Bala ignored Vijay at recent award function</cx:pt>
          <cx:pt idx="9195">REAL REASON why Thala didn't go to Natchathira Kalai Vizha 2018 | Hot Tamil Cinema News</cx:pt>
          <cx:pt idx="9196">Realme 1 Ke Opinions Use Karne Ke Baad &amp; Face Unlocking Test</cx:pt>
          <cx:pt idx="9197">Realme 1 Powerful Mid Range AI Smartphone Unboxing &amp; Overview</cx:pt>
          <cx:pt idx="9198">Realme 1 Review | Performance, Battery Life, Camera, and More</cx:pt>
          <cx:pt idx="9199">Reason behind Ashok Kumar's Mystery | Who is Anbu Chezhian ? | Anbu Chezhian History | Gopuram Films</cx:pt>
          <cx:pt idx="9200">Reason behind DMK losing in R.K Nagar election ?</cx:pt>
          <cx:pt idx="9201">Reason behind IT Raid at Sasikala &amp; relatives' place ? | JV Breaks</cx:pt>
          <cx:pt idx="9202">Reason behind Sasikala's 'silence' inside the prison ?</cx:pt>
          <cx:pt idx="9203">Reason For Agnyaathavaasi Becoming Flop EXPLAINED | Pawan Kalyan | Trivikram | Super Movies Adda</cx:pt>
          <cx:pt idx="9204">REASON for anchor DD's Divorce! | Hot Tamil Cinema News | DD Neelakandan Marriage</cx:pt>
          <cx:pt idx="9205">REASON FOR WOMEN'S COMBAT PROMO | Why Are Women Having Restrictions in Life? | Vikram Aditya | EP120</cx:pt>
          <cx:pt idx="9206">REASON FOR WOMEN'S DISCRIMINATION | Why do WOMEN have Restrictions in Life? | Vikram Aditya | EP#118</cx:pt>
          <cx:pt idx="9207">Reasons Behind Why Comedian Brahmanadam Earned Money more Than Megastar</cx:pt>
          <cx:pt idx="9208">Rebel Romeo (2018) New Released Full Hindi Dubbed Movie | Full Hindi Movies 2018 | South Movie 2018</cx:pt>
          <cx:pt idx="9209">Red Fort Adopted by Private Company for 25 crore - बिक गया लालकिला?</cx:pt>
          <cx:pt idx="9210">Redmi 5 Budget Smartphone Unboxing &amp; Overview (Indian Unit)</cx:pt>
          <cx:pt idx="9211">Redmi 5A Budget Android Smartphone Unboxing &amp; Overview</cx:pt>
          <cx:pt idx="9212">Redmi 5A Unboxing Hindi | Desh Ka Smartphone Really ??? | Powered by Cashify</cx:pt>
          <cx:pt idx="9213">Redmi Note 5 &amp; Pro Let's See If they support Fast Charging</cx:pt>
          <cx:pt idx="9214">Redmi Note 5 &amp; Redmi Note 5 Pro Final Specs ll in telugu ll</cx:pt>
          <cx:pt idx="9215">Redmi Note 5 Pro | Face Unlock | Its Too Fast 😲😲😲😲</cx:pt>
          <cx:pt idx="9216">Redmi Note 5 Pro | Things to know before buying</cx:pt>
          <cx:pt idx="9217">Redmi Note 5 Pro Camera Vs Xiaomi Mi A1 Comparison</cx:pt>
          <cx:pt idx="9218">Redmi Note 5 Pro Full Review with It's Pros &amp; Cons</cx:pt>
          <cx:pt idx="9219">Redmi Note 5 Pro Gaming Review with Temp Check</cx:pt>
          <cx:pt idx="9220">Redmi Note 5 Pro Mere Thoughts Use Karne Ke Baad</cx:pt>
          <cx:pt idx="9221">Redmi Note 5 Pro Powerpack Review | New No.1 of Indian Market</cx:pt>
          <cx:pt idx="9222">Redmi Note 5 Vs Redmi Note 5 Pro - Which one to Buy? My Opinions</cx:pt>
          <cx:pt idx="9223">Ree Bhabhi (Full Song) | Monu Morkhi | Sheenam | Offficial Video | DAHIYA FILMS</cx:pt>
          <cx:pt idx="9224">Register Now | Student Leadership Conclave | Free Seminar For Students | Dr Vivek Bindra</cx:pt>
          <cx:pt idx="9225">Rehab: Last Week Tonight with John Oliver (HBO)</cx:pt>
          <cx:pt idx="9226">Reigns, Strowman &amp; Lashley vs. Mahal, Owens &amp; Zayn: Raw, April 30, 2018</cx:pt>
          <cx:pt idx="9227">Rekka Katti Parakum Manasu - Episode 195  - March 19, 2018 - Preview</cx:pt>
          <cx:pt idx="9228">Rekka Katti Parakuthu Manasu - Episode 136  - December 26, 2017 - Preview</cx:pt>
          <cx:pt idx="9229">Rekka Katti Parakuthu Manasu - Episode 137 - December 27, 2017 - Best Scene</cx:pt>
          <cx:pt idx="9230">Rekka Katti Parakuthu Manasu - Episode 138 - December 28, 2017 - Best Scene</cx:pt>
          <cx:pt idx="9231">Rekka Katti Parakuthu Manasu - Episode 139 - December 29, 2017 - Best Scene</cx:pt>
          <cx:pt idx="9232">Rekka Katti Parakuthu Manasu - Episode 141 - January 02, 2018 - Best Scene</cx:pt>
          <cx:pt idx="9233">Rekka Katti Parakuthu Manasu - Episode 194  - March 16, 2018 - Preview</cx:pt>
          <cx:pt idx="9234">Relationship Expectation vs Reality | 1 Kg Biriyani</cx:pt>
          <cx:pt idx="9235">RELATIONSHIP: New V/S Old Generation | Harshdeep Ahuja</cx:pt>
          <cx:pt idx="9236">Relationships: 1 Month VS. 3 Years feat. Mumbiker Nikhil | Valentine’s Day Special</cx:pt>
          <cx:pt idx="9237">Reliance JIO Happy New Year OFFER 2018 | ₹199 &amp; ₹299 New 4G Data Tariff Recharge Plan</cx:pt>
          <cx:pt idx="9238">Reliance JIO Republic Day OFFER 2018 | GET 2 GB DATA in ₹98 JIO Recharge Tariff Plan</cx:pt>
          <cx:pt idx="9239">Remarriage on the sets of #NeethoneDance &amp; everyone becomes emotional  Sat  &amp; Sun  at 9 PM #OPPO​</cx:pt>
          <cx:pt idx="9240">REMIX: Tera Yaar Hoon Main | Sonu Ke Titu Ki Sweety | Arijit Singh | DJ Chetas &amp; DJ NYK</cx:pt>
          <cx:pt idx="9241">Renaissance काको  कुमाणसी सुधरग्यो ? राजस्थानी हरियाणी कॉमेडी</cx:pt>
          <cx:pt idx="9242">Renu Desai Comments on Pawan Kalyan, Anna Lezhneva at Janasena Telangana Tour | YOYO Cine Talkies</cx:pt>
          <cx:pt idx="9243">Renu Desai Gives Rating For Pawan kalyan As Husband | Open Heart With RK | ABN Telugu</cx:pt>
          <cx:pt idx="9244">Renu Desai Gives STRONG COUNTER to Kathi Mahesh | Latest Celebrity Updates | News 90</cx:pt>
          <cx:pt idx="9245">Renu Desai React To Roja Comments About Pawan Kalyan Speech | Janasena Party | Pawan Kalyan Speech</cx:pt>
          <cx:pt idx="9246">Renudesai Exclusive Video | Renudesai Awesome Expressions | Pawankalyan | Filmy byte</cx:pt>
          <cx:pt idx="9247">Reply to நித்தியானந்தா பெண் சீடைகள் குவைத் நபர் வைரமுத்து vairamuthu</cx:pt>
          <cx:pt idx="9248">Republic Day 2018: PM Modi and the three Service Chiefs pay tribute at Amar Jawan Jyoti</cx:pt>
          <cx:pt idx="9249">Republic day 2018: PM Narendra Modi welcomes leaders of ASEAN</cx:pt>
          <cx:pt idx="9250">Republic day special murari lal अणखावणो जंवाई 26 जनवरी स्पेशल</cx:pt>
          <cx:pt idx="9251">Resham Singh Anmol: Nazare (Full Song) | Gupz Sehra | Ravi Raj | Latest Punjabi Songs 2018</cx:pt>
          <cx:pt idx="9252">Responding to Comments | Ep. 1 | 1 Kg Biriyani</cx:pt>
          <cx:pt idx="9253">Restaurant Sutiyapa | Ashish Chanchlani</cx:pt>
          <cx:pt idx="9254">Result Alaparaigal - Nakkalites</cx:pt>
          <cx:pt idx="9255">Result Ka Mahool - Amit Bhadana</cx:pt>
          <cx:pt idx="9256">Result Prank | Fun Panrom | Black Sheep</cx:pt>
          <cx:pt idx="9257">Resumen de Athletic Club vs Real Madrid (0-0)</cx:pt>
          <cx:pt idx="9258">Resumen de Atlético de Madrid vs Real Madrid (0-0)</cx:pt>
          <cx:pt idx="9259">Resumen de FC Barcelona vs Atlético de Madrid (1-0)</cx:pt>
          <cx:pt idx="9260">Resumen de FC Barcelona vs Deportivo Alavés (2-1)</cx:pt>
          <cx:pt idx="9261">Resumen de FC Barcelona vs Girona FC (6-1)</cx:pt>
          <cx:pt idx="9262">Resumen de Levante UD vs Real Madrid (2-2)</cx:pt>
          <cx:pt idx="9263">Resumen de Málaga CF vs FC Barcelona (0-2)</cx:pt>
          <cx:pt idx="9264">Resumen de Málaga CF vs Real Madrid (1-2)</cx:pt>
          <cx:pt idx="9265">Resumen de RC Celta vs FC Barcelona (2-2)</cx:pt>
          <cx:pt idx="9266">Resumen de RC Deportivo vs FC Barcelona (2-4)</cx:pt>
          <cx:pt idx="9267">Resumen de Real Betis vs FC Barcelona (0-5)</cx:pt>
          <cx:pt idx="9268">Resumen de Real Madrid vs Athletic Club (1-1)</cx:pt>
          <cx:pt idx="9269">Resumen de Real Madrid vs Getafe CF (3-1)</cx:pt>
          <cx:pt idx="9270">Resumen de Real Madrid vs Girona FC (6-3)</cx:pt>
          <cx:pt idx="9271">Resumen de Real Madrid vs Málaga CF (3-2)</cx:pt>
          <cx:pt idx="9272">Resumen de Real Madrid vs RC Celta (6-0)</cx:pt>
          <cx:pt idx="9273">Resumen de Real Madrid vs Real Sociedad (5-2)</cx:pt>
          <cx:pt idx="9274">Resumen de Real Madrid vs Sevilla FC (5-0)</cx:pt>
          <cx:pt idx="9275">Resumen de Real Sociedad vs FC Barcelona (2-4)</cx:pt>
          <cx:pt idx="9276">Resumen de Sevilla FC vs FC Barcelona (2-2)</cx:pt>
          <cx:pt idx="9277">Resumen de Sevilla FC vs Real Madrid (3-2)</cx:pt>
          <cx:pt idx="9278">Resumen de UD Las Palmas vs FC Barcelona (1-1)</cx:pt>
          <cx:pt idx="9279">Resumen de Valencia CF vs FC Barcelona (1-1)</cx:pt>
          <cx:pt idx="9280">Resumen de Villarreal CF vs FC Barcelona (0-2)</cx:pt>
          <cx:pt idx="9281">Resumen de Villarreal CF vs Real Madrid (2-2)</cx:pt>
          <cx:pt idx="9282">Revanth Reddy Vs. Minister Laxma Reddy - TV9 Now</cx:pt>
          <cx:pt idx="9283">Revealed Unique Surprise | Live | At 12 PM | 16 Feb 2018</cx:pt>
          <cx:pt idx="9284">REVEALED: Mohammed Shami's chat with Pakistani girl OUT IN PUBLIC</cx:pt>
          <cx:pt idx="9285">Review Of Bigg Boss 11: Who Will Become The NEXT CAPTAIN? Part 3</cx:pt>
          <cx:pt idx="9286">Review On Bigg Boss 11: Bandagi Kalra SLAMS Hina Khan! Part 2</cx:pt>
          <cx:pt idx="9287">Review On Bigg Boss 11: DANGAL Between Hina Khan And Shilpa Shinde! Part 3</cx:pt>
          <cx:pt idx="9288">Review On Bigg Boss 11: Hina Khan ACCUSED In Bigg Boss Court! Part 1</cx:pt>
          <cx:pt idx="9289">Review On Bigg Boss 11: Hina Khan FIGHTS With Luv Tyagi &amp; Puneesh Sharma Part 3</cx:pt>
          <cx:pt idx="9290">Review On Bigg Boss 11: Hina Khan TAUNTS Vikas Gupta! Part 1</cx:pt>
          <cx:pt idx="9291">Review On Bigg Boss 11: Hina Khan's GIFT To SPECIAL FRIEND ROCKY! Part 1</cx:pt>
          <cx:pt idx="9292">Review On Bigg Boss 11: Hiten Tejwani TARGETS Hina Khan! Part 3</cx:pt>
          <cx:pt idx="9293">Review On Bigg Boss 11: Karan Patel SLAMS Hina Khan! Part 1</cx:pt>
          <cx:pt idx="9294">Review On Bigg Boss 11: LAUGHTER CHALLENGE In Bigg Boss House! Part 2</cx:pt>
          <cx:pt idx="9295">Review On Bigg Boss 11: MAJOR FIGHT Between Commoners &amp; Celebrities! Part 2</cx:pt>
          <cx:pt idx="9296">Review On Bigg Boss 11: MAJOR FIGHT Between Vikas Gupta And Luv Tyagi! Part 2</cx:pt>
          <cx:pt idx="9297">Review On Bigg Boss 11: OMG! Hina Khan Vs Salman Khan part 2</cx:pt>
          <cx:pt idx="9298">Review On Bigg Boss 11: Salman Khan SLAMS Shilpa Shinde! Part 3</cx:pt>
          <cx:pt idx="9299">Review On Bigg Boss 11: Salman Khan WALKS OUT Of Bigg Boss House! Part 3</cx:pt>
          <cx:pt idx="9300">Review On Bigg Boss 11: SHOCKING! Shilpa Shinde Wears A Sari For Vikas Gupta! Part 2</cx:pt>
          <cx:pt idx="9301">Review On Bigg Boss 11: Vikas Gupta Becomes ANGRY YOUNG MAN! Part 3</cx:pt>
          <cx:pt idx="9302">Review On Bigg Boss 11: Vikas Gupta's Sacrifice For Shilpa Shinde! Part 2</cx:pt>
          <cx:pt idx="9303">Review On Bigg Boss 11: Who Will Go To JAIL? Part 3</cx:pt>
          <cx:pt idx="9304">Review On Bigg Boss 11: Who Will Win The TICKET TO FINALE Task? Part 3</cx:pt>
          <cx:pt idx="9305">Revise effectively in last 4 days for prelims 2018 - Gain 10 -15 extra marks by Roman Saini</cx:pt>
          <cx:pt idx="9306">Revolvar - Dilawar Mander Feat. Raja Game Changerz | Only Jashan | Los Pro</cx:pt>
          <cx:pt idx="9307">Rewind | Taarak Mehta Ka Ooltah Chashmah | Part 4</cx:pt>
          <cx:pt idx="9308">Rey Mysterio makes a shocking return in the Royal Rumble Match: Royal Rumble 2018 (WWE Network)</cx:pt>
          <cx:pt idx="9309">RGV comments on Pawan Kalyan - TV9</cx:pt>
          <cx:pt idx="9310">RGV Emotional Speech | Officer Pre Release Event | Nagarjuna | Myra Sareen | Ram Gopal Varma</cx:pt>
          <cx:pt idx="9311">RGV G.S.T Review | గాడ్, సెక్స్ అండ్ ట్రూత్ రివ్యూ | Rating | Mia Malkova Video | Eagle Media Works</cx:pt>
          <cx:pt idx="9312">RGV GST Movie Review | RGV GST | GST | #GST Full Movie | Crazy Tollywood</cx:pt>
          <cx:pt idx="9313">RGV Made Me To Abuse Pawan Kalyan - Sri Reddy | Tamanna Leaks Sri Reddy Audio Tape | Pawan | hmtv</cx:pt>
          <cx:pt idx="9314">RGV Nee Roommate Aithe-Part 2 || A Tribute to Sridevi || Chicago Subbarao[CC]</cx:pt>
          <cx:pt idx="9315">RGV on comparing Pawan Kalyan to Sunny Leone || Rajinikanth TV9</cx:pt>
          <cx:pt idx="9316">RGV on his Pawan Kalyan tweets || Rajinikanth TV9</cx:pt>
          <cx:pt idx="9317">RGV Reply to Allu Aravind Press Meet | Sri Reddy | Pawan Kalyan | Tollywood | YOYO TV Channel</cx:pt>
          <cx:pt idx="9318">RGV says sorry to Pawan Kalyan over Sri Reddy comments || Tollywood Casting Couch - TV9</cx:pt>
          <cx:pt idx="9319">RGV seen with Puri Jagannadh on GST sets! - TV9 Entertainment</cx:pt>
          <cx:pt idx="9320">RGV కడప పై రచ్చ | Debate On RGV's Kadapa Controversy | Kathi Mahesh | Devi | Part 2 | ABN Telugu</cx:pt>
          <cx:pt idx="9321">RGV's GST a proud moment for Indians - Gayatri Gupta - TV9 Now</cx:pt>
          <cx:pt idx="9322">RGV's GST will not spoil youth - Gayatri Gupta - TV9 Today</cx:pt>
          <cx:pt idx="9323">RGV's Officer Movie Teaser 2 | Nagarjuna | RGV | Myra Sareen | Ram Gopal Varma | #OfficerTeaser2</cx:pt>
          <cx:pt idx="9324">RGV's Officer Movie Trailer | Nagarjuna | RGV | Myra Sareen | Ram Gopal Varma | #OfficerTrailer</cx:pt>
          <cx:pt idx="9325">Riaz Salary For Bigg Boss 5 Kannada</cx:pt>
          <cx:pt idx="9326">Rice &amp; Carrot Kheer | Shilpa Shetty Kundra | Payasa | Healthy Recipes |  The Art Of Loving Food</cx:pt>
          <cx:pt idx="9327">Richie - 2 Minute Review | Nivin Pauly | Shraddha Srinath | Fully Filmy</cx:pt>
          <cx:pt idx="9328">Richie - Moviebuff Sneak Peek | Nivin Pauly, Natarajan Subramaniam | Gautham Ramachandran</cx:pt>
          <cx:pt idx="9329">Richie | Funny Theatre Response after First Day First Show | Kaumudy TV</cx:pt>
          <cx:pt idx="9330">Richie First Show Fans Reaction | Nivin Pauly | Natty | Shraddha Srinath | Lakshmi Priyaa</cx:pt>
          <cx:pt idx="9331">Richie Movie Review  | Nivin Pauly | Shradhha Srinath | Tamil Talkies</cx:pt>
          <cx:pt idx="9332">Richie Review | Nivin Pauly | Natty | Shraddha Srinath | Lakshmi Priyaa | Selfie Review</cx:pt>
          <cx:pt idx="9333">Richie review by prashanth</cx:pt>
          <cx:pt idx="9334">Richie Tamil Movie Malayalam Review By #AbhijithVlogger</cx:pt>
          <cx:pt idx="9335">Richie Trailer ( 4K ) | Nivin Pauly, Natty, Shraddha Srinath, Lakshmi Priyaa | B. Ajaneesh Loknath</cx:pt>
          <cx:pt idx="9336">Rinku Devi Demands A Divorce - The Kapil Sharma Show</cx:pt>
          <cx:pt idx="9337">Rinku Devi Is Hooked By Irrfan Khan's One Look - The Kapil Sharma Show</cx:pt>
          <cx:pt idx="9338">Rinku vs Rajesh Arora - The Kapil Sharma Show</cx:pt>
          <cx:pt idx="9339">RIP ENGLISH #10 | RAWKNEE</cx:pt>
          <cx:pt idx="9340">RIP ENGLISH #11 | RAWKNEE</cx:pt>
          <cx:pt idx="9341">RIP LIL TAY</cx:pt>
          <cx:pt idx="9342">Rishta (Dastaan E Dhokha) Part-3 *Amit Bhadana*</cx:pt>
          <cx:pt idx="9343">RISHTA LEKE AATA HU - Bakchodi ki Hadd - Ep 33 - TST</cx:pt>
          <cx:pt idx="9344">Rishta Likhenge Hum Naya: Abhay SAVES Diya's Life | Ratan JEALOUS!</cx:pt>
          <cx:pt idx="9345">Ritesh Pandey NEW HIT SONG 2018 - पियवा से पहिले-2 - Ritesh Pandey - Bhojpuri Hit Song 2018</cx:pt>
          <cx:pt idx="9346">RJ Vignesh R0mances with Chutti Aravind | Part 1 | #DesiAwards2017 | Smile Settai</cx:pt>
          <cx:pt idx="9347">RK Nagar People about Vishal  - Public opinion | Shocking Response | Vishal | RK Nagar elections</cx:pt>
          <cx:pt idx="9348">RK Open Debate With Tollywood Celebrities Over Nandi Awards Controversy | Part 1 | ABN Telugu</cx:pt>
          <cx:pt idx="9349">RK நகரில் 100% வெற்றி இவருக்கு தான்,கருத்து கணிப்பு முடிவு இதோ|RK NAGAR BY ELECTION|Live Today News</cx:pt>
          <cx:pt idx="9350">Road Trip With Annoying Girlfriend - Vine By Funk You</cx:pt>
          <cx:pt idx="9351">Robbery | New Punjabi Hits 2018 | - Kamal Shahi Ft Ginni Kapoor - Latest Punjabi Song  - Sa Records</cx:pt>
          <cx:pt idx="9352">Robert Irwin and Jimmy Play with an Adorable Baby Deer</cx:pt>
          <cx:pt idx="9353">Robert Mueller Pities The Fool</cx:pt>
          <cx:pt idx="9354">Robert Mueller Zeroes in on Jared Kushner: A Closer Look</cx:pt>
          <cx:pt idx="9355">Robin Hood Teaser Trailer #1 (2018) | Movieclips Trailers</cx:pt>
          <cx:pt idx="9356">ROBOT 3.0 - Political Satire - Nakkalites</cx:pt>
          <cx:pt idx="9357">Rocket Raghava Performance | Jabardasth |  31st  May 2018 | ETV  Telugu</cx:pt>
          <cx:pt idx="9358">Rocket Raghava Performance | Jabardasth |  7th June 2018 | ETV  Telugu</cx:pt>
          <cx:pt idx="9359">Rocket Raja (Thikka) 2018 New Released Full Hindi Dubbed Movie | Sai Dharam Tej, Larissa Bonesi</cx:pt>
          <cx:pt idx="9360">Rocking Rakesh Performance | Extra Jabardasth | 1st June 2018 | ETV Telugu</cx:pt>
          <cx:pt idx="9361">Rocking Star Yash Birthday Special Talk</cx:pt>
          <cx:pt idx="9362">Rockstar Dr. Gulati Is Also An Urdu Champion - The Kapil Sharma Show</cx:pt>
          <cx:pt idx="9363">RODE Sent A Mystery Box 🔥🔥🔥</cx:pt>
          <cx:pt idx="9364">Rohit Sharma Celebrates Wedding Anniversary in style, Becomes 1st Batsman to Smash Three 200 in ODI</cx:pt>
          <cx:pt idx="9365">Rohit Sharma creates history, becomes first batsman to score three ODI double century</cx:pt>
          <cx:pt idx="9366">Rohit Sharma on India's Win Over Bangladesh | The Quint</cx:pt>
          <cx:pt idx="9367">Rohit Sharma scores his third double century during second ODI against Sri Lanka</cx:pt>
          <cx:pt idx="9368">Rohit Sharma ने दी Virat Kohli को ऐसी बधाई कि खुद ही फंस गए</cx:pt>
          <cx:pt idx="9369">Roi Na Ninja (Full Song) Shiddat | Nirmaan | Goldboy | Tru Makers | Latest Punjabi Songs 2017</cx:pt>
          <cx:pt idx="9370">Rollliing sir with Team Aruvi | Fully Filmy</cx:pt>
          <cx:pt idx="9371">Roman Reigns and Brock Lesnar meet before the Greatest Royal Rumble event: Raw, April 23, 2018</cx:pt>
          <cx:pt idx="9372">Roman Reigns is brutally ambushed by Brock Lesnar: Raw, March 19, 2018</cx:pt>
          <cx:pt idx="9373">Roman Reigns lays into absent, “entitled” Brock Lesnar: Raw, Feb. 26, 2018</cx:pt>
          <cx:pt idx="9374">Roman Reigns punches his ticket to the Elimination Chamber Match: Raw, Feb. 5, 2018</cx:pt>
          <cx:pt idx="9375">Roman Reigns unleashes on Brock Lesnar before WrestleMania: Raw, April 2, 2018</cx:pt>
          <cx:pt idx="9376">Ronda Ronda (Full Video) | Armaan Bedil | Veet Baljit | Western Penduz | Latest Punjabi Song 2018</cx:pt>
          <cx:pt idx="9377">Ronda Rousey helps Natalya fend off Absolution: Raw, April 16, 2018</cx:pt>
          <cx:pt idx="9378">Ronda Rousey puts Triple H through a table at her contract signing: WWE Elimination Chamber 2018</cx:pt>
          <cx:pt idx="9379">Ronda Rousey to challenge Raw Women's Champion Nia Jax at WWE Money in the Bank</cx:pt>
          <cx:pt idx="9380">Ronda Rousey vows to take Nia Jax's arm and her title: Raw, May 21, 2018</cx:pt>
          <cx:pt idx="9381">RONDA ROUSEY'S EMOTIONAL CELEBRATION with The Bella Twins - Diary of WrestleMania</cx:pt>
          <cx:pt idx="9382">Ronnie Singh - BARBAAD (Full Song) Harman Buttar | New Song 2017 | Navi Firozpurwala |Art ATTACK</cx:pt>
          <cx:pt idx="9383">Ronnie Singh - BARBAAD [Teaser] |Harman Buttar|Navi Firozpurwala|Art ATTACK|New Punjabi Song 2017</cx:pt>
          <cx:pt idx="9384">Rooh De Rukh: Laung Laachi (Full Song) Prabh Gill, Ammy Virk, Neeru Bajwa | Latest Punjabi Movie</cx:pt>
          <cx:pt idx="9385">Rosapoo - Official Malayalam Teaser | Biju Menon | Vinu Joseph | Shibu Thameens | Neeraj</cx:pt>
          <cx:pt idx="9386">Rosmy, 'Chunk' Of KSRTC Speaks To Mathrubhumi News | Mathrubhumi News</cx:pt>
          <cx:pt idx="9387">Rourkela Lady Marries Another Man While Husband On Business Trip</cx:pt>
          <cx:pt idx="9388">Routes of Transmission | Awareness | Dreamz Unlimited</cx:pt>
          <cx:pt idx="9389">Row in Kerala University youth festival over serial actress</cx:pt>
          <cx:pt idx="9390">Rowi Na | Nadha Virender | Official Music Video | Latest Punjabi Songs 2017 | VS Records</cx:pt>
          <cx:pt idx="9391">Roy Moore Loves Putin Just As Much As Trump</cx:pt>
          <cx:pt idx="9392">RR &amp; SJ WR 16th April</cx:pt>
          <cx:pt idx="9393">RRB ALP/ GROUP D | Previous Year Paper Discussion By Antara Mam | GS/GK | Day-8</cx:pt>
          <cx:pt idx="9394">RRB Recruitment 2018: 26502 Vacancies | Syllabus + Exam Pattern Discussion | Sarkari Naukari</cx:pt>
          <cx:pt idx="9395">RRR Announcement - NTR, Ram Charan | SS Rajamouli</cx:pt>
          <cx:pt idx="9396">RSS worker hacked to death in Thrissur; hartal in Thrissur</cx:pt>
          <cx:pt idx="9397">RSTV Vishesh – 08 June, 2018 : SCO Summit 2018 | शंघाई सहयोग संगठन सम्मेलन 2018</cx:pt>
          <cx:pt idx="9398">RSTV Vishesh - Dec 04, 2017 : Chabahar Inaugurated</cx:pt>
          <cx:pt idx="9399">RSTV Vishesh – MAY 11, 2018 : Pokhran। पोखरण</cx:pt>
          <cx:pt idx="9400">RSTV Vishesh – May 16, 2018: Discretionary powers of Governor |   राज्यपाल का विवेकाधिकार</cx:pt>
          <cx:pt idx="9401">RSTV Vishesh – May 21, 2018 : Nipah Virus | निपा वायरस</cx:pt>
          <cx:pt idx="9402">RSTV Vishesh – May 7, 2018: Storm | तूफ़ान</cx:pt>
          <cx:pt idx="9403">Rudy Giuliani Fuels Trump's Stormy Daniels Scandal | The Daily Show</cx:pt>
          <cx:pt idx="9404">Rudy Giuliani Made 'Hannity' Watchable</cx:pt>
          <cx:pt idx="9405">Rudy Giuliani: Last Week Tonight with John Oliver (HBO)</cx:pt>
          <cx:pt idx="9406">Rup Rupiyo Ne Rajvadu | ASHA KARELIYA | રૂપ રૂપિયો ને રજવાડું | New Gujarati Song STUDIO SARASWATI</cx:pt>
          <cx:pt idx="9407">Rupban Kanya Movie Funny Review|E Kemon Cinema 9|Bangla Funny Video 2018|The Bong Guy</cx:pt>
          <cx:pt idx="9408">Rusev vs. Samoa Joe - with Special Guest Referee The Miz: SmackDown LIVE, June 12, 2018</cx:pt>
          <cx:pt idx="9409">Russia Vs Argentina 0-1 - All Goals &amp; Highlights - Resumen y Goles 11/11/2017 HD</cx:pt>
          <cx:pt idx="9410">Russia Vs France 1-3 - All Goals &amp; Highlights - Resumen y Goles 27/03/2018 HD</cx:pt>
          <cx:pt idx="9411">S. ve. Sekar takes on vairamuthu, rajini, vishal &amp; ranjith tamil news, tamil live news, redpix</cx:pt>
          <cx:pt idx="9412">S3 (Yamudu 3) Movie Scenes - Surya Collects Anoop Singh Evidence To Arrest - 2017 Telugu Movie Scene</cx:pt>
          <cx:pt idx="9413">S3 (Yamudu 3) Movie Scenes - Surya Stuns Anoop Singh And Warns - 2017 Telugu Movie Scenes</cx:pt>
          <cx:pt idx="9414">Sa Re Ga Ma Official Video Song | Kuttanadan Marpappa | Kunchacko Boban | Aditi Ravi | Rahul Raj</cx:pt>
          <cx:pt idx="9415">Sa Re Ga Ma Pa L'il Champs Season 14 Winners | Zee Kannada Saregamapa | Saregamapa Kannada Winners</cx:pt>
          <cx:pt idx="9416">Sa Re Ga Ma Song Teaser | Kuttanadan Marpappa | Kunchacko Boban | Aditi Ravi | Rahul Raj</cx:pt>
          <cx:pt idx="9417">Saade Baarah (Full Video) Mehtab Virk-Mista Baaz -New Punjabi Songs 2017 - Latest Punjabi Songs 2017</cx:pt>
          <cx:pt idx="9418">Saakshyam Teaser | Bellamkonda Sreenivas | Pooja Hegde | Sriwass | #SaakshyamTeaser</cx:pt>
          <cx:pt idx="9419">Saale Sapne | Padman | Akshay Kumar | Mohit Chauhan | Amit Trivedi | Kausar Munir | R Balki</cx:pt>
          <cx:pt idx="9420">Saali Daru || Jimmy Kaler || Mista Baaz ||official video || Crown  Records || New Punjabi Song 2018</cx:pt>
          <cx:pt idx="9421">Saamy² - Motion Poster | Saamy Square | Chiyaan Vikram | Hari | Devi Sri Prasad | Thameens Films</cx:pt>
          <cx:pt idx="9422">Saamy² - Trailer | Chiyaan Vikram, Keerthy Suresh | Hari | Devi Sri Prasad | Shibu Thameens</cx:pt>
          <cx:pt idx="9423">Saar ಇಲ್ಲಿ Anna ಎಲ್ಲಿ Hakthare..? | Kotigobba-2 | Sadhu Kokila | Chikkanna | Comedy Scene 4</cx:pt>
          <cx:pt idx="9424">Saarae Official Video Song HD | First Year Song | Queen Malayalam Movie 2018 | Dijo Jose Antony</cx:pt>
          <cx:pt idx="9425">Saat Bhai Champa - Episode 100  - March 21, 2018 - Preview</cx:pt>
          <cx:pt idx="9426">Saat Bhai Champa - Episode 101  - March 22, 2018 - Preview</cx:pt>
          <cx:pt idx="9427">Saat Bhai Champa - Episode 102  - March 23, 2018 - Preview</cx:pt>
          <cx:pt idx="9428">Saat Bhai Champa - Episode 102 - March 23, 2018 - Best Scene</cx:pt>
          <cx:pt idx="9429">Saat Bhai Champa - Episode 103 - March 24, 2018 - Best Scene</cx:pt>
          <cx:pt idx="9430">Saat Bhai Champa - Episode 106 - March 28, 2018 - Best Scene</cx:pt>
          <cx:pt idx="9431">Saat Bhai Champa - Episode 108  - March 30, 2018 - Preview</cx:pt>
          <cx:pt idx="9432">Saat Bhai Champa - Episode 108 - March 30, 2018 - Best Scene</cx:pt>
          <cx:pt idx="9433">Saat Bhai Champa - Episode 111  - April 2, 2018 - Preview</cx:pt>
          <cx:pt idx="9434">Saat Bhai Champa - Episode 111 - April 2, 2018 - Best Scene</cx:pt>
          <cx:pt idx="9435">Saat Bhai Champa - Episode 113 - April 4, 2018 - Best Scene</cx:pt>
          <cx:pt idx="9436">Saat Bhai Champa - Episode 114 - April 5, 2018 - Best Scene</cx:pt>
          <cx:pt idx="9437">Saat Bhai Champa - Episode 123  - April 14, 2018 - Preview</cx:pt>
          <cx:pt idx="9438">Saat Bhai Champa - Episode 123 - April 14, 2018 - Best Scene</cx:pt>
          <cx:pt idx="9439">Saat Bhai Champa - Episode 124 - April 15, 2018 - Best Scene</cx:pt>
          <cx:pt idx="9440">Saat Bhai Champa - Episode 126 - April 17, 2018 - Best Scene</cx:pt>
          <cx:pt idx="9441">Saat Bhai Champa - Episode 127 - April 18, 2018 - Best Scene</cx:pt>
          <cx:pt idx="9442">Saat Bhai Champa - Episode 129  - April 20, 2018 - Preview</cx:pt>
          <cx:pt idx="9443">Saat Bhai Champa - Episode 130 - April 21, 2018 - Best Scene</cx:pt>
          <cx:pt idx="9444">Saat Bhai Champa - Episode 131 - April 22, 2018 - Best Scene</cx:pt>
          <cx:pt idx="9445">Saat Bhai Champa - Episode 132 - April 23, 2018 - Best Scene</cx:pt>
          <cx:pt idx="9446">Saat Bhai Champa - Episode 133 - April 24, 2018 - Best Scene</cx:pt>
          <cx:pt idx="9447">Saat Bhai Champa - Episode 134 - April 25, 2018 - Best Scene</cx:pt>
          <cx:pt idx="9448">Saat Bhai Champa - Episode 136  - April 27, 2018 - Preview</cx:pt>
          <cx:pt idx="9449">Saat Bhai Champa - Episode 136 - April 27, 2018 - Best Scene</cx:pt>
          <cx:pt idx="9450">Saat Bhai Champa - Episode 137 - April 28, 2018 - Best Scene</cx:pt>
          <cx:pt idx="9451">Saat Bhai Champa - Episode 139  - April 30, 2018 - Preview</cx:pt>
          <cx:pt idx="9452">Saat Bhai Champa - Episode 140  - May 1, 2018 - Preview</cx:pt>
          <cx:pt idx="9453">Saat Bhai Champa - Episode 141 - May 2, 2018 - Best Scene</cx:pt>
          <cx:pt idx="9454">Saat Bhai Champa - Episode 141 - May 2, 2018 - Preview</cx:pt>
          <cx:pt idx="9455">Saat Bhai Champa - Episode 142 - May 3, 2018 - Best Scene</cx:pt>
          <cx:pt idx="9456">Saat Bhai Champa - Episode 143 - May 4, 2018 - Best Scene</cx:pt>
          <cx:pt idx="9457">Saat Bhai Champa - Episode 145 - May 6, 2018 - Best Scene</cx:pt>
          <cx:pt idx="9458">Saat Bhai Champa - Episode 146  - May 7, 2018 - Preview</cx:pt>
          <cx:pt idx="9459">Saat Bhai Champa - Episode 148 - May 9, 2018 - Best Scene</cx:pt>
          <cx:pt idx="9460">Saat Bhai Champa - Episode 149 - May 10, 2018 - Best Scene</cx:pt>
          <cx:pt idx="9461">Saat Bhai Champa - Episode 152 - May 13, 2018 - Best Scene</cx:pt>
          <cx:pt idx="9462">Saat Bhai Champa - Episode 32 - December 28, 2017 - Best Scene</cx:pt>
          <cx:pt idx="9463">Saat Bhai Champa - Episode 42  - January 8, 2018 - Preview</cx:pt>
          <cx:pt idx="9464">Saat Bhai Champa - Episode 48  - January 13, 2018 - Preview</cx:pt>
          <cx:pt idx="9465">Saat Bhai Champa - Episode 56  - January 22, 2018 - Preview</cx:pt>
          <cx:pt idx="9466">Saat Bhai Champa - Episode 62  - January 27, 2018 - Preview</cx:pt>
          <cx:pt idx="9467">Saat Bhai Champa - Episode 62 - January 27, 2018 - Best Scene</cx:pt>
          <cx:pt idx="9468">Saat Bhai Champa - Episode 68 - February 2, 2018 - Best Scene</cx:pt>
          <cx:pt idx="9469">Saat Bhai Champa - Episode 70  - February 5, 2018 - Preview</cx:pt>
          <cx:pt idx="9470">Saat Bhai Champa - Episode 72  - February 6, 2018 - Preview</cx:pt>
          <cx:pt idx="9471">Saat Bhai Champa - Episode 72 - February 6, 2018 - Best Scene</cx:pt>
          <cx:pt idx="9472">Saat Bhai Champa - Episode 74 - February 8, 2018 - Best Scene</cx:pt>
          <cx:pt idx="9473">Saat Bhai Champa - Episode 75 - February 9, 2018 - Best Scene</cx:pt>
          <cx:pt idx="9474">Saat Bhai Champa - Episode 77 - February 11, 2018 - Best Scene</cx:pt>
          <cx:pt idx="9475">Saat Bhai Champa - Episode 78 - February 12, 2018 - Best Scene</cx:pt>
          <cx:pt idx="9476">Saat Bhai Champa - Episode 82  - February 16, 2018 - Preview</cx:pt>
          <cx:pt idx="9477">Saat Bhai Champa - Episode 84  - February 19, 2018 - Preview</cx:pt>
          <cx:pt idx="9478">Saat Bhai Champa - Episode 86  - February 20, 2018 - Preview</cx:pt>
          <cx:pt idx="9479">Saat Bhai Champa - Episode 87 - March 8, 2018 - Best Scene</cx:pt>
          <cx:pt idx="9480">Saat Bhai Champa - Episode 89 - March 10, 2018 - Best Scene</cx:pt>
          <cx:pt idx="9481">Saat Bhai Champa - Episode 90  - February 24, 2018 - Preview</cx:pt>
          <cx:pt idx="9482">Saat Bhai Champa - Episode 92  - February 26, 2018 - Preview</cx:pt>
          <cx:pt idx="9483">Saat Bhai Champa - Episode 95  - March 16, 2018 - Preview</cx:pt>
          <cx:pt idx="9484">Saat Bhai Champa - Episode 98  - March 19, 2018 - Preview</cx:pt>
          <cx:pt idx="9485">Saat Bhai Champa - Episode 98 - March 19, 2018 - Best Scene</cx:pt>
          <cx:pt idx="9486">Saat Bhai Champa - Episode 99 - March 20, 2018 - Best Scene</cx:pt>
          <cx:pt idx="9487">Saat Bhai Champa | Bangla Serial - Best Scene| #ZeeBangla</cx:pt>
          <cx:pt idx="9488">Saat Bhai Champa | Episode - 154 | Best Scene |15 May 2018 | Bangla Serial</cx:pt>
          <cx:pt idx="9489">Saat Bhai Champa | Episode - 156 | Best Scene |17 May 2018 | Bangla Serial</cx:pt>
          <cx:pt idx="9490">Saat Bhai Champa | Episode - 160 | Best Scene |21 May 2018 | Bangla Serial</cx:pt>
          <cx:pt idx="9491">Saat Bhai Champa | Episode - 167 | Preview | 28 May 2018 | Bangla Serial</cx:pt>
          <cx:pt idx="9492">Saat Bhai Champa | Episode - 169 | Best Scene |30 May 2018 | Bangla Serial</cx:pt>
          <cx:pt idx="9493">Saat Bhai Champa | Episode - 172 | Best Scene |02 Jun 2018 | Bangla Serial</cx:pt>
          <cx:pt idx="9494">Saat Bhai Champa | Episode - 173 | Best Scene |03 Jun 2018 | Bangla Serial</cx:pt>
          <cx:pt idx="9495">Saat Bhai Champa | Episode - 176 | Best Scene |06 Jun 2018 | Bangla Serial</cx:pt>
          <cx:pt idx="9496">Saat Bhai Champa | Everyday | at 8.00 PM | Promo</cx:pt>
          <cx:pt idx="9497">Saavdhan India (Full Video) | Daljeet Chahal | Akansha Sareen | New Punjabi Songs 2018 | VS Records</cx:pt>
          <cx:pt idx="9498">SABAK</cx:pt>
          <cx:pt idx="9499">Sabar Koti is No More ! Punjabi Industry felt sad on his untimely demise | Dainik Savera</cx:pt>
          <cx:pt idx="9500">Sabar Koti ਸਪੁਰਦ-ਏ-ਖ਼ਾਕ | ਉੱਘੀਆਂ ਸੰਗੀਤ ਹਸਤੀਆਂ ਨੇ ਦਿੱਤੀ ਸ਼ਰਧਾਂਜਲੀ |</cx:pt>
          <cx:pt idx="9501">Sabarimala Ayyappa Swamy Makara Jyothi Darshanam 2018</cx:pt>
          <cx:pt idx="9502">Sabse Bada Hero (2018) Telugu Film Dubbed Into Hindi Full Movie | Allu Arjun, Prakash Raj</cx:pt>
          <cx:pt idx="9503">Sabse Bada Sawal: क्या तिरंगा यात्रा की आड़ में जानबूझकर भड़काई गई हिंसा ?</cx:pt>
          <cx:pt idx="9504">Sabse Bada Zero (Luck Unnodu) 2018 New Released Full Hindi Dubbed Movie | Vishnu Manchu, Hansika</cx:pt>
          <cx:pt idx="9505">Sabse Badi Hera Pheri 3 (Pandavulu Pandavulu Tummeda) 2017 Full Hindi Dubbed Movie | Vishnu Manchu</cx:pt>
          <cx:pt idx="9506">Sabut Moong Dal Recipe | साबुत मूंग की दाल । Whole Moong Dal Curry | Green Moong Curry,</cx:pt>
          <cx:pt idx="9507">Sabyasachi Birthday Full Night Party | INSIDE VIDEO | Bigg Boss 11 Party | Akash, Puneesh, Bandgi</cx:pt>
          <cx:pt idx="9508">Sacred Games | Official Trailer [HD] | Netflix</cx:pt>
          <cx:pt idx="9509">Sacred Games | Teaser [HD] | Netflix</cx:pt>
          <cx:pt idx="9510">Sadhguru 2017 - Year in Review</cx:pt>
          <cx:pt idx="9511">Sadist husband Rajesh || Face to face with Sailaja parents - TV9 Live</cx:pt>
          <cx:pt idx="9512">Saheb , Biwi aur Bestfriend Feat. Nazarbattu || Harsh Beniwal</cx:pt>
          <cx:pt idx="9513">Saheb, Biwi Aur Bestfriend  Doosra Feat. Nazarbattu | Harsh Beniwal</cx:pt>
          <cx:pt idx="9514">Sahil Sobti - NAFRAT [Full Song] | New Punjabi Songs 2018 | Art ATTACK</cx:pt>
          <cx:pt idx="9515">Sai Dharam Tej About Prabhas | Intelligent First Song Launch | NewsQube</cx:pt>
          <cx:pt idx="9516">Sai Dharam Tej about Ram Charan - NTR movie with Rajamouli || TV9 Excluisve</cx:pt>
          <cx:pt idx="9517">Sai Dharam Tej Comments About Sri Reddy For Insulting Pawan Kalyan | Sai Dharam Tej | Film Mantra</cx:pt>
          <cx:pt idx="9518">Sai Dharam Tej Condemns Marriage Rumors with Niharika || TV9</cx:pt>
          <cx:pt idx="9519">Sai Dharam Tej Excellent Speech @ Jawaan Movie Pre Release Event || BVS Ravi , Mehreen Pirzada</cx:pt>
          <cx:pt idx="9520">Sai Dharam Tej Exclusive Interview || Dialogue With Prema || Celebration Of Life #75</cx:pt>
          <cx:pt idx="9521">Sai Dharam Tej Making Super Fun With Media | Karunakaran | Manastars</cx:pt>
          <cx:pt idx="9522">Sai Dharam Tej on Koncham Touch Lo Unte Chepta | Pradeep Machiraju | #KTUC</cx:pt>
          <cx:pt idx="9523">Sai Dharam Tej reacts to RGV comments on Ram charan - NTR - Rajamouli photo || TV9 Live</cx:pt>
          <cx:pt idx="9524">Sai Dharam Tej REVEALS JAWAAN Movie THEME | Tammareddy Bharadwaj FACE to FACE With Sai Dharam Tej</cx:pt>
          <cx:pt idx="9525">Sai Dharam Tej Shocking Behavior With Anchor | Intelligent Movie Interview | NewsQube</cx:pt>
          <cx:pt idx="9526">Sai Pallavi About MCA Telugu Movie | Nani | Bhumika | MCA Pre Release Event | 2017 Telugu Movie News</cx:pt>
          <cx:pt idx="9527">Sai Tera Shirdi Ka Jawab Nahi - Saibaba Songs - Saibaba Bhajan By Anil Bawara</cx:pt>
          <cx:pt idx="9528">Sai Tere Charano Mein  | Saibaba Songs | Shirdi Sai Bhajan By Vipin Sachdeva</cx:pt>
          <cx:pt idx="9529">Sai Tere Pyar Mein | Saibaba Songs | Shirdi Sai Baba Bhajan By Anil Bawara</cx:pt>
          <cx:pt idx="9530">Sainika Lyrical | Naa Peru Surya Naa illu India Songs | Allu Arjun, Anu Emmanuel, Vakkantham Vamsi</cx:pt>
          <cx:pt idx="9531">Sainika Video Song | Naa Peru Surya Naa illu India Songs | Allu Arjun, Anu Emmanuel Vakkantham Vamsi</cx:pt>
          <cx:pt idx="9532">Saiyan Superstar सइयां सुपरस्टार Bhojpuri full movie | Pawan Singh, Akshara Singh 2018</cx:pt>
          <cx:pt idx="9533">SAJJAN ADEEB - Cheta Tera ( Full Song )  || New Punjabi Songs 2018 || Lokdhun</cx:pt>
          <cx:pt idx="9534">Sajjan Adeeb &amp; Shipra Goyal - Naraan | Music Empire |  VS Records | Latest Punjabi Songs 2018</cx:pt>
          <cx:pt idx="9535">SAJJAN SINGH RANGROOT - OFFICIAL TRAILER - DILJIT DOSANJH | SUNANDA SHARMA | 23rd MAR 2018</cx:pt>
          <cx:pt idx="9536">SAJJAN SINGH RANGROOT | Diljit Dosanjh | Trailer Reaction w/ Sara!</cx:pt>
          <cx:pt idx="9537">Sajjda (Official Video) Gulam Jugni | White Hill Music | New Punjabi Songs 2018</cx:pt>
          <cx:pt idx="9538">Sajna Je Sambhall Gaya ( Full Song ) Prabh Gill | Ammy Virk | Harjeeta | Latest Songs 2018</cx:pt>
          <cx:pt idx="9539">SAKA SIRHIND | ਸਾਕਾ ਸਰਹੰਦ | 23.12.2017 Pakhowal | Part 2/2 | Bhai Ranjit Singh Khalsa Dhadrianwale</cx:pt>
          <cx:pt idx="9540">Sakka Podu Podu Raja - Moviebuff Bloopers | Santhanam, Vaibhavi | STR | Directed by Sethuraman</cx:pt>
          <cx:pt idx="9541">Sakka Podu Podu Raja - Official Tamil Trailer 2 | Santhanam, Vaibhavi | STR</cx:pt>
          <cx:pt idx="9542">Sakka Podu Podu Raja - Review with Public | Santhanam, Vaibhavi | STR Musical</cx:pt>
          <cx:pt idx="9543">Sakka Podu Podu Raja - Unakaaga Song Teaser | Santhanam | STR l Leon James, Andrea</cx:pt>
          <cx:pt idx="9544">Sakka Podu Podu Raja Review | Santhanam | Vaibhavi | Vivek | STR |  Selfie Review</cx:pt>
          <cx:pt idx="9545">Sakshi Tanwar BEST Reply To Hina Khan's Crossed Eye Comment On Her In Bigg Boss 11 Controversy</cx:pt>
          <cx:pt idx="9546">Sakshi TV Live</cx:pt>
          <cx:pt idx="9547">Salman Khan &amp; Akshay Kumar IGNORED each other at IFFI 2017 | FilmiBeat</cx:pt>
          <cx:pt idx="9548">Salman Khan Arrives At Jodhpur Central Jail After Conviction in Blackbuck Case | The Quint</cx:pt>
          <cx:pt idx="9549">Salman Khan Case: सलमान खान की सज़ा पर बहस पूरी, जज गए चेम्बर में</cx:pt>
          <cx:pt idx="9550">Salman Khan Crying For Sridevi Will Melt Your Heart</cx:pt>
          <cx:pt idx="9551">Salman Khan CUTELY KISSES, HUGS Katrina Kaif in Public | Dance India Dance 6</cx:pt>
          <cx:pt idx="9552">Salman Khan Exclusive Courtroom Footage ||Blackbuck Verdict|| Shudh Desi Endings</cx:pt>
          <cx:pt idx="9553">Salman Khan FINALLY REACTS To Pooja Dadwal Case | Suffering From TB</cx:pt>
          <cx:pt idx="9554">Salman Khan Food Eating in Jail</cx:pt>
          <cx:pt idx="9555">Salman Khan Gets ANGRY On Katrina Kaif As She FLIRTS With Manish Paul At Da-Bangg Tour Pune</cx:pt>
          <cx:pt idx="9556">Salman Khan Gives A Big Offer to Shilpa Shinde</cx:pt>
          <cx:pt idx="9557">Salman Khan IGNORES Katrina Kaif &amp; Leaves With EX Girlfriend Iulia Vantur</cx:pt>
          <cx:pt idx="9558">Salman Khan ki Hichki</cx:pt>
          <cx:pt idx="9559">Salman Khan Makes FUN Of Katrina Kaif For Coming late At The Dabangg Tour Event</cx:pt>
          <cx:pt idx="9560">Salman Khan needs saving all the time, says Katrina Kaif</cx:pt>
          <cx:pt idx="9561">Salman Khan Shares His Coffee With Katrina Kaif At Da-Bangg Tour Pune Press Conferences</cx:pt>
          <cx:pt idx="9562">Salman Khan और Katrina भी रोये जब अमिताभ बच्चन स्टेज पर भावुक होकर रो पड़े.</cx:pt>
          <cx:pt idx="9563">Salman Khan के कारन हुई Anushka Sharma और Virat Kohli की शादी जानिये पुती खबर</cx:pt>
          <cx:pt idx="9564">Salman Khan पर Jodhpur Court का  फैसला, जानें क्या है Blackbuck Poaching Case । वनइंडिया हिंदी</cx:pt>
          <cx:pt idx="9565">Salman Khan’s CRAZY FANS in Pune</cx:pt>
          <cx:pt idx="9566">Salman Khan’s Full Day Activities in Jail - Sisters Arpita Khan &amp; Preity Zinta become Emotional</cx:pt>
          <cx:pt idx="9567">Salman Khan-Katrina Kaif starrer 'Tiger Zinda Hai' enters 300 crore club</cx:pt>
          <cx:pt idx="9568">Salman Khan's EMOTIONAL FANS Reaction on 5 Years Jail | Blackbuck Poaching Case</cx:pt>
          <cx:pt idx="9569">Salman Khan's GRAND ENTRY With Girlfriend Katrina Kaif At Bina Kak Book Launch</cx:pt>
          <cx:pt idx="9570">Salman की Tiger Zinda Hai ने तोड़े Record , Shahrukh- Ajay सबको चटाई धूल</cx:pt>
          <cx:pt idx="9571">Salman के बॉडीगार्ड शेरा का ऐसा इंटरव्यू नहीं देखा होगा । Salman Khan Bodyguard Shera | Interview</cx:pt>
          <cx:pt idx="9572">Salman, Madhuri &amp; Ganja - Omkar Rege | Marathi Stand-Up Comedy #bhadipa #marathistandup</cx:pt>
          <cx:pt idx="9573">Sam Nunberg Loses His Mind on Live TV | The Daily Show</cx:pt>
          <cx:pt idx="9574">Samantha , Naga Chaitanya Wedding Reception held in Hyderabad</cx:pt>
          <cx:pt idx="9575">Samantha about Rangamma Mangamma Song | Rangasthalam Third Single | Ram Charan | Sukumar | DSP</cx:pt>
          <cx:pt idx="9576">Samantha Akkineni about Ram Charan || Naga Chaitanya || Rangasthalam Interview - TV9</cx:pt>
          <cx:pt idx="9577">Samantha Akkineni about Zee Kutumbam's favorite female characters | #AarambhamOkkaAduguthone</cx:pt>
          <cx:pt idx="9578">Samantha and Naga Chaitanya Reception | FULL VIDEO | Chay Sam Wedding Reception | Indian Cinema</cx:pt>
          <cx:pt idx="9579">Samantha Exclusive Interview With Savitri | Ugadi Special | Rangasthalam | Teenmaar News</cx:pt>
          <cx:pt idx="9580">Samantha got disappointed during Rehearsal ! | Velaikkaran | Sivakarthikeyan Interview</cx:pt>
          <cx:pt idx="9581">Samantha Hilarious Comedy with Vennala Kishore &amp; Sai Dharam Tej | Balakrishnudu Movie Audio Launch</cx:pt>
          <cx:pt idx="9582">Samantha in Hindi Dubbed 2017 | Hindi Dubbed Movies 2017 Full Movie</cx:pt>
          <cx:pt idx="9583">Samantha in Hindi Dubbed 2018 | Hindi Dubbed Movies 2018 Full Movie</cx:pt>
          <cx:pt idx="9584">Samantha Movie in Hindi Dubbed 2017 | Hindi Dubbed Movies 2017 Full Movie</cx:pt>
          <cx:pt idx="9585">Samantha Naga Chaitanya Wedding Reception Full Video</cx:pt>
          <cx:pt idx="9586">Samantha Reacted On Annapurna Studio Fire Accident Hyderabad | Nagarjuna | YOYO Cine Talkies</cx:pt>
          <cx:pt idx="9587">Samantha vs Naga Chaitanya | Workout in GYM | #HumFitTohIndiaFit - Filmyfocus.com</cx:pt>
          <cx:pt idx="9588">Samantha, NagaChaitanya &amp; Nagarjuna Wishing Akhil Akkineni #HelloTeaser</cx:pt>
          <cx:pt idx="9589">Samantha's  Rangasthalam dialogue delivery || Watch on Ugadi! - TV9</cx:pt>
          <cx:pt idx="9590">Sambit Patra vs Kanhaiya Kumar Debate | Chaupal 2017 | News18 India</cx:pt>
          <cx:pt idx="9591">Sameer And Naina Wear MATCHING CLOTHES At IWM Buzz Party | EXCLUSIVE Interview | TellyMasala</cx:pt>
          <cx:pt idx="9592">Sami Zayn challenges Bobby Lashley to a military-styled obstacle course: Raw, June 11, 2018</cx:pt>
          <cx:pt idx="9593">Samjho Na | Vicky Singh | Cover | Aap Kaa Surroor | Himesh Reshammiya</cx:pt>
          <cx:pt idx="9594">SAMJU PATI | FT. RINKAL SONI | DUDE SERIOUSLY</cx:pt>
          <cx:pt idx="9595">Sammakka sarakka || medaram jathara || comedy || Raju || Gangavva || my village show</cx:pt>
          <cx:pt idx="9596">Sammohanam Teaser | Sudheer Babu | Aditi Rao | Mohanakrishna Indraganti | #SammohanamFirstImpression</cx:pt>
          <cx:pt idx="9597">Sammohanam Theatrical Trailer | Sudheer Babu, Aditi Rao Hydari | Mohanakrishna Indraganti</cx:pt>
          <cx:pt idx="9598">Samoa Joe ambushes Jason Jordan in Kurt Angle's office: Raw, Dec. 4, 2017</cx:pt>
          <cx:pt idx="9599">Samsung Galaxy A6+ Unboxing &amp; First Look</cx:pt>
          <cx:pt idx="9600">Samsung Galaxy A8 Plus Unboxing | Ab DSLR wali selfie ka zamana hai 😂 😂 😂</cx:pt>
          <cx:pt idx="9601">Samsung Galaxy A8+ (2018) Unboxing and First Look - My Opinions</cx:pt>
          <cx:pt idx="9602">Samsung Galaxy A8+ Unboxing &amp; Overview A Selfie Centric Smartphone!</cx:pt>
          <cx:pt idx="9603">Samsung Galaxy J6 (2018) Unboxing &amp; Overview</cx:pt>
          <cx:pt idx="9604">Samsung Galaxy J6 Unboxing and Giveaway 🔥🔥🔥</cx:pt>
          <cx:pt idx="9605">Samsung Galaxy On7 Prime (2018) Unboxing &amp; Overview - Old Wine New Bottle!</cx:pt>
          <cx:pt idx="9606">Samsung Galaxy On7 Prime Unboxing | Samsung Mall | Poll Khol De</cx:pt>
          <cx:pt idx="9607">Samsung Galaxy S9 Clone Unboxing!</cx:pt>
          <cx:pt idx="9608">Samsung Galaxy S9 Impressions!</cx:pt>
          <cx:pt idx="9609">Samsung Galaxy S9 Plus Unboxing | Surprise 🔥🔥🔥</cx:pt>
          <cx:pt idx="9610">Samsung Galaxy S9 Plus Unboxing and First Look 🔥🔥🔥</cx:pt>
          <cx:pt idx="9611">Samsung Galaxy S9 Plus vs iPhone X Drop Test!</cx:pt>
          <cx:pt idx="9612">Samsung Galaxy S9 Review: The Perfect... Samsung!</cx:pt>
          <cx:pt idx="9613">Samsung Galaxy S9 Top Features and Tips Tricks - Galaxy S9 Mega Giveaway 🔥🔥🔥</cx:pt>
          <cx:pt idx="9614">Samsung Galaxy S9+ Hands on &amp; First Look 🔥🔥🔥</cx:pt>
          <cx:pt idx="9615">Samsung Galaxy S9+ Unboxing &amp; Overview (Indian Unit)</cx:pt>
          <cx:pt idx="9616">Samyuktha Varma, Biju Menon &amp; Son at Bhavana's Wedding Reception</cx:pt>
          <cx:pt idx="9617">Sanam | Amar Mallika Bone | Rabindra Sangeet ft. Paroma Dasgupta</cx:pt>
          <cx:pt idx="9618">Sanam Mennu (Remix) | Sanam</cx:pt>
          <cx:pt idx="9619">Sanam Mennu | Sanam</cx:pt>
          <cx:pt idx="9620">Sanda Prank | Fun Panrom with Siddhu | Black Sheep</cx:pt>
          <cx:pt idx="9621">Sandesh News LIVE TV | Gujarat Election Result 2017 LIVE</cx:pt>
          <cx:pt idx="9622">Sangati - Amit Bhadana</cx:pt>
          <cx:pt idx="9623">SANGEET BHOJPURI</cx:pt>
          <cx:pt idx="9624">Sanjay Leela Bhansali Speaks | Padmavati | Ranveer Singh | Deepika Padukone | Shahid Kapoor</cx:pt>
          <cx:pt idx="9625">Sanjeev quits Yaaradi Nee Mohini Serial | Zee Tamil TV, Today's episode</cx:pt>
          <cx:pt idx="9626">Sanju | Official Teaser | Ranbir Kapoor | Rajkumar Hirani</cx:pt>
          <cx:pt idx="9627">Sanju | Official Trailer | Ranbir Kapoor | Rajkumar Hirani | Releasing on 29th June</cx:pt>
          <cx:pt idx="9628">Sanju: Kar Har Maidaan Fateh | Ranbir Kapoor | Rajkumar Hirani | Sukhwinder Singh | Shreya Ghoshal</cx:pt>
          <cx:pt idx="9629">SANJU: Main Badhiya Tu Bhi Badhiya | Ranbir Kapoor | Sonam Kapoor | Sonu Nigam | Sunidhi Chauhan</cx:pt>
          <cx:pt idx="9630">Sankashta Kara Ganapathi (Official Trailer) | Likith Shetty, Shruti | Arjun Kumar S | Dynamite Films</cx:pt>
          <cx:pt idx="9631">Sankranthi Song 2018 || Mangli || Full Song || mictv ||</cx:pt>
          <cx:pt idx="9632">Sankranthi Song 2018 || mangli || Promo || mictv ||</cx:pt>
          <cx:pt idx="9633">Sansani: Shami's Pakistani friend Vs wife Hasin Jahan: What is the TRUTH?</cx:pt>
          <cx:pt idx="9634">Santhanam Kadupana moment - SPPR Audio launch</cx:pt>
          <cx:pt idx="9635">Sanu Ek Pal Chain Video | Raid | Ajay Devgn | Ileana D'Cruz| Tanishk B Rahat Fateh Ali Khan Manoj M</cx:pt>
          <cx:pt idx="9636">Sanu Ek Pal Song | T-Series Acoustics | Neha Kakkar | Tony Kakkar | Raid In Cinemas Now</cx:pt>
          <cx:pt idx="9637">Sapath Saptah - Nua Bohu &amp; Durga | Full Ep | 24th Feb 2018 - TarangTV</cx:pt>
          <cx:pt idx="9638">Sapath Saptah - Nua Bohu &amp; Durga | Full Ep 22nd Feb 2018 - TarangTV</cx:pt>
          <cx:pt idx="9639">Sapna Chaudhary :  Mehandi Ki Raat | Vishal Sharma, Raj Mawar, Farista | New Haryanvi Song 2018</cx:pt>
          <cx:pt idx="9640">Sapna Chaudhary : Mera Chand || Latest Haryanvi Romantic Song || New Haryanvi Song 2018 || Sonotek</cx:pt>
          <cx:pt idx="9641">Sapna Chaudhary [ TOP SONGS 2018 ] BEST Haryanvi Song ✔ The Best Love Songs 2018 | Sonotek Haryanvi</cx:pt>
          <cx:pt idx="9642">Sapna Chaudhary || New Haryanvi Song 2018 || Patiala Suit || New Haryanvi Song 2018</cx:pt>
          <cx:pt idx="9643">Sapna Chaudhary Exclusive Interview | Bigg Boss 11 Eviction Day | Weekend Ka Vaar | 26th Nov Episode</cx:pt>
          <cx:pt idx="9644">Sapna Chaudhary Jhajjar Big Dance Show | Most Viral Song 2018 | Haryanvi Song 2018 | Trimurti</cx:pt>
          <cx:pt idx="9645">Sapna Chaudhary का मुरैना मैं सबसे फाडू डांस | जनता झूम गयी  | सपना के बालो पर पब्लिक फ़िदा  2018</cx:pt>
          <cx:pt idx="9646">Sapna Chaudhary का सबसे धासु Show | जो कभी देखा नहीं होगा | Maina Haryanvi</cx:pt>
          <cx:pt idx="9647">Sapna Chaudhary का सबसे सुपरहिट Dance Song जिसने मुरैना में मचाई धूम | Best Dance 2018 | Trimurti</cx:pt>
          <cx:pt idx="9648">Sapna Choudhary Exclusive Interview | Bigg Boss 11 Eviction</cx:pt>
          <cx:pt idx="9649">Sapna Choudhary Live Dance Performance At PTC Punjabi Film Awards 2018</cx:pt>
          <cx:pt idx="9650">Sapna Choudhary Reaction On Hina Khan, Hiten And Priyank | Weekend Ka Vaar Special 26th Nov Episode</cx:pt>
          <cx:pt idx="9651">Sapna Choudhary का नया गाना हुआ रिलीज ,देखे विडियो !!</cx:pt>
          <cx:pt idx="9652">Sapna Choudhary का बेबाक अंदाज बिहार में 5 लाख दर्शक में बोला I Love You | Sapna Viral Video  2018</cx:pt>
          <cx:pt idx="9653">Sapna Choudhary ने उड़ा दी सब की धज्जियां | Bigg Boss के घर से निकल कर दिया  EXCLUSIVE Interview</cx:pt>
          <cx:pt idx="9654">Sapna Dance 2018 | सपना का गुजरात में एक और धमाका देख के पब्लिक हुई सुन्न | Maina Haryanvi</cx:pt>
          <cx:pt idx="9655">Sapna Pahli Bar Dikhi Ladi Bauncer Ke Sath Sapna Special Dance Show | Trimurti</cx:pt>
          <cx:pt idx="9656">SAPP vs WHATSAPP | Punjabi Funny Video | Latest Sammy Naz</cx:pt>
          <cx:pt idx="9657">Sapta Rishi Arati at Adiyogi - Isha Yoga Center</cx:pt>
          <cx:pt idx="9658">Saptagiri LLB Trailer || Saptagiri LLB Movie Trailer || Saptagiri LLB official Trailer || Sapthagiri</cx:pt>
          <cx:pt idx="9659">Sapthagiri LLB Theatrical Trailer  | Saptagiri LLB Trailer | Sapthagiri, K Vohra</cx:pt>
          <cx:pt idx="9660">Sapthagiri Mind Blowing Answer on Pawan Kalyan Kathi Mahesh Controversy | YOYO TV Channel</cx:pt>
          <cx:pt idx="9661">Sar Faad dunga -Bakchodi Ki Hadd - ep 26 - TST</cx:pt>
          <cx:pt idx="9662">Saradha Sankranthi Latest Trailer | Saradha Sankranthi 2018 | Jabardasth | Dhee Jodi teams</cx:pt>
          <cx:pt idx="9663">Sarah Huckabee Sanders Explains Why Trump Isn't Racist</cx:pt>
          <cx:pt idx="9664">Sarah Huckabee Sanders Made A Nuclear Typo</cx:pt>
          <cx:pt idx="9665">Saranya Tells About Dharma Behaviour - Dhanush Stunning Entry As MLA - Dharma Yogi Movie Scenes</cx:pt>
          <cx:pt idx="9666">Saraswati Puja Special Song – Vina Badini Saraswati || Singer - Namita Agrawal</cx:pt>
          <cx:pt idx="9667">Saravanan Meenatchi - 13th to 17th November 2017 - Promo</cx:pt>
          <cx:pt idx="9668">Saravanan Meenatchi - 27th November to 1st December 2017 - Promo</cx:pt>
          <cx:pt idx="9669">Saravanan Meenatchi - 5th to 9th February  2018 - Promo</cx:pt>
          <cx:pt idx="9670">Saravanan Meenatchi | 11th to 15th June 2018 - Promo</cx:pt>
          <cx:pt idx="9671">Saravanan Meenatchi | 21st to 25th May 2018 - Promo</cx:pt>
          <cx:pt idx="9672">Saravanan Meenatchi | 9th to 11th May 2018 - Promo 2</cx:pt>
          <cx:pt idx="9673">Saravanan Meenatchi |1st - 2nd March  2018  Promo</cx:pt>
          <cx:pt idx="9674">Saravanan Meenatchi Serial Today 23-11-2017 Episode - 1574</cx:pt>
          <cx:pt idx="9675">SARAVANAN MEENATCHI VS BAHUBALI | TV POTTI | BLACKSHEEP</cx:pt>
          <cx:pt idx="9676">Sardaar | (Full HD) | Seeti Nagra | New Punjabi Songs 2018 | Latest Punjabi Songs 2018</cx:pt>
          <cx:pt idx="9677">Sardaari  (Fu ll HD) | Rajvir Jawanda Ft. Desi Crew | New Punjabi Songs 2018</cx:pt>
          <cx:pt idx="9678">Sardari Touch: Nonu Sandhu (Full Song) Gupz Sehra | Latest Punjabi Songs 2017 | T-Series Apna Punjab</cx:pt>
          <cx:pt idx="9679">Sardarni (Full Video) | KV Kulbir | Latest Punjabi Songs 2018 | Vehli Janta Records</cx:pt>
          <cx:pt idx="9680">Sardi Ki Raat - Tony Kakkar | Tony Kakkar Sessions</cx:pt>
          <cx:pt idx="9681">Sare Karo Dab - Official Music Video | Zero To Infinity | Raftaar | Sonu Kakkar | Muhfaad</cx:pt>
          <cx:pt idx="9682">Saregamapa Jnaneshwar's First Facebook Live With Jaggesh | SaReGaMaPa L'il Champs Season 14 Videos</cx:pt>
          <cx:pt idx="9683">Sarla As Shanti Priya - The Kapil Sharma Show</cx:pt>
          <cx:pt idx="9684">Sarla Is Sick Of Kapil - The Kapil Sharma Show</cx:pt>
          <cx:pt idx="9685">Sarla Tries To Win In Conversation - The Kapil Sharma Show</cx:pt>
          <cx:pt idx="9686">Sarla's Acting Skills  - The Kapil Sharma Show</cx:pt>
          <cx:pt idx="9687">Sarokar: टारगेट IAS | Target IAS</cx:pt>
          <cx:pt idx="9688">Sarthi K - High Nakhre || Full Video || Latest Punjabi Song 2018 || Boombox</cx:pt>
          <cx:pt idx="9689">Sarthi K : Hikk Ch Vajida | New Punjabi Song 2018 | Lohri Yaaran Di 2018 |  | Mr Wow  | Saga Music</cx:pt>
          <cx:pt idx="9690">Sasha Banks vs. Ember Moon vs. Ruby Riott - Money in the Bank Qualifying Match: Raw, May 7, 2018</cx:pt>
          <cx:pt idx="9691">Sasikala gets out of jail in Parole | #Sasikala #Parole</cx:pt>
          <cx:pt idx="9692">Sasikala granted 15-day parole for husband Natarajan’s last rites</cx:pt>
          <cx:pt idx="9693">Sathya Harishchandra || Wirally Originals</cx:pt>
          <cx:pt idx="9694">Sathyaraj's gets emotional for Asifa | Justice for Asifa</cx:pt>
          <cx:pt idx="9695">Satya Reveals - Heart Touching Scene - Sasha Singh Meets Her Father - Appatlo Okadundevadu</cx:pt>
          <cx:pt idx="9696">Saun Ton Pehla Phone | Navjeet | Jaymeet | Bunny Singh | Latest Punjabi Songs 2018 | New Songs 2018</cx:pt>
          <cx:pt idx="9697">Sautin Mein Dala Tara | Khesari Lal Yadav | Bhojpuri Superhit Holi Song 2018 | HD Video</cx:pt>
          <cx:pt idx="9698">SAVAGE | Hyderabadi Comedy | Warangal Diaries</cx:pt>
          <cx:pt idx="9699">Savage Moms | Mothers Day | Jordindian</cx:pt>
          <cx:pt idx="9700">Save the girl मेरी बेटी मेरी दौलत  राजस्थानी दिल छू लेने वाला वीडियो</cx:pt>
          <cx:pt idx="9701">Savitri Real Life Unknown Facts Says Senior Film Journalist Sambashiva Rao||Aone Celebrity</cx:pt>
          <cx:pt idx="9702">Sazaa - Full Song | Surjit Khan | Latest Punjabi Songs 2018 | Mukhtar Sahota | Sahib Sekhon</cx:pt>
          <cx:pt idx="9703">SBI  CLERK PRE 2018 | Profit - Loss (Part-1) | 3 In 1 (Maths) Day 7 | Online Coaching For SBI</cx:pt>
          <cx:pt idx="9704">SBI CLERK | All Previous Year Simplification Part-2| Sumit sir</cx:pt>
          <cx:pt idx="9705">SBI Clerk 2018  Recruitment Notification Out | 8301  JUNIOR ASSOCIATES VACANCIES | GOVT JOB</cx:pt>
          <cx:pt idx="9706">SBI Clerk 2018: Pattern Change and Latest Notification - हिंदी में - Barkha Agrawal</cx:pt>
          <cx:pt idx="9707">SBI CLERK PRE 2018 | 2 In 1 ( Reasoning + English ) DAY4 | Online Coaching For SBI</cx:pt>
          <cx:pt idx="9708">SBI CLERK PRE 2018 | 3 In 1 ( Maths + Reasoning + English ) DAY3 | Online Coaching For SBI</cx:pt>
          <cx:pt idx="9709">SBI CLERK PRE 2018 | 3 In 1 ( Reasoning + Maths + English ) DAY-2 | Online Coaching For SBI</cx:pt>
          <cx:pt idx="9710">SBI Clerk Prelims 2018 | 200 Fillers | Part 1 | English Live At 9 am | Class-5</cx:pt>
          <cx:pt idx="9711">SBI Clerk Prelims 2018 | Calculation Tricks | No Pen No Paper | Maths Live At 10 am | Class-3</cx:pt>
          <cx:pt idx="9712">SBI Clerk Prelims 2018 | Data Interpretation | Maths Session | Live At 10 am | Class-23</cx:pt>
          <cx:pt idx="9713">SBI Clerk Prelims 2018 | Inequality | Maths Session | Live At 10 am | Class-17</cx:pt>
          <cx:pt idx="9714">SBI Clerk Prelims 2018 | Pattern Discussion | No Sectional Cut Off | FAQ Session</cx:pt>
          <cx:pt idx="9715">SBI Clerk Prelims 2018 | Percentage % | Part 4 | Moderate To High | Maths Live At 10 am | Class-11</cx:pt>
          <cx:pt idx="9716">SBI Clerk Prelims 2018 | Profit &amp; Loss | Basics | Maths Live At 10 am | Class-12</cx:pt>
          <cx:pt idx="9717">SBI Clerk Prelims 2018 | Profit &amp; Loss | Part 2 | Basics To Moderate | Live At 10 am | Class-13</cx:pt>
          <cx:pt idx="9718">SBI Clerk Prelims 2018 | Time &amp; Work | Maths Session | Live At 10 am | Class-21</cx:pt>
          <cx:pt idx="9719">SBI Clerk Prelims 2018 | Top 15 Simplification | Maths Live At 10 am | Class-8</cx:pt>
          <cx:pt idx="9720">SBI Clerk Prelims 2018 | Vedic Maths | Maths Live At 10 am | Class-2</cx:pt>
          <cx:pt idx="9721">SBI Clerk Prelims 2018 | What To Do In 20 Minutes | Maths Live At 10 am | Class-1</cx:pt>
          <cx:pt idx="9722">SBI CLERK VACANCY NOTIFICATION 2018 RELEASED</cx:pt>
          <cx:pt idx="9723">SBI CLERK, SBI PO PRE | Expected New Pattern of Coding/Decoding | Reasoning</cx:pt>
          <cx:pt idx="9724">SBI PO 2018 Recruitment Notification Out! - DETAILED DISCUSSION! | SBI PO 2000 Vacancies</cx:pt>
          <cx:pt idx="9725">SBI PO/CLERK | 5 Simplification + 5 Inequality + 5 Arithmetic | Maths | Amit Sir</cx:pt>
          <cx:pt idx="9726">SBI PO/CLERK | 500 Simplification Questions | Maths| Amit sir</cx:pt>
          <cx:pt idx="9727">SBI PO/CLERK|How To Prepare Reasoning For SBI PO/CLERK 2018|Radhey sir</cx:pt>
          <cx:pt idx="9728">SBI లో అకౌంట్ ఉంటే డబ్బులు ఇలా సంపాదించుకోండి || Earn Money From State Bank Of India App</cx:pt>
          <cx:pt idx="9729">SC/ST ACT पर सरदार ने बीजेपी की हवा निकाल दी/SARDAR EXPOSE MODI GOVT.</cx:pt>
          <cx:pt idx="9730">Scarlett Johansson's Daughter Thinks Mom Is a Full-Time Superhero</cx:pt>
          <cx:pt idx="9731">School Days - Boys vs Girls | Lalit Shokeen Films |</cx:pt>
          <cx:pt idx="9732">School Days: Every PTM Ever | The Timeliners</cx:pt>
          <cx:pt idx="9733">SCHOOL EK JAIL</cx:pt>
          <cx:pt idx="9734">School ke Hawabaaz - | Lalit Shokeen Films |</cx:pt>
          <cx:pt idx="9735">School Ke Wo Din - Amit Bhadana</cx:pt>
          <cx:pt idx="9736">School Kid Aggressive Speech On Chandrababu Naidu Schemes In #Janmabhoomi Program | AP24x7</cx:pt>
          <cx:pt idx="9737">SCHOOL LIFE - THEN VS NOW - | Elvish Yadav |</cx:pt>
          <cx:pt idx="9738">SCHOOL LIFE PART-2 | Round2hell | R2h</cx:pt>
          <cx:pt idx="9739">School Life v/s College Life - Funk You</cx:pt>
          <cx:pt idx="9740">SCIENCE OF GHOST | GHOSTS MYSTERY Revealed in Telugu | Interesting Facts | Vikram Aditya | EP#115</cx:pt>
          <cx:pt idx="9741">SCO Summit 2018 - SCO शिखर सम्मेलन - भारत ने OBOR को नहीं दिया समर्थन - Current Affairs 2018</cx:pt>
          <cx:pt idx="9742">ScoopWhoop Team Gets Pranked On Holi</cx:pt>
          <cx:pt idx="9743">ScoopWhoop: Annoying Things Comic Book Fans Are Tired Of Hearing</cx:pt>
          <cx:pt idx="9744">ScoopWhoop: College Seniors Give Advice To Freshers</cx:pt>
          <cx:pt idx="9745">ScoopWhoop: Emotional Stages Of Deciding Your College</cx:pt>
          <cx:pt idx="9746">ScoopWhoop: Everyone Else's Friends Vs My Friends feat. Kanishk, Sahil &amp; Sparsh</cx:pt>
          <cx:pt idx="9747">ScoopWhoop: If Desi Moms Ran A Helpline</cx:pt>
          <cx:pt idx="9748">ScoopWhoop: Kids Try Explaining Internet Trends To Their Parents</cx:pt>
          <cx:pt idx="9749">ScoopWhoop: That One Guy Who Is Always Late</cx:pt>
          <cx:pt idx="9750">ScoopWhoop: Things You Can Gift Your Mother</cx:pt>
          <cx:pt idx="9751">ScoopWhoop: Tu Itna Single Hai Ki... Insults Face off</cx:pt>
          <cx:pt idx="9752">ScoopWhoop: Types Of Students You Meet In An Exam Hall</cx:pt>
          <cx:pt idx="9753">ScoopWhoop: When A Desi Mom Visits You After Marriage</cx:pt>
          <cx:pt idx="9754">ScoopWhoop: When Client Keeps Asking For Changes</cx:pt>
          <cx:pt idx="9755">ScoopWhoop: When Someone Questions Your Aukaat</cx:pt>
          <cx:pt idx="9756">ScoopWhoop: When The Only Girl In Your Group Is Your Bro</cx:pt>
          <cx:pt idx="9757">ScoopWhoop: When Your Friend Forces You To Drink</cx:pt>
          <cx:pt idx="9758">ScoopWhoop: Your Mom When You Forget To Bring Your Dabba Home</cx:pt>
          <cx:pt idx="9759">Score 30 Marks In 20 Minutes | Maths New Concept (#MNC) | IBPS Clerk PRE 2017</cx:pt>
          <cx:pt idx="9760">Score 30+ Marks In 20 Minutes | Reasoning | IBPS Clerk Pre 2017</cx:pt>
          <cx:pt idx="9761">Scratch | Gursewak Dhillon | Sukh Sanghera | Official Music Video | Humble Music</cx:pt>
          <cx:pt idx="9762">SDE ka Nayak Part 1 || PM Jack Shukla || Shudh Desi Endings</cx:pt>
          <cx:pt idx="9763">SDI Annual Ijtema 2017 Final Day (For Brothers)</cx:pt>
          <cx:pt idx="9764">Sean Hannity Had Exclusively Almost Nothing to Do with Michael Cohen | The Daily Show</cx:pt>
          <cx:pt idx="9765">Sean Hannity Puts The President To Bed Each Night</cx:pt>
          <cx:pt idx="9766">Searching for Gender Equality — International Women’s Day</cx:pt>
          <cx:pt idx="9767">Season Finale Guests Revealed | No 1 Yaari With Shivanna | Kicha Sudeep | Prem | Viu India</cx:pt>
          <cx:pt idx="9768">Secret Formula of Sales and Marketing  | Consumer Behaviour  | Dr Vivek Bindra</cx:pt>
          <cx:pt idx="9769">Secret of Husbands</cx:pt>
          <cx:pt idx="9770">Section 144 imposed in Pune as Dalit protest turns violent</cx:pt>
          <cx:pt idx="9771">See What Puneeth Rajkumar Reacted After Visiting Vidvat at Mallya Hospital</cx:pt>
          <cx:pt idx="9772">Seeman reaction to rajinikanth political entry seeman speech  tamil news, tamil live news  red pix</cx:pt>
          <cx:pt idx="9773">Seeman reason for suicide - குலுங்கி அழுத வைகோ</cx:pt>
          <cx:pt idx="9774">Seeman's views on RK Nagar Election Result | Press Meet</cx:pt>
          <cx:pt idx="9775">Seemarekha - Episode 139  - April 2, 2018 - Preview</cx:pt>
          <cx:pt idx="9776">Seemarekha - Episode 141  - April 4, 2018 - Preview</cx:pt>
          <cx:pt idx="9777">Seemarekha | Episode - 181 | Best Scene |22 May 2018 | Bangla Serial</cx:pt>
          <cx:pt idx="9778">Seemarekha | Episode - 183 | Preview | 24 May 2018 | Bangla Serial</cx:pt>
          <cx:pt idx="9779">Seetha | Flowers | Ep#  349</cx:pt>
          <cx:pt idx="9780">Seetha | Flowers | Ep# 249</cx:pt>
          <cx:pt idx="9781">Seetha | Flowers | Ep# 254</cx:pt>
          <cx:pt idx="9782">Seetha | Flowers | Ep# 255</cx:pt>
          <cx:pt idx="9783">Seetha | Flowers | Ep# 265</cx:pt>
          <cx:pt idx="9784">Seetha | Flowers | Ep# 266</cx:pt>
          <cx:pt idx="9785">Seetha | Flowers | Ep# 268</cx:pt>
          <cx:pt idx="9786">Seetha | Flowers | Ep# 271</cx:pt>
          <cx:pt idx="9787">Seetha | Flowers | Ep# 282</cx:pt>
          <cx:pt idx="9788">Seetha | Flowers | Ep# 283</cx:pt>
          <cx:pt idx="9789">Seetha | Flowers | Ep# 284</cx:pt>
          <cx:pt idx="9790">Seetha | Flowers | Ep# 285</cx:pt>
          <cx:pt idx="9791">Seetha | Flowers | Ep# 288</cx:pt>
          <cx:pt idx="9792">Seetha | Flowers | Ep# 293</cx:pt>
          <cx:pt idx="9793">Seetha | Flowers | Ep# 295</cx:pt>
          <cx:pt idx="9794">Seetha | Flowers | Ep# 297</cx:pt>
          <cx:pt idx="9795">Seetha | Flowers | Ep# 299</cx:pt>
          <cx:pt idx="9796">Seetha | Flowers | Ep# 304</cx:pt>
          <cx:pt idx="9797">Seetha | Flowers | Ep# 305</cx:pt>
          <cx:pt idx="9798">Seetha | Flowers | Ep# 308</cx:pt>
          <cx:pt idx="9799">Seetha | Flowers | Ep# 313</cx:pt>
          <cx:pt idx="9800">Seetha | Flowers | Ep# 314</cx:pt>
          <cx:pt idx="9801">Seetha | Flowers | Ep# 317</cx:pt>
          <cx:pt idx="9802">Seetha | Flowers | Ep# 319</cx:pt>
          <cx:pt idx="9803">Seetha | Flowers | Ep# 322</cx:pt>
          <cx:pt idx="9804">Seetha | Flowers | Ep# 324</cx:pt>
          <cx:pt idx="9805">Seetha | Flowers | Ep# 326</cx:pt>
          <cx:pt idx="9806">Seetha | Flowers | Ep# 328</cx:pt>
          <cx:pt idx="9807">Seetha | Flowers | Ep# 329</cx:pt>
          <cx:pt idx="9808">Seetha | Flowers | Ep# 330</cx:pt>
          <cx:pt idx="9809">Seetha | Flowers | Ep# 332</cx:pt>
          <cx:pt idx="9810">Seetha | Flowers | Ep# 333</cx:pt>
          <cx:pt idx="9811">Seetha | Flowers | Ep# 334</cx:pt>
          <cx:pt idx="9812">Seetha | Flowers | Ep# 336</cx:pt>
          <cx:pt idx="9813">Seetha | Flowers | Ep# 338</cx:pt>
          <cx:pt idx="9814">Seetha | Flowers | Ep# 339</cx:pt>
          <cx:pt idx="9815">Seetha | Flowers | Ep# 340</cx:pt>
          <cx:pt idx="9816">Seetha | Flowers | Ep# 341</cx:pt>
          <cx:pt idx="9817">Seetha | Flowers | Ep# 344</cx:pt>
          <cx:pt idx="9818">Seetha | Flowers | Ep# 345</cx:pt>
          <cx:pt idx="9819">Seetha | Flowers | Ep# 346</cx:pt>
          <cx:pt idx="9820">Seetha | Flowers | Ep# 347</cx:pt>
          <cx:pt idx="9821">Seetha | Flowers | Ep# 348</cx:pt>
          <cx:pt idx="9822">Seetha | Flowers | Ep# 350</cx:pt>
          <cx:pt idx="9823">Seetha | Flowers | Ep# 351</cx:pt>
          <cx:pt idx="9824">Seetha | Flowers | Ep# 352</cx:pt>
          <cx:pt idx="9825">Seetha | Flowers | Ep# 353</cx:pt>
          <cx:pt idx="9826">Seetha | Flowers | Ep# 354</cx:pt>
          <cx:pt idx="9827">Seetha | Flowers | Ep# 355</cx:pt>
          <cx:pt idx="9828">Seetha | Flowers | Ep# 356</cx:pt>
          <cx:pt idx="9829">Seetha | Flowers | Ep# 357</cx:pt>
          <cx:pt idx="9830">Seetha | Flowers | Ep# 358</cx:pt>
          <cx:pt idx="9831">Seetha | Flowers | Ep# 359</cx:pt>
          <cx:pt idx="9832">Seetha | Flowers | Ep# 360</cx:pt>
          <cx:pt idx="9833">Seetha | Flowers | Ep# 361</cx:pt>
          <cx:pt idx="9834">Seetha | Flowers | Ep# 362</cx:pt>
          <cx:pt idx="9835">Seetha | Flowers | Ep# 363</cx:pt>
          <cx:pt idx="9836">Seetha | Flowers | Ep# 364</cx:pt>
          <cx:pt idx="9837">Seetha Rama Kalyanam | Bhadrachalam | Sri Rama Navami 2018 | Sri Rama Navami Live || NH9 Live</cx:pt>
          <cx:pt idx="9838">Seher To Seher Gamdu Ae Gamdu - Kajal Prajapati | New Gujarati Song 2018 | FULL HD VIDEO</cx:pt>
          <cx:pt idx="9839">Sehmi Hai Dhadkan | Daas Dev | Atif Aslam|Rahul Bhatt, Aditi Rao Hydari &amp; Richa Chadha |Vipin P</cx:pt>
          <cx:pt idx="9840">Sei Official  Teaser | #SenjiMudiMachaa | Latest Tamil Movie | Nakkhul, Aanchal Munjal | TrendMusic</cx:pt>
          <cx:pt idx="9841">SEIZER | New Kannada HD Trailer 2018 | Chiranjeevi Sarja | V.Ravichandran | Chandan Shetty</cx:pt>
          <cx:pt idx="9842">SEKHAR Master Reaction On Anchor Pradeep Drunk And Drive Case | Drunk and Drive in Hyderabad 2018</cx:pt>
          <cx:pt idx="9843">Sekhar Master Sensational Comments On Rakesh Master | Choreographer Sekhar Master | TTM</cx:pt>
          <cx:pt idx="9844">Selena Gomez - Back To You</cx:pt>
          <cx:pt idx="9845">Selfie (Full Video) | Gurshabad | Harish Verma | Simi Chahal | Jatinder Shah</cx:pt>
          <cx:pt idx="9846">Selfie Raja Movie - Latest Telugu Full Movies - Allari Naresh, Kamna Ranawat, Sakshi Chaudhary</cx:pt>
          <cx:pt idx="9847">Selfish Song Video - Race 3 | Salman Khan, Bobby, Jacqueline | Atif Aslam, Iulia Vantur | Vishal</cx:pt>
          <cx:pt idx="9848">Selfish Teaser - Race 3 | Salman Khan, Bobby, Jacqueline | Atif Aslam, Iulia Vantur | Vishal Mishra</cx:pt>
          <cx:pt idx="9849">Sellayi Kumaresan | Reel Anthu Pochu Epi 30 | Old Movie Troll Review | Madras Central</cx:pt>
          <cx:pt idx="9850">Sema Official Trailer 2 | G.V. Prakash Kumar, Arthana Binu | Valliganth | Pandiraj</cx:pt>
          <cx:pt idx="9851">Sema Songs | Sandalee Video Song | G.V. Prakash Kumar, Arthana Binu | Valliganth | Pandiraj</cx:pt>
          <cx:pt idx="9852">Sembarathi - Episode 110  - March 19, 2018 - Preview</cx:pt>
          <cx:pt idx="9853">Sembarathi - Episode 112 - March 21, 2018 - Best Scene</cx:pt>
          <cx:pt idx="9854">Sembarathi - Episode 114 - March 23, 2018 - Best Scene</cx:pt>
          <cx:pt idx="9855">Sembarathi - Episode 118 - March 29, 2018 - Best Scene</cx:pt>
          <cx:pt idx="9856">Sembarathi - Episode 120 - April 02, 2018 - Best Scene</cx:pt>
          <cx:pt idx="9857">Sembarathi - Episode 121 - April 03, 2018 - Best Scene</cx:pt>
          <cx:pt idx="9858">Sembarathi - Episode 129  - April 13, 2018 - Preview</cx:pt>
          <cx:pt idx="9859">Sembarathi - Episode 131 - April 17, 2018 - Best Scene</cx:pt>
          <cx:pt idx="9860">Sembarathi - Episode 133 - April 19, 2018 - Best Scene</cx:pt>
          <cx:pt idx="9861">Sembarathi - Episode 134 - April 20, 2018 - Best Scene</cx:pt>
          <cx:pt idx="9862">Sembarathi - Episode 136  - April 27, 1903 - Preview</cx:pt>
          <cx:pt idx="9863">Sembarathi - Episode 145 - May 07, 2018 - Best Scene</cx:pt>
          <cx:pt idx="9864">Sembarathi - Episode 146  - May 8, 2018 - Preview</cx:pt>
          <cx:pt idx="9865">Sembarathi - Episode 165  - June 04, 2018 - Preview</cx:pt>
          <cx:pt idx="9866">Sembarathi - Episode 21 - November 14, 2017 - Best Scene</cx:pt>
          <cx:pt idx="9867">Sembarathi - Episode 22 - November 15, 2017 - Best Scene</cx:pt>
          <cx:pt idx="9868">Sembarathi - Episode 28 - November 23, 2017 - Best Scene</cx:pt>
          <cx:pt idx="9869">Sembarathi - Episode 36  - December 5, 2017 - Preview</cx:pt>
          <cx:pt idx="9870">Sembarathi - Episode 41 - December 12, 2017 - Best Scene</cx:pt>
          <cx:pt idx="9871">Sembarathi - Episode 42 - December 13, 2017 - Best Scene</cx:pt>
          <cx:pt idx="9872">Sembarathi - Episode 46 - December 19, 2017 - Best Scene</cx:pt>
          <cx:pt idx="9873">Sembarathi - Episode 49 - December 22, 2017 - Best Scene</cx:pt>
          <cx:pt idx="9874">Sembarathi - Episode 51 - December 26, 2017 - Best Scene</cx:pt>
          <cx:pt idx="9875">Sembarathi - Episode 56  - January 02, 2018 - Preview</cx:pt>
          <cx:pt idx="9876">Sembarathi - Episode 59  - January 5, 2018 - Preview</cx:pt>
          <cx:pt idx="9877">Sembarathi - Episode 59 - January 05, 2018 - Best Scene</cx:pt>
          <cx:pt idx="9878">Sembarathi - Episode 66  - January 16, 2018 - Preview</cx:pt>
          <cx:pt idx="9879">Sembarathi - Episode 66 - January 16, 2018 - Best Scene</cx:pt>
          <cx:pt idx="9880">Sembarathi - Episode 67 - January 17, 2018 - Best Scene</cx:pt>
          <cx:pt idx="9881">Sembarathi - Episode 68 - January 18, 2018 - Best Scene</cx:pt>
          <cx:pt idx="9882">Sembarathi - Episode 70 - January 22, 2018 - Best Scene</cx:pt>
          <cx:pt idx="9883">Sembarathi - Episode 72 - January 24, 2018 - Best Scene</cx:pt>
          <cx:pt idx="9884">Sembarathi - Episode 74 - January 26, 2018 - Best Scene</cx:pt>
          <cx:pt idx="9885">Sembarathi - Episode 75 - January 29, 2018 - Best Scene</cx:pt>
          <cx:pt idx="9886">Sembarathi - Episode 78 - February 01, 2018 - Best Scene</cx:pt>
          <cx:pt idx="9887">Sembarathi - Episode 79 - February 02, 2018 - Best Scene</cx:pt>
          <cx:pt idx="9888">Sembarathi - Episode 80 - February 05, 2018 - Best Scene</cx:pt>
          <cx:pt idx="9889">Sembarathi - Episode 82 - February 07, 2018 - Best Scene</cx:pt>
          <cx:pt idx="9890">Sembarathi - Episode 85  - February 12, 2018 - Preview</cx:pt>
          <cx:pt idx="9891">Sembarathi - Episode 86  - February 13, 2018 - Preview</cx:pt>
          <cx:pt idx="9892">Sembarathi - Episode 87 - February 14, 2018 - Best Scene</cx:pt>
          <cx:pt idx="9893">Sembarathi - Episode 88 - February 15, 2018 - Best Scene</cx:pt>
          <cx:pt idx="9894">Sembarathi - Episode 92 - February 21, 2018 - Best Scene</cx:pt>
          <cx:pt idx="9895">Sembarathi - Episode 94 - February 23, 2018 - Best Scene</cx:pt>
          <cx:pt idx="9896">Sembarathi - Episode 96  - February 27, 2018 - Preview</cx:pt>
          <cx:pt idx="9897">Sembarathi - Episode 98 - March 01, 2018 - Best Scene</cx:pt>
          <cx:pt idx="9898">Sembarathi | Episode - 151 | Best Scene |15 May 2018 | Tamil Serial</cx:pt>
          <cx:pt idx="9899">Sembarathi | Episode - 152 | Best Scene |16 May 2018 | Tamil Serial</cx:pt>
          <cx:pt idx="9900">Sembarathi | Episode - 153 | Best Scene |17 May 2018 | Tamil Serial</cx:pt>
          <cx:pt idx="9901">Sembarathi | Episode - 156 | Best Scene |22 May 2018 | Tamil Serial</cx:pt>
          <cx:pt idx="9902">Sembarathi | Episode - 157 | Best Scene |23 May 2018 | Tamil Serial</cx:pt>
          <cx:pt idx="9903">Sembarathi | Episode - 159 | Best Scene |25 May 2018 | Tamil Serial</cx:pt>
          <cx:pt idx="9904">Sembarathi | Episode - 160 | Best Scene |28 May 2018 | Tamil Serial</cx:pt>
          <cx:pt idx="9905">Sembarathi | Episode - 162 | Best Scene |30 May 2018 | Tamil Serial</cx:pt>
          <cx:pt idx="9906">Sembarathi | Episode - 163 | Best Scene |31 May 2018 | Tamil Serial</cx:pt>
          <cx:pt idx="9907">Sembarathi | Episode - 165 | Best Scene |04 Jun 2018 | Tamil Serial</cx:pt>
          <cx:pt idx="9908">Sembarathi | Episode - 165 | Preview | 04 Jun 2018 | Tamil Serial</cx:pt>
          <cx:pt idx="9909">Sembarathi | Episode - 167 | Best Scene |06 Jun 2018 | Tamil Serial</cx:pt>
          <cx:pt idx="9910">Sembarathi | Episode - 168 | Best Scene |07 Jun 2018 | Tamil Serial</cx:pt>
          <cx:pt idx="9911">Sembarathi | Episode - 171 | Best Scene | 12 June 2018 | Tamil Serial</cx:pt>
          <cx:pt idx="9912">Sembarathi | Tamil Serial | Best Scene | Episode -  146 | 08 May 2018</cx:pt>
          <cx:pt idx="9913">Sembarathi | Tamil Serial | Best Scene | Episode -  147 | 09 May 2018</cx:pt>
          <cx:pt idx="9914">Sembarathi | Tamil Serial | Best Scene | Episode -  148 | 10 May 2018</cx:pt>
          <cx:pt idx="9915">Sembarathi | Tamil Serial | Best Scene | Episode -  150 | 14 May 2018</cx:pt>
          <cx:pt idx="9916">Sembarathi | Tamil Serial | Best Scene | Episode - 140 | 30 April 2018</cx:pt>
          <cx:pt idx="9917">Sembarathi | Tamil Serial | Best Scene | Episode 142 | 02 May 2018 | Zee Tamil</cx:pt>
          <cx:pt idx="9918">Sembarathi | Tamil Serial | Best Scene | Episode 143 | 03 May 2018</cx:pt>
          <cx:pt idx="9919">Sembarathi | Tamil Serial | Best Scene | Episode 144 | 04 May 2018</cx:pt>
          <cx:pt idx="9920">Sembarathi 28/5/18 Monday Promo | Next Week</cx:pt>
          <cx:pt idx="9921">Sembaruthi 4th June Episode | This Week Promo</cx:pt>
          <cx:pt idx="9922">Sembaruthi Serial Latest Promo | This Week</cx:pt>
          <cx:pt idx="9923">Sembaruthi Today Episode Promo | 1/6/18 Episode</cx:pt>
          <cx:pt idx="9924">Sembaruthi Today Promo | 28th May Episode</cx:pt>
          <cx:pt idx="9925">Sembaruthi Today Promo | 4/6/18 Episode Promo</cx:pt>
          <cx:pt idx="9926">Semma Botha Aagathey - Official Trailer #2 | Atharvaa | Yuvan Shankar Raja | Badri Venkatesh</cx:pt>
          <cx:pt idx="9927">Semma Botha Aagathey - Official Trailer | Atharvaa | Yuvan Shankar Raja | Badri Venkatesh</cx:pt>
          <cx:pt idx="9928">Semma Botha Aagathey - Sneak Peek | Atharvaa | Yuvan Shankar Raja | Badri Venkatesh</cx:pt>
          <cx:pt idx="9929">Semma Movie Review - G V Prakash - Tamil Talkies</cx:pt>
          <cx:pt idx="9930">Semma Weightu - Single | Kaala | Rajinikanth | Pa Ranjith | Santhosh Narayanan | Dhanush</cx:pt>
          <cx:pt idx="9931">Sensational twist to Uppal child sacrifice case - TV9 Now</cx:pt>
          <cx:pt idx="9932">Sequins Lookbook | How To Wear Sequins | 3 Ways | Shreya Jain</cx:pt>
          <cx:pt idx="9933">SERENITY Official Trailer (2018) Matthew McConaughey, Anne Hathaway Movie HD</cx:pt>
          <cx:pt idx="9934">SERIES REVISIT: TVF PITCHERS | S1E3 | Greg, John, Cort &amp; Sharmita!</cx:pt>
          <cx:pt idx="9935">SERIES REVISIT: TVF PITCHERS | S1E5 | Greg, John, Cort &amp; Sharmita!</cx:pt>
          <cx:pt idx="9936">Serious Scene - Julie Tame Kemiti Achha | New Odia Film - Super Michhua</cx:pt>
          <cx:pt idx="9937">Seth Supports Michelle Wolf's White House Correspondents' Dinner Stand-Up</cx:pt>
          <cx:pt idx="9938">Settai Pasanga Promo | Comedy Improv Show | Smile Settai</cx:pt>
          <cx:pt idx="9939">Sevilla Vs Barcelona 2-2 - All Goals &amp; Highlights - Resumen y Goles 31/03/2018 HD</cx:pt>
          <cx:pt idx="9940">Sex clip' of Hardik Patel goes viral, Patidar leader cries foul</cx:pt>
          <cx:pt idx="9941">Sexual Harassment in Congress: A Closer Look</cx:pt>
          <cx:pt idx="9942">Seyalthalaivar M. K. Stalin Forgets Independence Day | Video Memes</cx:pt>
          <cx:pt idx="9943">Shaadi Ka Bhoot | TVF Qtiyapa</cx:pt>
          <cx:pt idx="9944">SHAADI KE BAAD | Awanish Singh</cx:pt>
          <cx:pt idx="9945">Shaadi Mein Zaroor Aana | Rajkummar Rao | Kriti Kharbanda | Saturday, 17th March, 8 PM on Zee Cinema</cx:pt>
          <cx:pt idx="9946">Shaadi Mein Zaroor Aana' Star Cast Rajkummar &amp; Kriti On Yaar Mera Superstar | Full Episode</cx:pt>
          <cx:pt idx="9947">Shab Tum Ho | Official Teaser | Darshan Raval | Sayeed Quadri | Indie Music Label</cx:pt>
          <cx:pt idx="9948">Shada (Full Video) | Parmish Verma | Desi Crew | Latest Punjabi Song 2018</cx:pt>
          <cx:pt idx="9949">Shadi Kar Le | FAZAL-UD-DIN NEW SONG | Sham Idrees</cx:pt>
          <cx:pt idx="9950">Shadi May Jalool Anaa / Self Declared Aashique ft. Ootpataang Productions</cx:pt>
          <cx:pt idx="9951">SHADI SE PHELE SHADI KE BAAD || SHEHBAAZ KHAN FUNNY VIDEO</cx:pt>
          <cx:pt idx="9952">Shah Bhai Wedding Planner | Hyderabadi Comedy | Kantri Guyz</cx:pt>
          <cx:pt idx="9953">Shah Rukh Khan ki Hichki</cx:pt>
          <cx:pt idx="9954">Shaheen Afridi Best Bowling 5 Wickets in PSL | Lahore Qalandars Vs Multan Sultans | HBL PSL 2018</cx:pt>
          <cx:pt idx="9955">Shahid Afridi is on Fire Batting 4 Sixes in PSL | Karachi Kings Vs Peshawar Zalmi | HBL PSL 2018</cx:pt>
          <cx:pt idx="9956">Shahid Kapoor &amp; Rajkumar Hirani | Tape Cast | #FlyBeyond</cx:pt>
          <cx:pt idx="9957">Shahid Kapoor FIGHTS Wih Wife Mira Rajput In Public During Padmavati Promotions At HT Awards</cx:pt>
          <cx:pt idx="9958">Shahid Kapoor's BEST Reply On Ranveer Singh Acting Better Than Him In Padmavati Movie</cx:pt>
          <cx:pt idx="9959">Shahrukh Khan becames Ranveer Singh's FAN after watching Padmaavat | FilmiBeat</cx:pt>
          <cx:pt idx="9960">Shahrukh Khan's Dance with Anushka Sharma and Virat Kohli - Reception Party in Mumbai</cx:pt>
          <cx:pt idx="9961">Shaitaan Haveli | Trailer | Created by Varun Thakur</cx:pt>
          <cx:pt idx="9962">Shakeela's Seelavathi Movie Teaser | Geetha | 2018 Telugu Movie Teasers | Telugu Filmnagar</cx:pt>
          <cx:pt idx="9963">Shakot Bypoll Result</cx:pt>
          <cx:pt idx="9964">Shakti - 21st April 2018 - शक्ति</cx:pt>
          <cx:pt idx="9965">Shakti - 23rd April 2018 - शक्ति</cx:pt>
          <cx:pt idx="9966">Shakti: Harman's Dilemma!</cx:pt>
          <cx:pt idx="9967">Shame On Us | #RealTalkTuesday</cx:pt>
          <cx:pt idx="9968">Shami  ने मुझसे बात नहीं की  : Hasin Jahan Exclusive Interview On Meeting Shami</cx:pt>
          <cx:pt idx="9969">SHAMSHERA | Ranbir Kapoor in and as Shamshera | Film Announcement Teaser</cx:pt>
          <cx:pt idx="9970">Shanaya And Bhau Kadam's Funny Scene | Chala Hawa Yeu Dya - चला हवा येऊ द्या  | Zee Marathi</cx:pt>
          <cx:pt idx="9971">Shane McMahon puts Owens &amp; Zayn's careers on the line: SmackDown LIVE, Dec. 5, 2017</cx:pt>
          <cx:pt idx="9972">Shani (Kannada) - 2nd February 2018 - ಶನಿ</cx:pt>
          <cx:pt idx="9973">Sharing The Secret Videos</cx:pt>
          <cx:pt idx="9974">Sharma Ji Shahrukh aur Shaadi - Sundeep Sharma Stand-up Comedy</cx:pt>
          <cx:pt idx="9975">Sharry Mann- Love You (Official Song) | Parmish Verma | Latest Punjabi Song 2018 | Lokdhun</cx:pt>
          <cx:pt idx="9976">Sharry Mann New Movie | Latest Punjabi Movies 2017 | New Punjabi Movies 2017</cx:pt>
          <cx:pt idx="9977">Sharry Mann: Cute Munda ( Song Teaser) | Parmish Verma | Releasing on 17 November</cx:pt>
          <cx:pt idx="9978">Sharry Mann: Love You ( Audio Song) | Parmish Verma | Mista Baaz | Releasing on 30 December</cx:pt>
          <cx:pt idx="9979">Sharry Mann: Love You ( Teaser) | Parmish Verma | Mistabaaz | Full Song Releasing on 30th December</cx:pt>
          <cx:pt idx="9980">Shashi Kapoor dead | Family &amp; friends arrive to pay condolences | Rishi Kapoor, Kareena &amp; More</cx:pt>
          <cx:pt idx="9981">Shashi Kapoor Didn't Talk To Shabana Azmi For 37 Years</cx:pt>
          <cx:pt idx="9982">Shashi Kapoor funeral: SRK, Amitabh, Ranbir, Saif and others pay their last respects</cx:pt>
          <cx:pt idx="9983">Shashi Kapoor LAST VIDEO With Amitabh Bachchan, Ranbir Kapoor Before DEMISE</cx:pt>
          <cx:pt idx="9984">Shashi Kapoor Lifestyle - Income,Net Worth,Cars,Family and Etc</cx:pt>
          <cx:pt idx="9985">Shashi Kapoor passed Away : Breaking News</cx:pt>
          <cx:pt idx="9986">Shashi Kapoor की अंतिम यात्रा | Shashi Kapoor’s Funeral Video LIVE HD Coverage</cx:pt>
          <cx:pt idx="9987">Shashi Kapoor की प्रेम कहानी सुनकर आप भी हो जाएंगे Emotional</cx:pt>
          <cx:pt idx="9988">Shashi Kapoor की मौत से, सदमे में Amitabh Bachchan | Veteran actor Shashi Kapoor dies at 79 | Shashi</cx:pt>
          <cx:pt idx="9989">Shashi Kapoor: Teary Eyed Kareena Kapoor Khan REACHES Uncle's house with Saif Ali Khan | FilmiBeat</cx:pt>
          <cx:pt idx="9990">Shashi Kapoor’s Last Rites | LIVE</cx:pt>
          <cx:pt idx="9991">Shashi Kapoor's BODY Being Wrapped In INDIAN FLAG | अंतिम संस्कार</cx:pt>
          <cx:pt idx="9992">Shashi Kapoor's Demise: Shekhar Suman feels unfortunate for missing the cremation</cx:pt>
          <cx:pt idx="9993">Shashi Kapoor's Funeral Full Video | Shahrukh, Amitabh &amp; More</cx:pt>
          <cx:pt idx="9994">Shashi Kapoor's Last Rites , Mumbai Police Pays Special Tribute</cx:pt>
          <cx:pt idx="9995">Shashi Kapoor's Prayer Meet | Uncut | R.I.P</cx:pt>
          <cx:pt idx="9996">Shashi Kapoor-Shabana Azmi Affair: जब शबाना के कारण शशि कपूर की फैमिली में आई दरार</cx:pt>
          <cx:pt idx="9997">Shawn Mendes Carpool Karaoke -- #LateLateShawn</cx:pt>
          <cx:pt idx="9998">She loves me, She loves me not | Valentine's day | DUDE SERIOUSLY</cx:pt>
          <cx:pt idx="9999">She Summoned Her Ghost Friend on  The Stage - Asia's Got Talent 2017</cx:pt>
          <cx:pt idx="10000">Shehar Ke Bachche (Children's Day Special) - Sundeep Sharma | UnErase Poetry</cx:pt>
          <cx:pt idx="10001">Sheikh Chandu's Dubai Tea Stall - The Kapil Sharma Show</cx:pt>
          <cx:pt idx="10002">Shekar Master About Experience With Allu Arjun | Choreography For Julayi Julayi Song | hmtv News</cx:pt>
          <cx:pt idx="10003">Shekar Master Get Emotional in Facebook Live | Dhee 10 Shekar Master Introduce His Wife In FB Live</cx:pt>
          <cx:pt idx="10004">Shekar master live on fb: Strong counter to Rakesh master|AVA Creative thoughts</cx:pt>
          <cx:pt idx="10005">Shekinah Mukhiya And Shilpa Rao Performs On Meherbaan | The Voice India Kids | Episode 34</cx:pt>
          <cx:pt idx="10006">Shekinah Mukhiya Performs on Kaisi Paheli Zindagani | The Voice India Kids | Episode 6</cx:pt>
          <cx:pt idx="10007">Shekinah Mukhiya Performs on Nachde Ne Saare | The Voice India Kids | Episode 25</cx:pt>
          <cx:pt idx="10008">Shekinah Mukhiya Performs On Pehla Nasha | The Voice India Kids | Episode 29</cx:pt>
          <cx:pt idx="10009">Shekinah, Sneha &amp; Fazil's Challange Coach Himesh | Moment | The Voice India Kids - Season 2</cx:pt>
          <cx:pt idx="10010">Sheorans ki Holi</cx:pt>
          <cx:pt idx="10011">Shikaar | New Punjabi Song | Khushboo Kaur | Latest Punjabi Songs 2018 | Yellow Music</cx:pt>
          <cx:pt idx="10012">Shikari | Official Trailer | Mahesh Manjarekar, Viju Mane | Upcoming Marathi Movie 2018</cx:pt>
          <cx:pt idx="10013">Shikkari Shambhu | Mazha Song Video | Kunchacko Boban, Shivada | Sreejith Edavana | Official</cx:pt>
          <cx:pt idx="10014">Shikkari Shambhu | Official Trailer | Kunchacko Boban, Shivada, Vishnu Unnikrishnan | Sugeeth | HD</cx:pt>
          <cx:pt idx="10015">Shillong Curfew - Unrest between Dalit Sikhs Vs Khasi community - कर्फ्यू के बाद भी हिंसा जारी</cx:pt>
          <cx:pt idx="10016">Shilpa Has Gulati's Heart - The Kapil Sharma Show</cx:pt>
          <cx:pt idx="10017">Shilpa Shinde CREATES Record In Bigg Boss History | Bigg Boss 11</cx:pt>
          <cx:pt idx="10018">Shilpa Shinde DANCES With TV Celebs - Hina Khan And Vikas Gupta Followers INSIDE VIDEO</cx:pt>
          <cx:pt idx="10019">Shilpa Shinde Full Interview | Bigg Boss 11 Winner Shilpa Shinde | Exposing Bigg Boss 11</cx:pt>
          <cx:pt idx="10020">Shilpa Shinde MIMICS Hina Khan | Funny Or Disgusting | PUBLIC REACTION | Bigg Boss 11</cx:pt>
          <cx:pt idx="10021">Shilpa Shinde records a HISTORIC win at Bigg Boss 11, career in Bollywood awaits!</cx:pt>
          <cx:pt idx="10022">Shilpa Shinde ने बताई Hina Khan की असलियत, Bigg Boss से निकल कर दिया 1st Full EXCLUSIVE Interview</cx:pt>
          <cx:pt idx="10023">Shilpa Shinde's exclusive interview after winning Bigg Boss 11</cx:pt>
          <cx:pt idx="10024">Shilpa Shinde's GRAND WELCOME At Home After Winning Bigg Boss 11</cx:pt>
          <cx:pt idx="10025">Shilpa, Hina Vikas, Luv GRAND ENTRY At Inorbit Mall | BB Mall Task | Bigg Boss 11</cx:pt>
          <cx:pt idx="10026">Shin Lim: Magician Blows Minds With Unbelievable Close-Up Magic - America's Got Talent 2018</cx:pt>
          <cx:pt idx="10027">Shiv Aarti with Lyrics - Om Jai Shiv Omkara | शिव आरती - ॐ जय शिव ओमकारा</cx:pt>
          <cx:pt idx="10028">Shivraj Singh Chouhan का Gujarat में शानदार भाषण Rahul Hardik पर ली मस्त चुटकी</cx:pt>
          <cx:pt idx="10029">Shocked By Kashinath's Death, He Was My Mentor: Real Star Upendra</cx:pt>
          <cx:pt idx="10030">Shocking : ASP Sunitha Reddy was married earlier! - TV9 Now</cx:pt>
          <cx:pt idx="10031">SHOCKING : హీరో శ్రీకాంత్ కి ఘోర రోడ్డు ప్రమాదం | Hero Srikanth meet an accident | Filmy byte</cx:pt>
          <cx:pt idx="10032">Shocking Details Revealed about Anchor Anasuya By Child Mother |Case Filed Against Anasuya Bharadwaj</cx:pt>
          <cx:pt idx="10033">Shocking Facts about Cooked Rice in Electric Cooker | Unknown Facts in Telugu | VTube Telugu</cx:pt>
          <cx:pt idx="10034">Shocking Facts about Maha Shiva Ratri Revealed | Unknown Facts in Telugu | VTube Telugu</cx:pt>
          <cx:pt idx="10035">Shocking Facts Revealed About Kathi Mahesh Mother | Mahesh Kathi | Latest News Updates | Hyderabad</cx:pt>
          <cx:pt idx="10036">Shocking News ! Secret &amp; Mystery inside Jaya's pendrive</cx:pt>
          <cx:pt idx="10037">Shocking News Revealed About Comedian Vijay Sai Suicidé || Tollywood || YOYO Cine Talkies</cx:pt>
          <cx:pt idx="10038">Shocking News: Our President Is Perfectly Healthy</cx:pt>
          <cx:pt idx="10039">Shocking Package Offered To YSRCP MLA Giddi Eswari To Join TDP | గిడ్డి ప్యాకేజీ లీక్ టీడీపీ డైల‌మా</cx:pt>
          <cx:pt idx="10040">Shocking Revelation in Zaira Wasim Molestation Case!</cx:pt>
          <cx:pt idx="10041">Shocking Secrets Of Anam Vivekananda Reddy ... Know How He Passed Away | Taja30</cx:pt>
          <cx:pt idx="10042">Shocking! Indirectly DMK supports TTV Dhinakaran !</cx:pt>
          <cx:pt idx="10043">SHOCKING! Jabardasth Artist Lost His Memory While Saving a GIRL | Latest Updates | VTube Telugu</cx:pt>
          <cx:pt idx="10044">SHOCKING! Pradeep Machiraju's Grand Mother is NO MORE | Latest Celebrity Updates | Total Tollywood</cx:pt>
          <cx:pt idx="10045">SHOCKING.! See How Vijay Devarakonda Reacted On Anchor Anasuya  Rude Behaviour On a Boy || NewsCabin</cx:pt>
          <cx:pt idx="10046">SHOCKING: Music Director D Imman About  Financier Anbu Chezhiyan | Ashok Kumar</cx:pt>
          <cx:pt idx="10047">Shocking: Reshmi Sudheer Marriage Celebration video|Aha Naa Pellanta | Ugadi Special Program</cx:pt>
          <cx:pt idx="10048">Shooter Khiladi (2018) Telugu Film Dubbed Into Hindi Full Movie | Gopichand, Regina</cx:pt>
          <cx:pt idx="10049">Short Girls Kashtalu || Mahathalli</cx:pt>
          <cx:pt idx="10050">Short Highlights | Peshawar Zalmi Vs Islamabad United | Match 4 | HBL PSL 2018 | 24 Feb | PSL</cx:pt>
          <cx:pt idx="10051">Shourya 2017 Latest Telugu Full Movie | Manchu Manoj | Regina Cassandra | Friday PRIME Video</cx:pt>
          <cx:pt idx="10052">show bobs and vegana</cx:pt>
          <cx:pt idx="10053">Shraddha and Shruti Talk About Their Friendship | No 1 Yaari With Shivanna | Kannada Show |Viu India</cx:pt>
          <cx:pt idx="10054">SHREE RAM KATHA || DAY - 1 || 7 to15 MARCH 2018|| || PATNA ||</cx:pt>
          <cx:pt idx="10055">SHREE RAM KATHA || DAY - 2 || 7 to15 MARCH 2018|| || PATNA ||</cx:pt>
          <cx:pt idx="10056">SHREE RAM KATHA || DAY - 4 || 7 to15 MARCH 2018|| || PATNA ||</cx:pt>
          <cx:pt idx="10057">SHREE RAM KATHA || DAY - 5 || 7 to15 MARCH 2018|| || PATNA ||</cx:pt>
          <cx:pt idx="10058">SHREE RAM KATHA || DAY - 6 || 7 to15 MARCH 2018|| || PATNA ||</cx:pt>
          <cx:pt idx="10059">SHREE RAM KATHA || DAY - 9 || 7 to15 MARCH 2018|| || PATNA ||</cx:pt>
          <cx:pt idx="10060">Shreya Open Statement About Enga Veetu Maplai Editing | Viral News</cx:pt>
          <cx:pt idx="10061">Shreyan And Neelanjana | Performance On Sandese Aate Hai | The Voice India Kids | Episode 24</cx:pt>
          <cx:pt idx="10062">Shri Krishna Katha || Day -1 || Prayag Raj ||</cx:pt>
          <cx:pt idx="10063">Shri Krishna Katha || Day -2 || Prayag Raj ||</cx:pt>
          <cx:pt idx="10064">SHRIMAD BHAGWAT KATHA  || DAY - 1 || 18 TO 25 MARCH 2018|| || INDORE  ||</cx:pt>
          <cx:pt idx="10065">SHRIMAD BHAGWAT KATHA  || DAY - 2 || 18 TO 25 MARCH 2018|| || INDORE  ||</cx:pt>
          <cx:pt idx="10066">SHRIMAD BHAGWAT KATHA  || DAY - 3 || 18 TO 25 MARCH 2018|| || INDORE  ||</cx:pt>
          <cx:pt idx="10067">SHRIMAD BHAGWAT KATHA  || DAY - 6 || 18 TO 25 MARCH 2018|| || INDORE  ||</cx:pt>
          <cx:pt idx="10068">SHRIMAD BHAGWAT KATHA  || DAY - 7 || 18 TO 25 MARCH 2018|| || INDORE  ||</cx:pt>
          <cx:pt idx="10069">SHRIMAD BHAGWAT KATHA  || Day -1 || BENGALURU ||</cx:pt>
          <cx:pt idx="10070">SHRIMAD BHAGWAT KATHA  || DAY 3 || BENGALURU ||</cx:pt>
          <cx:pt idx="10071">SHRIMAD BHAGWAT KATHA  || DAY 5 ||  BENGALURU ||</cx:pt>
          <cx:pt idx="10072">SHRIMAD BHAGWAT KATHA - BHADOHI DAY- 4</cx:pt>
          <cx:pt idx="10073">SHRIMAD BHAGWAT KATHA || Day - 1 ||  || Vrindavan</cx:pt>
          <cx:pt idx="10074">Shrimad Bhagwat Katha || Day - 1 || Kolkata ||</cx:pt>
          <cx:pt idx="10075">Shrimad Bhagwat Katha || Day - 1 || PUNEI || 24-31 December 2017</cx:pt>
          <cx:pt idx="10076">SHRIMAD BHAGWAT KATHA || Day - 2 ||  || Vrindavan</cx:pt>
          <cx:pt idx="10077">Shrimad Bhagwat Katha || Day - 2 || Ahmedabad</cx:pt>
          <cx:pt idx="10078">SHRIMAD BHAGWAT KATHA || Day - 2 || KARNAL HARYANA ||</cx:pt>
          <cx:pt idx="10079">Shrimad Bhagwat Katha || Day - 2 || Kolkata ||</cx:pt>
          <cx:pt idx="10080">Shrimad Bhagwat Katha || Day - 2 || PUNEI || 24-31 December 2017</cx:pt>
          <cx:pt idx="10081">SHRIMAD BHAGWAT KATHA || Day - 3 || KARNAL HARYANA ||</cx:pt>
          <cx:pt idx="10082">Shrimad Bhagwat Katha || Day - 3 || Kolkata ||</cx:pt>
          <cx:pt idx="10083">Shrimad Bhagwat Katha || Day - 3 || PUNEI || 24-31 December 2017</cx:pt>
          <cx:pt idx="10084">Shrimad Bhagwat Katha || Day - 4 || Ahmedabad || 19-26 November 2017</cx:pt>
          <cx:pt idx="10085">Shrimad Bhagwat Katha || Day - 4 || Kolkata ||</cx:pt>
          <cx:pt idx="10086">Shrimad Bhagwat Katha || Day - 4 || MUMBAI || 6-13 December 2017</cx:pt>
          <cx:pt idx="10087">Shrimad Bhagwat Katha || Day - 4 || PUNE ||</cx:pt>
          <cx:pt idx="10088">SHRIMAD BHAGWAT KATHA || Day - 5 || KARNAL HARYANA ||</cx:pt>
          <cx:pt idx="10089">Shrimad Bhagwat Katha || Day - 5 || Kolkata ||</cx:pt>
          <cx:pt idx="10090">Shrimad Bhagwat Katha || Day - 5 || MUMBAI || 6-13 December 2017</cx:pt>
          <cx:pt idx="10091">Shrimad Bhagwat Katha || Day - 5 || PUNE ||</cx:pt>
          <cx:pt idx="10092">Shrimad Bhagwat Katha || Day - 6 || Ahmedabad || 19-26 November 2017</cx:pt>
          <cx:pt idx="10093">SHRIMAD BHAGWAT KATHA || Day - 6 || KARNAL HARYANA ||</cx:pt>
          <cx:pt idx="10094">Shrimad Bhagwat Katha || Day - 6 || MUMBAI || 6-13 December 2017</cx:pt>
          <cx:pt idx="10095">Shrimad Bhagwat Katha || Day - 6 || PUNE ||</cx:pt>
          <cx:pt idx="10096">SHRIMAD BHAGWAT KATHA || Day - 7 || KARNAL HARYANA ||</cx:pt>
          <cx:pt idx="10097">Shrimad Bhagwat Katha || Day - 7 || MUMBAI || 6-13 December 2017</cx:pt>
          <cx:pt idx="10098">Shrimad Bhagwat Katha || Day - 7 || PUNE ||</cx:pt>
          <cx:pt idx="10099">SHRIMAD BHAGWAT KATHA || Day -1 || KARNAL HARYANA ||</cx:pt>
          <cx:pt idx="10100">Shrimad Bhagwat Katha || Day -1 || Lucknow ||</cx:pt>
          <cx:pt idx="10101">Shrimad Bhagwat Katha || Day -1 || MUMBAI || 6-13 December 2017</cx:pt>
          <cx:pt idx="10102">SHRIMAD BHAGWAT KATHA || Day -2 || BENGALURU ||</cx:pt>
          <cx:pt idx="10103">Shrimad Bhagwat Katha || Day -2 || Lucknow ||</cx:pt>
          <cx:pt idx="10104">Shrimad Bhagwat Katha || Day -2 || MUMBAI || 6-13 December 2017</cx:pt>
          <cx:pt idx="10105">Shrimad Bhagwat Katha || Day -2 || PART-2 || MUMBAI ||</cx:pt>
          <cx:pt idx="10106">SHRIMAD BHAGWAT KATHA || Day -2 || UNA ||</cx:pt>
          <cx:pt idx="10107">SHRIMAD BHAGWAT KATHA || Day -3 ||  || Vrindavan</cx:pt>
          <cx:pt idx="10108">Shrimad Bhagwat Katha || Day -3 || Lucknow ||</cx:pt>
          <cx:pt idx="10109">Shrimad Bhagwat Katha || Day -3 || MUMBAI ||</cx:pt>
          <cx:pt idx="10110">SHRIMAD BHAGWAT KATHA || Day -3 || UNA ||</cx:pt>
          <cx:pt idx="10111">SHRIMAD BHAGWAT KATHA || Day -4 ||  || VRINDAVAN</cx:pt>
          <cx:pt idx="10112">SHRIMAD BHAGWAT KATHA || Day -4 || UNA ||</cx:pt>
          <cx:pt idx="10113">SHRIMAD BHAGWAT KATHA || Day -5 ||  || VRINDAVAN ||</cx:pt>
          <cx:pt idx="10114">Shrimad Bhagwat Katha || Day -5 || Lucknow ||</cx:pt>
          <cx:pt idx="10115">SHRIMAD BHAGWAT KATHA || Day -5 || UNA ||</cx:pt>
          <cx:pt idx="10116">SHRIMAD BHAGWAT KATHA || Day -6 ||  || VRINDAVAN ||</cx:pt>
          <cx:pt idx="10117">Shrimad Bhagwat Katha || Day -6 || Lucknow ||</cx:pt>
          <cx:pt idx="10118">SHRIMAD BHAGWAT KATHA || Day -6 || UNA ||</cx:pt>
          <cx:pt idx="10119">Shrimad Bhagwat Katha || Day -7 || Kolkata ||</cx:pt>
          <cx:pt idx="10120">Shrimad Bhagwat Katha || Day -7 || Lucknow ||</cx:pt>
          <cx:pt idx="10121">SHRIMAD BHAGWAT KATHA || Day -7 || UNA ||</cx:pt>
          <cx:pt idx="10122">Shubh Din |PARMANU:The Story Of Pokhran| John Abraham | Jyotica Tangri,Keerthi Sagathia| SachinJigar</cx:pt>
          <cx:pt idx="10123">Shuru Kar | Aiyaary | Amit Mishra, Neha Bhasin | Rochak Kohli | Manoj Muntashir</cx:pt>
          <cx:pt idx="10124">Shut Up Ya Kunal - Episode 4 : Journalism &amp; Defamation</cx:pt>
          <cx:pt idx="10125">Shut Up Ya Kunal - Episode 5 : Shehla Rashid &amp; Jignesh Mevani</cx:pt>
          <cx:pt idx="10126">Shut Up Ya Kunal - Episode 6 : Ravish Kumar</cx:pt>
          <cx:pt idx="10127">Shweta And Ragini Fight To Ride With Kapil | Comedy Circus Ka Naya Daur</cx:pt>
          <cx:pt idx="10128">Shweta, A Hen Visits Donkey Kapil | Comedy Circus Ka Naya Daur</cx:pt>
          <cx:pt idx="10129">Siddaramaiah lashes Out at Pratap Simha | ಪ್ರತಾಪ್ ಸಿಂಹ ಮೇಲೆ ಸಿಎಂ ವಾಗ್ದಾಳಿ...</cx:pt>
          <cx:pt idx="10130">Siddaramaiah Pays Last Respects To Siddu Nyamagouda</cx:pt>
          <cx:pt idx="10131">Siddartha (2018) NEW Full Hindi Dubbed Movie | Sagar, Ragini | Telugu Movies Hindi Dubbed</cx:pt>
          <cx:pt idx="10132">Siddharth Admits In Hospital - Deepa Sannidhi Comes To Theatre - Latest Telugu Movie Scenes</cx:pt>
          <cx:pt idx="10133">Siddharth Sagar aka Selfie Mausi's mother REVEALS 'drug abuse' reason behind such behaviou</cx:pt>
          <cx:pt idx="10134">Siddhivinayak - सिद्धिविनायक - Episode 88  - February 26, 2018 - Preview</cx:pt>
          <cx:pt idx="10135">SIDHU MOOSE WALA star banan to baad pehli var aaya pind</cx:pt>
          <cx:pt idx="10136">Silver play button - A Gift to Abhinay Maths from You tube</cx:pt>
          <cx:pt idx="10137">Simbu Atrocities | தெருவுக்கு வந்த தயாரிப்பாளர்  | Producer Michael Rayappan AAA issue</cx:pt>
          <cx:pt idx="10138">Simbu Met His Crazy Fans On His Birthday at Chennai Airport | Kollywood Wishes</cx:pt>
          <cx:pt idx="10139">Simbu should give 20 Crores for AAA flop- AAA Producer S. Michael Rayappan | Simbu | TN 653</cx:pt>
          <cx:pt idx="10140">Simbuவை  ஆதரிக்கும் கன்னட மக்கள் : Kannadigas Support Simbu | Cauvery Issue</cx:pt>
          <cx:pt idx="10141">Simhadriya Simha Kannada Movie Scene | Vishnuvardhan Argurment With Minister | Bhanu Priya | Kannada</cx:pt>
          <cx:pt idx="10142">Simple समाचार: Who Was This Revolutionary #Lenin?</cx:pt>
          <cx:pt idx="10143">Sindhionism : HOLI HAI</cx:pt>
          <cx:pt idx="10144">Sindhionism : NEW YEAR CELEBRATIONS | 2017</cx:pt>
          <cx:pt idx="10145">Sindhionism : TYPES OF CUSTOMERS</cx:pt>
          <cx:pt idx="10146">Sindhionism : UNEDUCATED MIND | EPISODE 01 | WEB SERIES</cx:pt>
          <cx:pt idx="10147">Sindhionism | EVERY TYPICAL WEDDING PARTY EVER.</cx:pt>
          <cx:pt idx="10148">Sindhionism | Marriage Phase ( Part 4 ) | Dirven Hazari</cx:pt>
          <cx:pt idx="10149">Sindionism : SINDHIS ALL ACROSS THE WORLD.</cx:pt>
          <cx:pt idx="10150">Sing Baby Sing Auditions || Wirally Originals</cx:pt>
          <cx:pt idx="10151">Singer Ghazal Srinivas Brutality With Proofs | Latest News | Telugu Boxoffice</cx:pt>
          <cx:pt idx="10152">Singer Madhu Priya Emotional Words About Pawan Kalyan At Nela Ticket Audio Launch || Ravi Teja</cx:pt>
          <cx:pt idx="10153">Singer Papon ने Kiss Controversy के कारण छोड़ दिया Show। Latest Updates</cx:pt>
          <cx:pt idx="10154">Single People vs Committed People</cx:pt>
          <cx:pt idx="10155">Singles on Lovers day | valentine's day | comedy | my village show</cx:pt>
          <cx:pt idx="10156">Sinthamani CHICKEN / Prepared by Daddy / Village food factory</cx:pt>
          <cx:pt idx="10157">Sinthir Sindoor Movie Funny Review| E Kemon Cinema Ep10| Bangla New Funny Video 2018|The Bong Guy</cx:pt>
          <cx:pt idx="10158">SIP SIP - Jasmine Sandlas ft Intense | (Full Video) | Latest Punjabi Songs 2018</cx:pt>
          <cx:pt idx="10159">SIP SIP | OFFICIAL TEASER | JASMINE SANDLAS | INTENSE</cx:pt>
          <cx:pt idx="10160">SIPAHI - Superhit Full Bhojpuri Movie 2018 - Dinesh Lal Yadav Nirahua , Aamrapali Dubey</cx:pt>
          <cx:pt idx="10161">Sippy Gill : Peg Yaaran De ( Full Song ) | Latest Punjabi Song 2017 | Tanvi Nagi | Laddi Gill</cx:pt>
          <cx:pt idx="10162">Sippy Gill : Peg Yaaran De ( Song Teaser) | Tanvi Nagi | Laddi Gill | Releasing on 17 December</cx:pt>
          <cx:pt idx="10163">SIT | BIN BULAYE MEHMAAN - S2 | Official Teaser | Making | Web Series</cx:pt>
          <cx:pt idx="10164">SIT | Bin Bulaye Mehmaan | S2 E1</cx:pt>
          <cx:pt idx="10165">SIT | Bin Bulaye Mehmaan | Web Series | S2 E2</cx:pt>
          <cx:pt idx="10166">SIT | Bin Bulaye Mehmaan | Web Series | S2 E3</cx:pt>
          <cx:pt idx="10167">SIT | Bin Bulaye Mehmaan | Web Series | S2 E4</cx:pt>
          <cx:pt idx="10168">SIT | Bin Bulaye Mehmaan | Web Series | S2 E5</cx:pt>
          <cx:pt idx="10169">SIT | DOLLY KI SHAADI | S1 E3</cx:pt>
          <cx:pt idx="10170">SIT | DOLLY KI SHAADI | S1 E4</cx:pt>
          <cx:pt idx="10171">SIT | DOLLY KI SHAADI | S1 E5</cx:pt>
          <cx:pt idx="10172">SIT | DOLLY KI SHAADI | S1 E6 | The Finale</cx:pt>
          <cx:pt idx="10173">SIT | Grass Is Greener On The Other Side | Web Series | S2 E1</cx:pt>
          <cx:pt idx="10174">SIT | Grass Is Greener On The Other Side | Web Series | S2 E2</cx:pt>
          <cx:pt idx="10175">SIT | HOW MOMS PROTECT US</cx:pt>
          <cx:pt idx="10176">SIT | Meet &amp; Greet | Mumbai | 2018</cx:pt>
          <cx:pt idx="10177">SIT | PKP | THE ARGUMENT | E 23 | Pooja Gor | Pracheen Chauhan</cx:pt>
          <cx:pt idx="10178">SIT | PKP | THE PENALTY | E 20</cx:pt>
          <cx:pt idx="10179">SIT | PKP | THE PREDICTION | E 22</cx:pt>
          <cx:pt idx="10180">SIT | PKP | THE RESOLUTION | E 21</cx:pt>
          <cx:pt idx="10181">SIT | PKP | THE SUPERSTITIOUS WIFE | E 24 | Pooja Gor | Pracheen Chauhan</cx:pt>
          <cx:pt idx="10182">SIT | TBH | BIWI KI GENERALIZATIONS | S2 E5 | Chhavi Mittal | Karan V Grover</cx:pt>
          <cx:pt idx="10183">SIT | The Better Half | BIWI KE DIET PLANS | EP 08</cx:pt>
          <cx:pt idx="10184">SIT | The Better Half | CRAZY STUPID LOVE | S2 E1</cx:pt>
          <cx:pt idx="10185">SIT | The Better Half | READ BETWEEN THE LINES | S2 E4</cx:pt>
          <cx:pt idx="10186">SIT | The Better Half | VALENTINE’S DAY PRESSURE | S2 E2</cx:pt>
          <cx:pt idx="10187">SIT | The Better Half | WIFE KNOWS BETTER | S2 E3</cx:pt>
          <cx:pt idx="10188">SIT Meet &amp; Greet in MUMBAI!</cx:pt>
          <cx:pt idx="10189">Siva Balaji &amp; Rajeev Kanakala Full Interview || Frankly With TNR #84 || Talking Movies With iDream</cx:pt>
          <cx:pt idx="10190">Sivaji Raja Fires On MlcRajendra Prasad|Sivaji Raja Speech On Telugu Channelrepresentative Bad Words</cx:pt>
          <cx:pt idx="10191">Sivaji Raja SENSATIONAL Comments On Tollywood Actresses | MAA Sliver Jubilee Celebrations | NewsQube</cx:pt>
          <cx:pt idx="10192">Sivakarthikeyan - Positive Interview After a Long Time| Velaikkaran  | RR 24</cx:pt>
          <cx:pt idx="10193">Sivakarthikeyan Kissed KPY Naveen | Ultimate Mimicry Performance! |Velaikkaran |TN656</cx:pt>
          <cx:pt idx="10194">SivaKarthikeyan pongal celebration With Family ||</cx:pt>
          <cx:pt idx="10195">SIX EASY WAYS TO IMPROVE CONFIDENCE in HINDI - 6 PILLARS OF SELF ESTEEM</cx:pt>
          <cx:pt idx="10196">Sketch | Atchi Putchi Song with Lyrics | Chiyaan Vikram | Vijay Chandar | Thaman S</cx:pt>
          <cx:pt idx="10197">Sketch First Show Fans Reaction | Vikram | Tamannaah | Soori | Sriman</cx:pt>
          <cx:pt idx="10198">Sketch Movie Review | Dumbest Review | Vikram, Tamannah | Smile Settai</cx:pt>
          <cx:pt idx="10199">Sketch Review - Vikram - Tamil Talkies</cx:pt>
          <cx:pt idx="10200">Sketch Review | Vikram | Tamannaah | Soori | Vijay Chandar | S. Thaman | Selfie Review</cx:pt>
          <cx:pt idx="10201">Skin Whitening Anti Aging Rice Face Cream | Get Young Glowing Clear Fair Skin - Korean Beauty Secret</cx:pt>
          <cx:pt idx="10202">SLENDER MAN - Official Trailer (HD)</cx:pt>
          <cx:pt idx="10203">Slow Motion | Sara Gurpal | New Punjabi Song 2017 | Yellow Music</cx:pt>
          <cx:pt idx="10204">Small Boss Telugu Comedy Video | Bigg Boss Telugu Funny Spoof | Chandragiri Subbu Comedy Videos</cx:pt>
          <cx:pt idx="10205">Small Town Girls | Girl Formula | Chai Bisket</cx:pt>
          <cx:pt idx="10206">Smallfoot Teaser Trailer #1 (2018) | Movieclips Trailers</cx:pt>
          <cx:pt idx="10207">smart boy अणखावणो जंवाई भाग-6 ,राजस्थानी हरयाणवी कोमेडी</cx:pt>
          <cx:pt idx="10208">SMARTER FASTER BETTER in HINDI - स्मार्ट एंड फ़ास्ट</cx:pt>
          <cx:pt idx="10209">Smartphone Awards 2017!</cx:pt>
          <cx:pt idx="10210">Smartron t-phone P Unboxing &amp; Overview Budget Smartphone with 5000 mAh Battery</cx:pt>
          <cx:pt idx="10211">Smile Settai யின் பரிதாப நிலை | How Do I Tell You - #27 | Smile Settai</cx:pt>
          <cx:pt idx="10212">Smriti Irani ने शाहरुख़ खान को ऐसे बताया की Modi सरकार कितनी tolerant है. शाहरुख़ खान के होश उड़ गए</cx:pt>
          <cx:pt idx="10213">Smriti Irani पर Modi लगा सकते हैं Gujarat CM  की मुहर</cx:pt>
          <cx:pt idx="10214">SnG: Do You Believe In Miracles? feat. Vidya Balan | The Big Question S2 Ep17 Part 2</cx:pt>
          <cx:pt idx="10215">SnG: How Would SNG Colonize Mars? | The Big Question S2 Ep19</cx:pt>
          <cx:pt idx="10216">SnG: Our New Year Stories feat. Sahil Shah | The Big Question S2 Ep23</cx:pt>
          <cx:pt idx="10217">SnG: What Are Our Favourite Gaalis? The Big Question S2 Season Finale</cx:pt>
          <cx:pt idx="10218">SnG: What Are The Best Questions To Ask? | The Big Question S2 Ep26</cx:pt>
          <cx:pt idx="10219">SnG: What If You Woke Up As The Opposite Sex? feat. Richa Chadha | Big Question S2 Ep20</cx:pt>
          <cx:pt idx="10220">SnG: What's Better: Single Or Committed? Feat. Taapsee Pannu and Saqib Saleem | Big Question S2 Ep27</cx:pt>
          <cx:pt idx="10221">SnG: What's In A Name? feat. Sahil Shah The Big Question S2 Ep21</cx:pt>
          <cx:pt idx="10222">SnG: What's Something People Don't Worry About But Should? Big Question S2 Ep 38</cx:pt>
          <cx:pt idx="10223">SnG: What's The Best Way To Celebrate Valentine's Day? | The Big Question S2 Ep28</cx:pt>
          <cx:pt idx="10224">SnG: WTF Are Bollywood Award Shows? feat. Varun Grover | Big Question S2 Ep29</cx:pt>
          <cx:pt idx="10225">SnG: WTF Is CID? Big Question | S2 Ep34</cx:pt>
          <cx:pt idx="10226">Snippets From The IBPS PO/CLERK SEMINAR By ADDA247 Video Team</cx:pt>
          <cx:pt idx="10227">So Innocent: Karan Benipal, Harpreet Hans (Full Song) Jinxy | Bunty Bhullar | Latest Punjabi Songs</cx:pt>
          <cx:pt idx="10228">So Much News, So Little Time - Russia Hacks Voter Rolls &amp; Rob Porter Resigns: The Daily Show</cx:pt>
          <cx:pt idx="10229">So Sorry | Bura Na Mano Holi Hai 2018</cx:pt>
          <cx:pt idx="10230">So Sorry | Congress Ke Sholay</cx:pt>
          <cx:pt idx="10231">So Sorry | Hindutva Ki Jhanki</cx:pt>
          <cx:pt idx="10232">So Sorry | New Year Per Sabka Swagat</cx:pt>
          <cx:pt idx="10233">So Sorry | 'आप' का कवी सम्मेलन</cx:pt>
          <cx:pt idx="10234">So Sorry | रजनी द नेता</cx:pt>
          <cx:pt idx="10235">So Sorry | राहुल गाँधी, कांग्रेस की आंधी</cx:pt>
          <cx:pt idx="10236">Sochde Nahi: Yuvraj Hans (Full Video Song) Desi Routz | Maninder Kailey | A Tru Makers</cx:pt>
          <cx:pt idx="10237">Sochdi Rehndi Aah: Sahaz (Full Song) | Atul Sharma | Gavy Khosa | Latest Punjabi Songs 2018</cx:pt>
          <cx:pt idx="10238">Social Activist Devi Vs  Hyper Aadi || pawan kalyan fans || Jabasdasth Aadi || Noix Tv</cx:pt>
          <cx:pt idx="10239">Social activist questions Hyper Aadi || Jabardasth Controversy || TV9 ET</cx:pt>
          <cx:pt idx="10240">Social activist Sandhya sensational Comments on hero Rajasekhar || Omfut</cx:pt>
          <cx:pt idx="10241">SOCIAL MEDIA ADDICTION TECHNIQUES FOR SUCCESS !! (HINDI) - ANIMATED SUMMARY</cx:pt>
          <cx:pt idx="10242">Social Media Sandhai | Put Chutney</cx:pt>
          <cx:pt idx="10243">Social Media Star Ep 2 | Bhuvan Bam | Rajkummar Rao</cx:pt>
          <cx:pt idx="10244">Social Work(Optional Sub) Begins On YouTube by DP Singh | Introduction , For Uppcs mains Examination</cx:pt>
          <cx:pt idx="10245">Society treating GIRLS like they Treat Guys Ft. Hasley India | ODF</cx:pt>
          <cx:pt idx="10246">SODAKKU Dance Cover by Mehaboob Dil Se | Akhil Jackson | NEERU Productions | Suriya | Anirudh |</cx:pt>
          <cx:pt idx="10247">Sofia Vergara Wants to See Ellen in Her Underwear</cx:pt>
          <cx:pt idx="10248">SOHNEYA (Full Song) Guri Feat. Sukhe | Parmish Verma | latest Punjabi Songs 2017 | GEET MP3</cx:pt>
          <cx:pt idx="10249">SOHNEYA (Teaser) Guri Feat. Sukhe | Parmish Verma | Latest Punjabi Songs 2017 | GEET MP3</cx:pt>
          <cx:pt idx="10250">Sohniyan Soortan: Akaal (Full Song) San - B | Love Bhullar | Latest Song 2018</cx:pt>
          <cx:pt idx="10251">Solo Trip At 60 | The Timeliners</cx:pt>
          <cx:pt idx="10252">Solvathellam Unmai Season 2 - Episode 438 - December 07, 2017 - Shorts</cx:pt>
          <cx:pt idx="10253">Solving UPSC Prelims 2018 Mock Paper Live  - Technique and Analysis by Deepanshu Singh</cx:pt>
          <cx:pt idx="10254">Somebody Say | Chandan Shetty | Kannada New Song | Preethiya Raayabhari | Arjun Janya</cx:pt>
          <cx:pt idx="10255">SOMEONE STOP THIS MADMAN!</cx:pt>
          <cx:pt idx="10256">Son Of Abish feat. Biswa Kalyan Rath &amp; Nakuul Mehta (Promo)</cx:pt>
          <cx:pt idx="10257">Son Of Abish feat. Gursimran Khamba &amp; Jwala Gutta</cx:pt>
          <cx:pt idx="10258">Son Of Abish feat. Kanan Gill &amp; Sonakshi Sinha</cx:pt>
          <cx:pt idx="10259">Son Of Abish feat. Kaneez Surka &amp; Swara Bhaskar</cx:pt>
          <cx:pt idx="10260">Son Of Abish feat. Mithila Palkar &amp; Shirley Setia</cx:pt>
          <cx:pt idx="10261">Son Of Abish feat. Tanmay Bhat &amp; Bhuvan Bam</cx:pt>
          <cx:pt idx="10262">Son Of Abish feat. Varun Thakur &amp; Shweta Tripathi (Promo)</cx:pt>
          <cx:pt idx="10263">Son Of Abish feat. Vir Das &amp; Irrfan Khan</cx:pt>
          <cx:pt idx="10264">Son Of Abish feat. Zakir Khan &amp; Vicky Kaushal (Promo)</cx:pt>
          <cx:pt idx="10265">Sonam Kapoor and Anand Ahuja’s Reception Video</cx:pt>
          <cx:pt idx="10266">Sonam Kapoor And Anand Ahuja's Wedding Photos</cx:pt>
          <cx:pt idx="10267">Sonam kapoor Gets Angry At Sridevi's Funeral | Sridevi की अंतिम यात्रा</cx:pt>
          <cx:pt idx="10268">Sonam Kapoor's First Look After Marriage With Hubby Anand Ahuja</cx:pt>
          <cx:pt idx="10269">Sonam Kapoor's reception: When Salman Khan kept talking to Katrina Kaif</cx:pt>
          <cx:pt idx="10270">Song Teaser ► 28 Kille | Gippy Grewal | Roshan Prince | Releasing 22 January</cx:pt>
          <cx:pt idx="10271">Song Teaser ► Butterfly: Miss Pooja | Full Song Releasing on 5 April 2018</cx:pt>
          <cx:pt idx="10272">Song Teaser ► Sochde Nahi: Yuvraj Hans | Desi Routz | Maninder Kailey | Full Song Releasing Soon</cx:pt>
          <cx:pt idx="10273">Song Teaser ► Tutti Yaari: Inder Chahal | Ranjha Yaar | Sucha Yaar |  Coming Soon</cx:pt>
          <cx:pt idx="10274">Song Teaser ► Yaad Teri | GSD | JSL Singh | Releasing Soon | Latest Punjabi Songs 2017</cx:pt>
          <cx:pt idx="10275">Song Teaser Sun Le Bekhabar | JD | Feat. Shataf Figar, Priyanka Sarkar, Dimple</cx:pt>
          <cx:pt idx="10276">Song Teaser: Ik Kahani | Gajendra Verma | Vikram Singh | Ft. Halina K</cx:pt>
          <cx:pt idx="10277">Song Teaser: Oh Humsafar | Neha Kakkar &amp; Himansh Kohli |  Tony Kakkar | Full Song Releasing Tomorrow</cx:pt>
          <cx:pt idx="10278">Song Teaser: SunDowner | AVI J | Releasing On 15 December</cx:pt>
          <cx:pt idx="10279">Sontha Kuralil Pada Romba Naala Aasai -  Fun Interview with VJ Jacquline</cx:pt>
          <cx:pt idx="10280">SONU KE TITU KI SWEETY | Luv Ranjan |  Trailer Reaction!</cx:pt>
          <cx:pt idx="10281">Sooji Mawa Gujiya । सूजी मावा की गुजिया - होली स्पेशल | Semolina Koya Gujiya</cx:pt>
          <cx:pt idx="10282">SOORMA | Diljit Dosanjh | Taapsee Pannu | Trailer Reaction!</cx:pt>
          <cx:pt idx="10283">Soorma | Official Trailer | Diljit Dosanjh | Taapsee Pannu | Angad Bedi</cx:pt>
          <cx:pt idx="10284">Sourav Ganguly reacts on Mohammed Shami Match Fixing vs Hasin Jahan Probe | वनइंडिया हिंदी</cx:pt>
          <cx:pt idx="10285">South africa Beat India by 5 wickets | SA won vs Ind | India Vs South Africa 4th ODI Highlights</cx:pt>
          <cx:pt idx="10286">South Africa vs India 1st T20 highlights  : Bhuvneshwar kumar said during taking a man of THE MATCH</cx:pt>
          <cx:pt idx="10287">SOUTH INDIAN ACTION</cx:pt>
          <cx:pt idx="10288">South Indian Kashtalu - Things South Indians are tired of Hearing Ft. NagaShourya || Mahathalli</cx:pt>
          <cx:pt idx="10289">SP ने CM योगी और Dy CM केशव प्रसाद मौर्या के किले पर अपना झंडा लहराया</cx:pt>
          <cx:pt idx="10290">Special Discussion on Sailaja Case | Ruthless Husband Rajesh | Dr Samaram | Part 1 | ABN Telugu</cx:pt>
          <cx:pt idx="10291">Special LOLLIPOP Prepared by My DADDY ARUMUGAM / Village food factory</cx:pt>
          <cx:pt idx="10292">Special Report | Cyclone Ockhi Approaches Gujarat, PM Modi Appeals BJP Members To Help People</cx:pt>
          <cx:pt idx="10293">Special Story On Anchor Radhika | Journalists &amp; Colleagues Expresses Deepest Condolences | V6News</cx:pt>
          <cx:pt idx="10294">Speed Test Discussion | ST NO. 130 | Maths | IBPS Clerk PRE 2017</cx:pt>
          <cx:pt idx="10295">Speedunnodu (2017) New Released Full Hindi Dubbed Movie | Bellamkonda Sreenivas, Sonarika Bhadoria</cx:pt>
          <cx:pt idx="10296">Spiderman by Shinchan -  Put Chutney Trailers</cx:pt>
          <cx:pt idx="10297">SPIDER-MAN: INTO THE SPIDER-VERSE - Official Trailer (HD)</cx:pt>
          <cx:pt idx="10298">Spider-Man: Into the Spider-Verse Teaser Trailer #1 (2018) | Movieclips Trailers</cx:pt>
          <cx:pt idx="10299">Spill Your Guts or Fill Your Guts w/ Kim Kardashian</cx:pt>
          <cx:pt idx="10300">Spiritual Significance of Kamakshi Deepa in Kannada: ಕಾಮಾಕ್ಷಿ ದೀಪದಿಂದ ಅಖಂಡ ಐಶ್ವರ್ಯ</cx:pt>
          <cx:pt idx="10301">Split | Malayalam Short Film With English Subtitles | C P Visakh | Official</cx:pt>
          <cx:pt idx="10302">Srh vs Kkr | Rashid Khan Celebration inside Dressing room | Vivo Ipl 2018 Funny videos</cx:pt>
          <cx:pt idx="10303">SRHism Final Video | Congrats CSK | Krazy Khanna | ChaiBisket</cx:pt>
          <cx:pt idx="10304">Sri Lanka Emergency - Buddhist Muslim Riots - Kandy Violence b/w majority Sinhala &amp; minority Muslims</cx:pt>
          <cx:pt idx="10305">Sri Lanka के ख़िलाफ़ आख़िरी ओवर में लड़ाई पर उतरी Bangladesh टीम | SL vs Bangladesh | Nidahas Trophy</cx:pt>
          <cx:pt idx="10306">Sri Mukhi Reacted on Anchor Pradeep Drunk And Drive Controversy || Telugu 123</cx:pt>
          <cx:pt idx="10307">Sri Mukhi Reacted on Anchor Pradeep Drunk And Drive Controversy || YOYO Cine Talkies</cx:pt>
          <cx:pt idx="10308">Sri Reddy : Does Suresh Babu's son have a license to exploit heroines? - TV9</cx:pt>
          <cx:pt idx="10309">Sri Reddy About The Night In Hotel Incident | Sri Reddy Interview With Raj Kamal | Top Telugu TV</cx:pt>
          <cx:pt idx="10310">Sri Reddy abuses Pawan Kalyan || Tollywood Casting Couch - TV9</cx:pt>
          <cx:pt idx="10311">Sri Reddy addresses heroes as brokers - TV9 Now</cx:pt>
          <cx:pt idx="10312">Sri Reddy Comments on Pawan Kalyan | Actor Nagababu Press Meet | Watch</cx:pt>
          <cx:pt idx="10313">Sri Reddy Exposed Name of Another Executive Producer | Chiranjeevi | Vakada Apparao | Adya Media</cx:pt>
          <cx:pt idx="10314">Sri Reddy Fires On Sekhar kammula And Sai Pallavi || Sri Reddy Controversy || Telugu Full Screen</cx:pt>
          <cx:pt idx="10315">Sri Reddy gets emotional seeing mother's interview || Tollywood Casting Couch - TV9</cx:pt>
          <cx:pt idx="10316">Sri Reddy Leaks Actress Jeevitha Rajasekhar HO* Video | Sri Reddy Vs Jeevitha | Adya Media</cx:pt>
          <cx:pt idx="10317">Sri Reddy Leaks: Tollywood Top Heroine Committed with Producers, Directors and Heroes | #PTM</cx:pt>
          <cx:pt idx="10318">Sri Reddy on Pawan Kalyan - Actress Apoorva reacts -  Tollywood Casting Couch - TV9</cx:pt>
          <cx:pt idx="10319">Sri Reddy on Pawan Kalyan || Karate Kalyani Vs POW Sandhya - TV9</cx:pt>
          <cx:pt idx="10320">Sri Reddy Powerful Warning to Director Ajay Kaundinya | Sri Reddy Interview | Top Telugu TV</cx:pt>
          <cx:pt idx="10321">Sri Reddy Press Meet Over Casting Couch | AP Bandh Over Special Status | Teenmaar News | V6 News</cx:pt>
          <cx:pt idx="10322">Sri Reddy Reacts On Nani's Legal Notices | Film Jalsa</cx:pt>
          <cx:pt idx="10323">Sri Reddy Revealed About Her Affair With Prabhas | Actress Sri Reddy Latest News | TTM</cx:pt>
          <cx:pt idx="10324">Sri Reddy Reveals Celebs Involved in CASTING COUCH | Tammareddy Bharadwaj Interview With Sri Reddy</cx:pt>
          <cx:pt idx="10325">Sri Reddy Reveals Shocking Facts About Tollywood | Sri Reddy Exclusive Interview Promo | YOYO TV</cx:pt>
          <cx:pt idx="10326">Sri Reddy Sensational Comments On Hero Nani  Sri Reddy At Press Club | 4G Entertainments |</cx:pt>
          <cx:pt idx="10327">Sri Reddy Serious Warning To Pawan Kalyan | ABN Telugu</cx:pt>
          <cx:pt idx="10328">Sri Reddy Sri Leaks | దగ్గుబాటి సురేష్ బాబు కొడుకు అభిరామ్ నీకు సిగ్గుందరా...అంటూ బయట పెట్టిన..శ్రీ</cx:pt>
          <cx:pt idx="10329">Sri Reddy Strong Counter To Sekhar Kammula's Statement | ABN Telugu</cx:pt>
          <cx:pt idx="10330">Sri Reddy trapped Suresh Babu's son Abhiram : Karate Kalyani || Tollywood Casting Couch - TV9</cx:pt>
          <cx:pt idx="10331">Sri Reddy tried for a hotel receptionist job - TV9</cx:pt>
          <cx:pt idx="10332">Sri Reddy Vs RGV || Sri Reddy sensational comments on RGV - TV9</cx:pt>
          <cx:pt idx="10333">Sri Reddy Warning to Hero Rana and Akkineni Supriya | AbhiRam | Tollywood Latest News</cx:pt>
          <cx:pt idx="10334">Sri Reddy's Another Sensation - Reveals Tollywood Natural Actor Character! | YOYO TV Channel</cx:pt>
          <cx:pt idx="10335">Sri Reddy's strong comments on Suresh Babu's son || Tollywood Casting Couch - TV9</cx:pt>
          <cx:pt idx="10336">SRI SAI SADHGURU SAI SONGS | MOST POPULAR SAI BABA SONGS |  BHAKTHI SONGS</cx:pt>
          <cx:pt idx="10337">Sri Sathya Sai Aradhana Mahotsavam (Morning Program) from Prasanthi Nilayam - 24 Apr 2018</cx:pt>
          <cx:pt idx="10338">Sri Sita Ramula Kalyanam LIVE | Bhadhrachalam Srirama Navami | V6 News</cx:pt>
          <cx:pt idx="10339">Sridevi : Boney Kapoor Call Details revealed, Know the full details | FilmiBeat</cx:pt>
          <cx:pt idx="10340">Sridevi | Reaction 3</cx:pt>
          <cx:pt idx="10341">Sridevi Death : పెళ్ళిలో జరిగిన సంఘటనకి తీవ్ర మనస్తాపానికి గురైన శ్రీదేవి - TV9</cx:pt>
          <cx:pt idx="10342">Sridevi Death || ఆలస్యంగా ముంబై రానున్న శ్రీదేవి భౌతికఖాయం - TV9</cx:pt>
          <cx:pt idx="10343">Sridevi Death || శ్రీదేవి మృతదేహానికి రీపోస్టుమార్టం - TV9</cx:pt>
          <cx:pt idx="10344">Sridevi Death Mystery || మరణం వెనుక అనుమానాలు  - TV9</cx:pt>
          <cx:pt idx="10345">Sridevi Demise: Dubai Public Prosecutor to Interrogate Boney Kapoor || NTV</cx:pt>
          <cx:pt idx="10346">Sridevi Dressed up in her Favourite Red and Golden Kanchipuram Saree for Last Time || NTV</cx:pt>
          <cx:pt idx="10347">SRIDEVI Family In Rameshwaram IMMERSED Her Ashes, Jhanvi Kapoor, Khushi, Boney Kapoor</cx:pt>
          <cx:pt idx="10348">Sridevi FIGHTS With Daughter Jhanvi Kapoor In Public At Lakme Fashion Week 2018 Finale</cx:pt>
          <cx:pt idx="10349">Sridevi Funeral Live : Inside Video</cx:pt>
          <cx:pt idx="10350">Sridevi funeral: Body of veteran actress brought to Vile Parle Seva Samaj Crematorium</cx:pt>
          <cx:pt idx="10351">Sridevi funeral: Bollywood celebrities arrive at Celebrations Sports Club</cx:pt>
          <cx:pt idx="10352">Sridevi is No More | Sridevi Death Latest Video (Sridevi Latest News)|</cx:pt>
          <cx:pt idx="10353">Sridevi is no more || Sridevi Death Mystery || Heroine Sridevi Died || 5nmedia || Telugu Latest News</cx:pt>
          <cx:pt idx="10354">Sridevi Kapoor passes away at 54 due to cardiac arrest in Dubai</cx:pt>
          <cx:pt idx="10355">Sridevi Last Dance With Anil Kapoor at Wedding in Dubai</cx:pt>
          <cx:pt idx="10356">Sridevi Passes Away At 54 | Death Reason Revealed | Shocking</cx:pt>
          <cx:pt idx="10357">Sridevi R.I.P Lifestyle, House, Net Worth, Boyfriends, Salary, Cars, Hobbies, Biography And Family</cx:pt>
          <cx:pt idx="10358">Sridevi Sister Srilatha Shocking Comments on Boney Kapoor | Sridevi Death || YOYO Cine Talkies</cx:pt>
          <cx:pt idx="10359">Sridevi Uncle M Venugopal Reddy Exclusive Interview - Promo || Face To Face With iDream Nagesh #30</cx:pt>
          <cx:pt idx="10360">Sridevi Uncle's SHOCKING revelation on her relation with Boney Kapoor | FilmiBeat</cx:pt>
          <cx:pt idx="10361">Sridevi की जांच रिपोर्ट आ गई है | Postmortem Report | Autopsy | Sridevi death in bathtub |</cx:pt>
          <cx:pt idx="10362">Sridevi की मौत के पीछे Lip Surgery तो नहीं ? | FilmiBeat</cx:pt>
          <cx:pt idx="10363">Sridevi के Mumbai घर से सीधा LIVE Update</cx:pt>
          <cx:pt idx="10364">Sridevi के जाने के बाद Arjun Kapoor ने बीच में छोड़ी Film की Shooting, Mumbai के लिए रवाना</cx:pt>
          <cx:pt idx="10365">Sridevi के मृत्यु का रहस्य | Sridevi की मौत हुई इस Surgery की वजह से</cx:pt>
          <cx:pt idx="10366">Sridevi: Anil Kapoor's wife Sunita Kapoor prepares Sridevi for her last journey | FilmiBeat</cx:pt>
          <cx:pt idx="10367">Sridevi: Jhanvi Kapoor CRIED BADLY after listening the tragic news from Karan Johar ! | FilmiBeat</cx:pt>
          <cx:pt idx="10368">Sridevi’s mortal remains brought Mumbai; to be kept at her Green Acres house</cx:pt>
          <cx:pt idx="10369">Sridevi's Body Arrives At Lokhandwala Green Acres | श्रीदेवी का पार्थिव शरीर LIVE Update</cx:pt>
          <cx:pt idx="10370">Sridevi's body being brought to India from Dubai, fans gather outside her Mumbai residence</cx:pt>
          <cx:pt idx="10371">Sridevi's death : Boney Kapoor passport seized ! - TV9</cx:pt>
          <cx:pt idx="10372">Sridevi's death a big loss for Film world - TV9 Live</cx:pt>
          <cx:pt idx="10373">Sridevi's Final Journey Live Scenes | India Bids Farewell to the Legend | CNN News18</cx:pt>
          <cx:pt idx="10374">Sridevi's Funeral : Jhanvi, Khushi, Boney &amp; family start her last journey</cx:pt>
          <cx:pt idx="10375">Sridevi's Last Rites LIVE From Mumbai - Tollywood, Bollywood, Kollywood Celebrities Attends</cx:pt>
          <cx:pt idx="10376">Sridevi's Prayer Meet in Chennai Photos</cx:pt>
          <cx:pt idx="10377">Srija Ex-Husband Sirish Shocking Comments On Kalyan Kanuganti About Tollywood Entry | Chiranjeevi</cx:pt>
          <cx:pt idx="10378">Srikanth Shocking Comments on Media | Maa Press Meet | Rakul Preet | Manchu Lakshmi | Ali</cx:pt>
          <cx:pt idx="10379">Srinivasa Kalyanam - Shoot Begins | Nithiin, Raashi Khanna</cx:pt>
          <cx:pt idx="10380">Srinivasa Reddy ( ఏ టిఫిన్ కావాలి..) Hilarious Comedy Scenes || 2018 Comedy Scenes</cx:pt>
          <cx:pt idx="10381">Sriramulu smashes a new bomb in BJP Office</cx:pt>
          <cx:pt idx="10382">SRK's Amazing Reply On Salman Khan's Tiger Zinda Hai Movie - SUPER Hit</cx:pt>
          <cx:pt idx="10383">SSC CGL 2017 result # Cut off so high know why</cx:pt>
          <cx:pt idx="10384">SSC CGL 2018  की तैयारी Abhinay Sharma और Unacademy के साथ</cx:pt>
          <cx:pt idx="10385">SSC CGL 2018-19 Official Notification Out - संपूर्ण जानकारी यहाँ पाएँ</cx:pt>
          <cx:pt idx="10386">SSC CHSL 2017 Exam Preparation Strategy</cx:pt>
          <cx:pt idx="10387">SSC CPO EXAM POSTPONED ऐसा क्यों हुआ CGL 2018 का क्या होगा ?</cx:pt>
          <cx:pt idx="10388">SSC IMPORTANT NOTICE 1st June 2018 #Student को डराने की कोशिश या Exam में Reform</cx:pt>
          <cx:pt idx="10389">SSC PROTEST : Let's Discuss With Abhinay Sir And Santosh Sir</cx:pt>
          <cx:pt idx="10390">SSC SI CPO VACANCY 2018 DELHI POLICE FULL DETAILS ,AGE, ELIGIBILITY, PATTERN, PAPER 1 PST MEDICAL</cx:pt>
          <cx:pt idx="10391">SSC परीक्षा धांधली को राहुल गांधी ने व्यापमं से जोड़ा, केंद्र सरकार पर बोला हमला</cx:pt>
          <cx:pt idx="10392">Stage Set For First Transgender Marriage In India| Mathrubhumi News</cx:pt>
          <cx:pt idx="10393">STAGS | Web Series | Episode 1 - On The House | The Timeliners</cx:pt>
          <cx:pt idx="10394">STAGS | Web Series | Episode 2 - Panga Ho Gaya Bro | The Timeliners</cx:pt>
          <cx:pt idx="10395">Stalin angry Speech | MK Stalin angry with Rajinikanth Spiritual political</cx:pt>
          <cx:pt idx="10396">Star Anchor Pradeep Caught in Drunk and Drive - New Year Celebrations | Film Jalsa</cx:pt>
          <cx:pt idx="10397">Star Boyz  | Lost in Space : The Last Manchuri.</cx:pt>
          <cx:pt idx="10398">Star heroes condolences to KASHINATH SIR death | kashinath demise | condolences for kashinath</cx:pt>
          <cx:pt idx="10399">Starbucks, You Kicked The Wrong People Out</cx:pt>
          <cx:pt idx="10400">State of the art car for Ivanka Trump in Hyderabad -  TV9 Trending</cx:pt>
          <cx:pt idx="10401">Stay Safe from Chinese Hackers - Issued in Public Interest by Indian Army</cx:pt>
          <cx:pt idx="10402">Steamed Poha Recipe  | भाप में पके एकदम सॉफ्ट पोहे । Poha cooked in steam</cx:pt>
          <cx:pt idx="10403">Steave Smith: Shane Warne drags Sachin Tendulkar in ball-tampering saga | वनइंडिया हिंदी</cx:pt>
          <cx:pt idx="10404">Step Mother Sridevi की मौत की खबर सुनते ही ये हुआ Arjun Kapoor का हाल</cx:pt>
          <cx:pt idx="10405">Stephanie McMahon announces the first-ever Women's Royal Rumble Match: Raw, Dec. 18, 2017</cx:pt>
          <cx:pt idx="10406">Stephanie McMahon questions Kurt Angle's leadership: Raw, Nov. 13, 2017</cx:pt>
          <cx:pt idx="10407">Stephanie McMahon sends Ronda Rousey crashing through a table: Raw, April 2, 2018</cx:pt>
          <cx:pt idx="10408">Stephen Bites Into The Juicy New Trump Book</cx:pt>
          <cx:pt idx="10409">Stephen Colbert &amp; John Oliver Take Over The Stage | Night Of Too Many Stars | HBO</cx:pt>
          <cx:pt idx="10410">Stephen Colbert (The Other One) On Michelle Wolf's WHCD Speech</cx:pt>
          <cx:pt idx="10411">Stephen Colbert Fills Every Vacant Federal Government Job</cx:pt>
          <cx:pt idx="10412">Stephen Colbert Grabs Capitol Hill By The Memo</cx:pt>
          <cx:pt idx="10413">Stephen Colbert Responds To Devin Nunes</cx:pt>
          <cx:pt idx="10414">Stephen Crowns Elon Musk As The King Nerd</cx:pt>
          <cx:pt idx="10415">Stephen Gets In A Few Words Before Trump's Libel Crackdown</cx:pt>
          <cx:pt idx="10416">Stephen Has A Drink For Trump... Or Tries To</cx:pt>
          <cx:pt idx="10417">Stephen Hawking ने वो वक्त बताया था, जब धरती पर हम सब मर जायेंगे | Cosmology | Hawking Theory</cx:pt>
          <cx:pt idx="10418">Stephen Unbuttons Trump's Button Brag</cx:pt>
          <cx:pt idx="10419">Stephen Uses Trump's Global Warming Logic Against Him</cx:pt>
          <cx:pt idx="10420">STERLITE POLITICS | THE ILLUMINATI SHOW WITH RJ VIGNESH #1 | BLACK SHEEP</cx:pt>
          <cx:pt idx="10421">STERLITE- மெய்ப்பொருள் காண்பது அறிவு</cx:pt>
          <cx:pt idx="10422">Steve Smith breaks down, says ball-tampering scandal has 'gutted him'</cx:pt>
          <cx:pt idx="10423">Steve Smith Breaks Down, Says He’s ‘Absolutely Devastated’ | The Quint</cx:pt>
          <cx:pt idx="10424">Steve Smith Explains How ‘Leadership Group’ Planned Ball Tampering | The Quint</cx:pt>
          <cx:pt idx="10425">Steve Smith Steps Down From Australia Cricket Team's Captaincy | Breaking</cx:pt>
          <cx:pt idx="10426">Sthreepadham | Episode 162 - 24 November 2017 | Mazhavil Manorama</cx:pt>
          <cx:pt idx="10427">Sthreepadham | Episode 167 - 30 November 2017 | Mazhavil Manorama</cx:pt>
          <cx:pt idx="10428">Sthreepadham | Episode 168 - 01 December 2017 | Mazhavil Manorama</cx:pt>
          <cx:pt idx="10429">Sthreepadham | Episode 215 - 26 January 2018 | Mazhavil Manorama</cx:pt>
          <cx:pt idx="10430">Sthreepadham | Episode 221 - 02 February 2018 | Mazhavil Manorama</cx:pt>
          <cx:pt idx="10431">Sthreepadham | Episode 251 - 16 March 2018 | Mazhavil Manorama</cx:pt>
          <cx:pt idx="10432">Sthreepadham | Episode 271 - 13 April 2018 | Mazhavil Manorama</cx:pt>
          <cx:pt idx="10433">Sthreepadham | Episode 276 - 20 April 2018 | Mazhavil Manorama</cx:pt>
          <cx:pt idx="10434">Sthreepadham I Jagadamma's gift to Bala... I Mazhavil Manorama</cx:pt>
          <cx:pt idx="10435">Still Standing I Ep 60 - A Fighting finale with Sriram Venkitaraman IAS!- Part 2 I Mazhavil Manorama</cx:pt>
          <cx:pt idx="10436">Stone Cold Steve Austin Stuns Shane and Mr. McMahon: Raw 25, Jan. 22, 2018</cx:pt>
          <cx:pt idx="10437">Stop Speak Support</cx:pt>
          <cx:pt idx="10438">Stormy Daniels' '60 Minutes' Ratings Beat Trump's</cx:pt>
          <cx:pt idx="10439">Stormy Daniels Suggests Trump Has Been . . . Bad</cx:pt>
          <cx:pt idx="10440">Story behind Register Marriage |VJ Manimegalai Reveals about her relationship with Hussian</cx:pt>
          <cx:pt idx="10441">Story Of Block Buster Arjun Reddy - Vijay Devarakonda &amp; Sandeep Reddy Vanga</cx:pt>
          <cx:pt idx="10442">STORY OF EVERY BOYFRIEND- | ELVISH YADAV  |</cx:pt>
          <cx:pt idx="10443">STORY OF EVERY INDIAN MUSLIM | Aashqeen</cx:pt>
          <cx:pt idx="10444">STORY OF EVERY SINGLE GUY - | Elvish Yadav |</cx:pt>
          <cx:pt idx="10445">STRAIGHT OUTTA MOHALI || JIMMY KALER ft. MISTA BAAZ &amp; GURLEJ AKHTER  ||FULL VIDEO|| CROWN RECORDS ||</cx:pt>
          <cx:pt idx="10446">Strategic Management Revision and Important Questions. Tips For ITSM Also</cx:pt>
          <cx:pt idx="10447">Strategy to CRACK SSC CGL By AMEEN AHMAD SCORED 504. 25/600 CGL 2017 Tier-1+ Tier-2</cx:pt>
          <cx:pt idx="10448">Streetlights Kaalamellam Song I Mammootty I Shamdat I Soubin Shahir I Lijomol Jose</cx:pt>
          <cx:pt idx="10449">Streets &amp; Food During Ramazan in Hyderabad 2018</cx:pt>
          <cx:pt idx="10450">Strictly 18+ A complete Double Meaning Interview With Iruttu Araiyil Murattu Kuththu Team</cx:pt>
          <cx:pt idx="10451">STRIKE PARIDHABANGAL | Madras Central</cx:pt>
          <cx:pt idx="10452">Student Confused | Degree Or Btech Or Pharmacy | Warangal Diaries</cx:pt>
          <cx:pt idx="10453">Student Of The Year 2  (2018) Telugu Film Dubbed Into Hindi Full Movie | Naga Chaitanya</cx:pt>
          <cx:pt idx="10454">Student VS. Teacher</cx:pt>
          <cx:pt idx="10455">Students On Result Day | MostlySane</cx:pt>
          <cx:pt idx="10456">Studio Round 15 | Voice of Punjab 8 | Full Episode | PTC Punjabi</cx:pt>
          <cx:pt idx="10457">Studio Round 19 | Voice of Punjab 8 | Full Episode I PTC Punjabi</cx:pt>
          <cx:pt idx="10458">Stunning in-ring proposals: WWE Top 10, Nov. 27, 2017</cx:pt>
          <cx:pt idx="10459">Stupid Indian Tv Ads During IPL 2018</cx:pt>
          <cx:pt idx="10460">Stupid Watergate II: Last Week Tonight with John Oliver (HBO)</cx:pt>
          <cx:pt idx="10461">Styles &amp; Nakamura trade barbs during explosive contract signing: SmackDown LIVE, June 5, 2018</cx:pt>
          <cx:pt idx="10462">Stylish Arrival of Suriya | Ferrari | NatchathiraVizha2018 | TSK</cx:pt>
          <cx:pt idx="10463">Stylish Star Allu Arjun @ ChaySam Wedding Reception | TFPC</cx:pt>
          <cx:pt idx="10464">Subah Subah (Video) | Arijit Singh, Prakriti Kakar | Amaal Mallik | Sonu Ke Titu Ki Sweety</cx:pt>
          <cx:pt idx="10465">Subah Subah Hey Bhole I ANURADHA PAUDWAL, SURESH WADKAR I Shiv Bhajan I Audio Song I Om Shiv Bhajan</cx:pt>
          <cx:pt idx="10466">Subbalakshmi Samsara - Episode 175  - February 16, 2018 - Preview</cx:pt>
          <cx:pt idx="10467">Subbalakshmi Samsara - Episode 208  - April 4, 2018 - Preview</cx:pt>
          <cx:pt idx="10468">Subbalakshmi Samsara - Episode 229  - May 3, 2018 - Preview</cx:pt>
          <cx:pt idx="10469">Subbalakshmi Samsara - Episode 230  - May 4, 2018 - Preview</cx:pt>
          <cx:pt idx="10470">Subbalakshmi Samsara - ಸುಬ್ಬಲಕ್ಷ್ಮಿ ಸಂಸಾರ  | Episode - 247 | Preview | 29 May 2018 | Kannada Serial</cx:pt>
          <cx:pt idx="10471">Subbalakshmi Samsara - ಸುಬ್ಬಲಕ್ಷ್ಮಿ ಸಂಸಾರ | Episode - 245 | Preview | 25 May 2018|Zee Kannada Serial</cx:pt>
          <cx:pt idx="10472">Subbalakshmi Samsara - ಸುಬ್ಬಲಕ್ಷ್ಮಿ ಸಂಸಾರ | Episode - 249 | Preview | 31 May 2018 | Kannada Serial</cx:pt>
          <cx:pt idx="10473">Subbalakshmi Samsara | Episode - 239 | Preview | 17 May 2018 | Kannada Serial</cx:pt>
          <cx:pt idx="10474">Subedar Joginder Singh - Teaser | Gippy Grewal | Indian Army | Indo China War | Punjabi Movie 2018</cx:pt>
          <cx:pt idx="10475">Subedar Joginder Singh - Trailer | Gippy Grewal, Roshan Prince, Kulwinder Billa | Rel 6th April 2018</cx:pt>
          <cx:pt idx="10476">Submarine Arm of the Indian Navy celebrates 50 years of service</cx:pt>
          <cx:pt idx="10477">Subramanian Swamy VS Prakash Raj #KarnatakaNow | Times Now Exclusive</cx:pt>
          <cx:pt idx="10478">Success Habits of Great Leaders | TV v/s YouTube | Dr Vivek Bindra</cx:pt>
          <cx:pt idx="10479">SUCCESS PARTY में पहली बार एक साथ Pawan Singh, Nirahua, अम्रपाली ,अक्षरा, कल्लू ,मोनालिसा और निधि झा</cx:pt>
          <cx:pt idx="10480">Success Story Of A Cringe Pop Artist</cx:pt>
          <cx:pt idx="10481">Sucha Yaar- TERE NAA [Full Song] | Art ATTACK | Sharry Nexus | New Punjabi Song 2018</cx:pt>
          <cx:pt idx="10482">SuchaYaar - KINNE SAAL [ Full Song ]  | Art ATTACK | Ranjha Yaar | New Punjabi SONG 2017</cx:pt>
          <cx:pt idx="10483">Suddapappu Avakai 2 | Honest Date | Chai Bisket</cx:pt>
          <cx:pt idx="10484">Suddenly yash gave a shocking statement about Darshan on his birthday | kgf | kurukshetra | trailer</cx:pt>
          <cx:pt idx="10485">Sudeep and Prem Talk About Friendship | No 1 Yaari With Shivanna | Viu India</cx:pt>
          <cx:pt idx="10486">Sudeep Imitates Prem | No 1 Yaari With Shivanna | Viu India</cx:pt>
          <cx:pt idx="10487">Sudeep Movie in Hindi Dubbed 2018 | Hindi Dubbed Movies 2018 Full Movie</cx:pt>
          <cx:pt idx="10488">Sudeep Reveals His First Crush | No 1 Yaari With Shivanna | Viu India</cx:pt>
          <cx:pt idx="10489">Sudeep Says Prem Is Romantic | No 1 Yaari With Shivanna | Viu India</cx:pt>
          <cx:pt idx="10490">Sudhakar Reddy murder || Rajesh produced in Court - TV9 Today</cx:pt>
          <cx:pt idx="10491">Sudhakar Reddy murder || Swathi &amp; Rajesh blame each other - TV9 Now</cx:pt>
          <cx:pt idx="10492">Sudheer &amp; Diksha Panth ni mental ga kuda adeskunna Ohmkar!!!  #SixthSense Sat &amp; Sun at 9:30 PM</cx:pt>
          <cx:pt idx="10493">Sudheer Propose To Rashmi | Funny Task | Dhee 10 | 23rd May 2018 | ETV Telugu</cx:pt>
          <cx:pt idx="10494">Sudigaali Sudheer Performance | Extra Jabardasth | 10th November 2017 | ETV Telugu</cx:pt>
          <cx:pt idx="10495">Sudigaali Sudheer Performance | Extra Jabardasth | 11th May 2018  | ETV Telugu</cx:pt>
          <cx:pt idx="10496">Sudigaali Sudheer Performance | Extra Jabardasth | 13th April 2018   | ETV Telugu</cx:pt>
          <cx:pt idx="10497">Sudigaali Sudheer Performance | Extra Jabardasth | 15th   December 2017  | ETV Telugu</cx:pt>
          <cx:pt idx="10498">Sudigaali Sudheer Performance | Extra Jabardasth | 17th November 2017 | ETV Telugu</cx:pt>
          <cx:pt idx="10499">Sudigaali Sudheer Performance | Extra Jabardasth | 18th May 2018 | ETV Telugu</cx:pt>
          <cx:pt idx="10500">Sudigaali Sudheer Performance | Extra Jabardasth | 1st December 2017  | ETV Telugu</cx:pt>
          <cx:pt idx="10501">Sudigaali Sudheer Performance | Extra Jabardasth | 1st June 2018 | ETV Telugu</cx:pt>
          <cx:pt idx="10502">Sudigaali Sudheer Performance | Extra Jabardasth | 20th April 2018 | ETV Telugu</cx:pt>
          <cx:pt idx="10503">Sudigaali Sudheer Performance | Extra Jabardasth | 22nd December 2017  | ETV Telugu</cx:pt>
          <cx:pt idx="10504">Sudigaali Sudheer Performance | Extra Jabardasth | 23rd February  2018  | ETV Telugu</cx:pt>
          <cx:pt idx="10505">Sudigaali Sudheer Performance | Extra Jabardasth | 25th  May 2018 | ETV Telugu</cx:pt>
          <cx:pt idx="10506">Sudigaali Sudheer Performance | Extra Jabardasth | 27th April 2018 | ETV Telugu</cx:pt>
          <cx:pt idx="10507">Sudigaali Sudheer Performance | Extra Jabardasth | 2nd February 2018    | ETV Telugu</cx:pt>
          <cx:pt idx="10508">Sudigaali Sudheer Performance | Extra Jabardasth | 2nd March 2018  | ETV Telugu</cx:pt>
          <cx:pt idx="10509">Sudigaali Sudheer Performance | Extra Jabardasth | 30th  March 2018  | ETV Telugu</cx:pt>
          <cx:pt idx="10510">Sudigaali Sudheer Performance | Extra Jabardasth | 4th May 2018  | ETV Telugu</cx:pt>
          <cx:pt idx="10511">Sudigaali Sudheer Performance | Extra Jabardasth | 5th January 2018  | ETV Telugu</cx:pt>
          <cx:pt idx="10512">Sudigaali Sudheer Performance | Extra Jabardasth | 8th June 2018 | ETV Telugu</cx:pt>
          <cx:pt idx="10513">Sudigaali Sudheer Performance | Extra Jabardasth | 9th  March 2018  | ETV Telugu</cx:pt>
          <cx:pt idx="10514">Sudigali Sudheer Crying About Anchor Pradeep | Anchor Pradeep Drunk And Drive Case | Pradeep Arrest</cx:pt>
          <cx:pt idx="10515">Sudigali Sudheer Ultimate Double Meaning Comedy In Class Room || Drusya Kavyam Movie 2017</cx:pt>
          <cx:pt idx="10516">SUIT PUNJABI - JASS MANAK (Full Song) | Latest Punjabi Songs 2018 | GeetMP3</cx:pt>
          <cx:pt idx="10517">Suit( Teaser)| Anmol Gagan Maan|Teji Sandhu |Desi Routz |Releasing on 3rd Dec |Speed Records</cx:pt>
          <cx:pt idx="10518">Suji Shakarpara | सूजी के कुरकुरे खस्ता शकरपारे । Semolina khasta shakarpara Recipe</cx:pt>
          <cx:pt idx="10519">Sukhanubavam | Poochi Kolli | Madras Central</cx:pt>
          <cx:pt idx="10520">Sukhari Lal का सबसे मजेदार कॉमेडी | फुल कुमारी भागल बिया | Ful Kumari Bhagal Biya |Comedy Video 2018</cx:pt>
          <cx:pt idx="10521">Sukumar Angry on Jabardasth Mahesh @Rangasthalam Movie Thanks Meet - Filmyfocus.com</cx:pt>
          <cx:pt idx="10522">Sukumar angry with Chiranjeevi for revealing Rangasthalam twist? || Show Time - TV9 Entertainment</cx:pt>
          <cx:pt idx="10523">SULTAN-THE SAVIOUR | OFFICIAL TRAILER | JEET | MIM | PRIYANKA | RAJA CHANDA | RELEASING 15TH JUNE |</cx:pt>
          <cx:pt idx="10524">Suma Kanakala Preparing Pulihora for Sankranthi Video</cx:pt>
          <cx:pt idx="10525">SUMMER VACATION | RANDOM VIDEOS | BLACK SHEEP</cx:pt>
          <cx:pt idx="10526">sun k sab ne hairaan ! parmish verma | jaskaran sandhu</cx:pt>
          <cx:pt idx="10527">SUN TV' - Next target of Vivek Jayaraman !</cx:pt>
          <cx:pt idx="10528">Sundar C. overpowering Balakrishna | Settai Talkies with Ayaz - #6 | Smile Settai</cx:pt>
          <cx:pt idx="10529">SUNDAY LIVE FIRST WORSHIP  06135-2018 --  || Christ Worship Centre || Dr.John Wesly ||</cx:pt>
          <cx:pt idx="10530">SUNDAY LIVE FIRST WORSHIP  18-02-2018 --  || Christ Worship Centre || Dr.John Wesly ||</cx:pt>
          <cx:pt idx="10531">SUNDAY LIVE FIRST WORSHIP  25-03-2018 --  || Christ Worship Centre || Dr.John Wesly ||</cx:pt>
          <cx:pt idx="10532">Sunday Nonsense | Pagla Dashu | Dashu-r Kirti | Sukumar Ray | Mirchi 98.3</cx:pt>
          <cx:pt idx="10533">Sunday Service#3 - 11 March 2018</cx:pt>
          <cx:pt idx="10534">Sunday Suspense | Asamanjababur Kukur | Satyajit Ray | Soumitra Chattopadhyay | Mirchi 98.3</cx:pt>
          <cx:pt idx="10535">Sunday Suspense | Banku Babur Bandhu | Satyajit Ray | Motion Comic Video | Mirchi 98.3</cx:pt>
          <cx:pt idx="10536">Sunday Suspense | Bhoutik Adventure | Saiyad Mustafa Siraj | Mirchi 98.3</cx:pt>
          <cx:pt idx="10537">Sunday Suspense | Chuniya Aaya | Alice Perrin | Mirchi 98.3</cx:pt>
          <cx:pt idx="10538">Sunday Suspense | Feluda | Joto Kando Kathmandu-te | Satyajit Ray | Mirchi 98.3</cx:pt>
          <cx:pt idx="10539">Sunday Suspense | Ganesh Mutsuddir Portrait | Satyajit Ray | Mirchi 98.3</cx:pt>
          <cx:pt idx="10540">Sunday Suspense | Kaalo Chhori | Syed Mustafa Siraj | Mirchi 98.3</cx:pt>
          <cx:pt idx="10541">Sunday Suspense | Khudhito Pashan | Rabindranath Tagore | Mirchi 98.3</cx:pt>
          <cx:pt idx="10542">Sunday Suspense | Sherlock Holmes | The Man With The Twisted Lip |  Sir Arthur Conan Doyle | 98.3</cx:pt>
          <cx:pt idx="10543">Sunday Suspense | Tarini Khuro | Juti | Satyajit Ray | Mirchi 98.3</cx:pt>
          <cx:pt idx="10544">Sunday Suspense | Tarini Khuro | Tarini Khuro O Oindrojalik | Satyajit Ray | Mirchi 98.3</cx:pt>
          <cx:pt idx="10545">Sunday Suspense | The Monkey's Paw | Teen Bor | W.W. Jacobs | Mirchi 98.3</cx:pt>
          <cx:pt idx="10546">Sunday Suspense | The Spider | Hanns Heinz Ewers | Mirchi 98.3</cx:pt>
          <cx:pt idx="10547">Sundergarh Ra Salman Khan (SRSK) | First Teaser Trailer | Babushan | Divya | TCP</cx:pt>
          <cx:pt idx="10548">Sunil Chhetri's Appeal Ensures a Packed Stadium for India vs Kenya Football Match | The Quint</cx:pt>
          <cx:pt idx="10549">Sunil Grover’s FUNNY Reaction On Kapil Sharma’s Firangi Movie</cx:pt>
          <cx:pt idx="10550">Sunil Grover's SHOCKING Reaction On Kapil Sharma's Firangi Movie</cx:pt>
          <cx:pt idx="10551">Sunn Le Zara | 1921 | Zareen Khan &amp; Karan Kundrra | Arnab Dutta | Harish Sagane | Vikram Bhatt</cx:pt>
          <cx:pt idx="10552">Sunnath Kalyanam | Malayalam Short Film | Mamukkoya | Saiju Kurup | Ansal Orange | Official</cx:pt>
          <cx:pt idx="10553">Sunny Boi Singh - Gangstaa | Latest Punjabi Hit 2018</cx:pt>
          <cx:pt idx="10554">Sunny Leone Insults Vikas Gupta Publicly For Losing Bigg Boss 11</cx:pt>
          <cx:pt idx="10555">Sunny Leone's Deo Deo Full Video Song || PSV Garuda Vega Movie Songs | Rajasekhar | Pooja Kumar</cx:pt>
          <cx:pt idx="10556">Sunny vs Mia 😍 | 18+ | 1 Kg Biriyani</cx:pt>
          <cx:pt idx="10557">Suno Sasurji (Official Trailer) Rishabh Kashap (Golu), - Bhojpuri Film 2018 | Bhojpuri Movie Trailor</cx:pt>
          <cx:pt idx="10558">Suno, gharwale aa rahe hai! - Zakir Khan</cx:pt>
          <cx:pt idx="10559">Sunona Sunaina Song Making | Tholi Prema 2018 Movie Songs | Varun Tej | Sapna Pabbi | Raashi Khanna</cx:pt>
          <cx:pt idx="10560">Sunshine Lollies | Shilpa Shetty Kundra | Healthy Recipes | The Art Of Loving Food</cx:pt>
          <cx:pt idx="10561">Sunwai | Benny Dayal | Gautam Rode | Natasa Stankovic | New Romantic Song 2018</cx:pt>
          <cx:pt idx="10562">Super 4 I Ep 07 - Priya &amp; Roshan on the floor I Mazhavil Manorama</cx:pt>
          <cx:pt idx="10563">Super Blue Blood Moon: Astrology Horoscope Forecast For Each Zodiac Sign</cx:pt>
          <cx:pt idx="10564">Super Dancer - Chapter 2 | Beautiful Choreography | Best Moments</cx:pt>
          <cx:pt idx="10565">Super Dancer - Chapter 2 | Bishal Sharma Wins Super Dancer - Chapter 2 | Best Moments</cx:pt>
          <cx:pt idx="10566">Super Dancer - Chapter 2 | Celebrate Holi With Rekha | Sat-Sun At 8 PM| Promo</cx:pt>
          <cx:pt idx="10567">Super Dancer - Chapter 2 | Double Power, Double Magic | Sat-Sun At 8 PM | Promo</cx:pt>
          <cx:pt idx="10568">Super Dancer - Chapter 2 | Kapil And Shilpa Dance Together | Best Moments</cx:pt>
          <cx:pt idx="10569">Super Dancer - Chapter 2 | Kapil Ki English Class | Sat-Sun 8:00 PM | Promo</cx:pt>
          <cx:pt idx="10570">Super Dancer - Chapter 2 | Salman Lifts Akash | Best Moments</cx:pt>
          <cx:pt idx="10571">Super Dancer - Chapter 2 | Vaishnavi, The Mini Michael Jackson | Sat-Sun At 8 PM | Promo</cx:pt>
          <cx:pt idx="10572">Super Dancer Of The Year (Ft. TG Films)</cx:pt>
          <cx:pt idx="10573">Super Fast 100 || Speed News || 14-05-2018 - TV9</cx:pt>
          <cx:pt idx="10574">Super Khiladi 4 (Nenu Local) 2018 New Released Full Hindi Dubbed Movie | Nani, Keerthy Suresh</cx:pt>
          <cx:pt idx="10575">Super Khiladi 4 (Nenu Local) 2018 Official Trailer 2 | Nani, Keerthy Suresh</cx:pt>
          <cx:pt idx="10576">Super Singer 6  New Promo 18/02/2018   Vijay Tv | Rajalakshmi makes every one to cry</cx:pt>
          <cx:pt idx="10577">Super Singer 6 | 1st April 2018 - Promo 3</cx:pt>
          <cx:pt idx="10578">Super Singer 6 | 21st &amp; 22nd April 2018 - Promo 3</cx:pt>
          <cx:pt idx="10579">Super Singer 6 | 26th &amp; 27th May 2018 - Promo</cx:pt>
          <cx:pt idx="10580">Super Singer 6 | 28th &amp; 29th April 2018 - Promo 1</cx:pt>
          <cx:pt idx="10581">Super Singer 6 | 2nd &amp; 3rd June 2018 - Promo</cx:pt>
          <cx:pt idx="10582">Super Singer 6 | 31st March &amp; 1st April 2018 - Promo 2</cx:pt>
          <cx:pt idx="10583">Super Singer 6 | 7th &amp; 8th April 2018 - Promo</cx:pt>
          <cx:pt idx="10584">Super Singer 6 | 9th &amp; 10th June 2018 - Promo 2</cx:pt>
          <cx:pt idx="10585">Super Singer 6 | 9th &amp; 10th June 2018 - Promo 3</cx:pt>
          <cx:pt idx="10586">Super Singer 6 Episode 14</cx:pt>
          <cx:pt idx="10587">Super Singerல் நேருக்கு நேர் மோதிக்கொண்ட செந்தில் - ராஜலட்சுமி | பரபரப்பு நிமிடங்கள்</cx:pt>
          <cx:pt idx="10588">Super Star Mahesh Genuine Speech @ Pre-Release Event | Sudheer Babu, Aditi Rao Hydari</cx:pt>
          <cx:pt idx="10589">Super Star Rajinikanth Confirmed His Political Entry During Meeting With Fans In Chennai</cx:pt>
          <cx:pt idx="10590">Super thief chor pe mor चोर पे मोर राजस्थानी हरयाणवी कॉमेडी</cx:pt>
          <cx:pt idx="10591">Supergirl 3x08 Promo Crisis on Earth-X, Part 1 (HD) Season 3 Episode 8 Promo - Crossover Event</cx:pt>
          <cx:pt idx="10592">SUPERHIT HD VIDEO SONG # खेसारी लाल यादव का Super Hit New Year SOng - पीके बियर बोलs हैप्पी न्यू ईयर</cx:pt>
          <cx:pt idx="10593">Superstars looking invincible: WWE Top 10, Jan. 1, 2018</cx:pt>
          <cx:pt idx="10594">Supply | New Musical Video HD | Dharmajan Bolgatty | Anees Basheer</cx:pt>
          <cx:pt idx="10595">Supreme Court , CJI Vs 4 Judges , Full Matter जानिए पूरा मामला ,All you Need to Know, Dipak Mishra</cx:pt>
          <cx:pt idx="10596">Supreme Is Coming I 14th December I 12 am I Adda247  Govt Job In Your Pocket</cx:pt>
          <cx:pt idx="10597">Supremo Trophy 2018  |  ( day 3  )</cx:pt>
          <cx:pt idx="10598">Supremo Trophy 2018  LIVE |  ( day 4  )</cx:pt>
          <cx:pt idx="10599">Supremo Trophy 2018  LIVE |  ( final day   )</cx:pt>
          <cx:pt idx="10600">SUPREMO TROPHY 2018 | FINAL MATCH</cx:pt>
          <cx:pt idx="10601">Surat: 2 NDRF Team Deployed as Cyclone Ochki affects with Drizzling Rains | Vtv News</cx:pt>
          <cx:pt idx="10602">Suriya &amp; Jyothika at Sridevi's Prayer Meeting | Latha Rajinikanth, Sneha | Boney Kapoor Crying</cx:pt>
          <cx:pt idx="10603">Suriya S3 (Yamudu 3) Full Movie - Latest Telugu Full Movie - Shruthi Hassan, Anushka Shetty</cx:pt>
          <cx:pt idx="10604">Suriya,Jyothika,Karthi,A.R.Rahman and More Celebrities@Sridevi Prayer Meeting at Chennai</cx:pt>
          <cx:pt idx="10605">Suriya's height abused by Sun music VJ - Kollywood celebrities angry reaction</cx:pt>
          <cx:pt idx="10606">Surma (Full Video) Deep Dhillon | Jaismeen Jassi | New Punjabi Songs 2018</cx:pt>
          <cx:pt idx="10607">Suryavamsham - Episode 143 - January 24, 2018 - Best Scene</cx:pt>
          <cx:pt idx="10608">Suryavamsham - Episode 162  - February 20, 2018 - Preview</cx:pt>
          <cx:pt idx="10609">SUSHMITA Singer/Actor On Manung Hutna 02 December 2017</cx:pt>
          <cx:pt idx="10610">Suspected chidlifter thrashed in Berhampur</cx:pt>
          <cx:pt idx="10611">Suyyash Rai SLAMS Hina Khan For FIGHTING With Shilpa Shinde | Bigg Boss 11</cx:pt>
          <cx:pt idx="10612">SW Cafe Session: Why I Miss My Childhood The Most</cx:pt>
          <cx:pt idx="10613">Swag Se Swagat - Full Song | Tiger Zinda Hai | Salman Khan | Katrina Kaif | Vishal | Neha</cx:pt>
          <cx:pt idx="10614">Swag Se Swagat Song | Official Teaser | Salman Khan | Katrina Kaif</cx:pt>
          <cx:pt idx="10615">Swag Se Swagat Song | Tiger Zinda Hai | Salman Khan | Katrina Kaif</cx:pt>
          <cx:pt idx="10616">Swagatham Krishna Video Song || Agnyaathavaasi Video Song || Pawan Kalyan, Keerthy Suresh || Anirudh</cx:pt>
          <cx:pt idx="10617">Swarajya Rakshak Sambhaji | 15th March 2018 Update | Shivaji Maharaj Poisoned? | Zee Marathi</cx:pt>
          <cx:pt idx="10618">Swarajya Rakshak Sambhaji | Big Twist In Godavari's Case | Zee Marathi | Dr.Amol Kolhe</cx:pt>
          <cx:pt idx="10619">Swarajya Rakshak Sambhaji | Death Sentence For Kedarji | Zee Marathi | Dr.Amol Kolhe</cx:pt>
          <cx:pt idx="10620">Swarajya Rakshak Sambhaji | Godavari Reveals Truth | Zee Marathi | Dr.Amol Kolhe</cx:pt>
          <cx:pt idx="10621">Swarajya Rakshak Sambhaji | Godavari To Lose Her Life | 6th February Episode Update | Zee Marathi</cx:pt>
          <cx:pt idx="10622">Swarajya Rakshak Sambhaji | Shambhuraje Decides to Prove Himself Right | Zee Marathi | Dr.Amol Kolhe</cx:pt>
          <cx:pt idx="10623">Swarajya Rakshak Sambhaji 17th March 2018 Update | Wicked Plan Against Shambhuje | Zee Marathi</cx:pt>
          <cx:pt idx="10624">Swarajya Rakshak Sambhaji 21st March 2018 Update | Shivaji Maharaj's  Health Improves | Zee Marathi</cx:pt>
          <cx:pt idx="10625">Swarajya Rakshak Sambhaji 21st March Update | Shivaji Maharaj Health Becomes Worse | Zee Marathi</cx:pt>
          <cx:pt idx="10626">Swarajya Rakshak Sambhaji 22nd March Episode Update | Zee Marathi | Dr.Amol Kolhe</cx:pt>
          <cx:pt idx="10627">Swarajya Rakshak Sambhaji 29th March 2018 Episode Update | Yesubai gets Distracted | Zee Marathi</cx:pt>
          <cx:pt idx="10628">Swarajya Rakshak Sambhaji 30th March 2018 Update | Shambhuraje Gives Surprise | Zee Marathi Serial</cx:pt>
          <cx:pt idx="10629">Swarajyarakshak Sambhaji - Episode 120  - February 09, 2018 - Preview</cx:pt>
          <cx:pt idx="10630">Swarajyarakshak Sambhaji - स्वराज्य रक्षक संभाजी - Episode 130 - February 21, 2018 - Best Scene</cx:pt>
          <cx:pt idx="10631">Swarajyarakshak Sambhaji - स्वराज्य रक्षक संभाजी - Episode 133  - February 26, 2018 - Preview</cx:pt>
          <cx:pt idx="10632">Swarajyarakshak Sambhaji - स्वराज्य रक्षक संभाजी - Episode 52  - November 23, 2017 - Preview</cx:pt>
          <cx:pt idx="10633">Swarajyarakshak Sambhaji - स्वराज्य रक्षक संभाजी - Episode 66  - December 11, 2017 - Preview</cx:pt>
          <cx:pt idx="10634">Swarajyarakshak Sambhaji - स्वराज्य रक्षक संभाजी - Episode 67  - December 10, 2017 - Preview</cx:pt>
          <cx:pt idx="10635">Swarajyarakshak Sambhaji - स्वराज्य रक्षक संभाजी - Episode 69  - December 13, 2017 - Preview</cx:pt>
          <cx:pt idx="10636">Swarajyarakshak Sambhaji - स्वराज्य रक्षक संभाजी - Episode 89  - January 4, 2018 - Preview</cx:pt>
          <cx:pt idx="10637">Swathi Chinukulu | 10th January 2018  | Full Episode No 1359 | ETV Telugu</cx:pt>
          <cx:pt idx="10638">Swathi Chinukulu | 12th January 2018  | Full Episode No 1361 | ETV Telugu</cx:pt>
          <cx:pt idx="10639">Swathi Chinukulu | 12th June 2018 | Full Episode No 1490 | ETV Telugu</cx:pt>
          <cx:pt idx="10640">Swathi Chinukulu | 13th January 2018  | Full Episode No 1362 | ETV Telugu</cx:pt>
          <cx:pt idx="10641">Swathi Chinukulu | 14th May 2018 | Full Episode No 1465 | ETV Telugu</cx:pt>
          <cx:pt idx="10642">Swathi Chinukulu | 15th February 2018  | Full Episode No 1390 | ETV Telugu</cx:pt>
          <cx:pt idx="10643">Swathi Chinukulu | 15th May 2018 | Full Episode No 1466 | ETV Telugu</cx:pt>
          <cx:pt idx="10644">Swathi Chinukulu | 16th December 2017  | Full Episode No 1338| ETV Telugu</cx:pt>
          <cx:pt idx="10645">Swathi Chinukulu | 16th February 2018  | Full Episode No 1391 | ETV Telugu</cx:pt>
          <cx:pt idx="10646">Swathi Chinukulu | 16th May 2018 | Full Episode No 1467 | ETV Telugu</cx:pt>
          <cx:pt idx="10647">Swathi Chinukulu | 16th November 2017 | Full Episode No 1312 | ETV Telugu</cx:pt>
          <cx:pt idx="10648">Swathi Chinukulu | 17th May 2018 | Full Episode No 1468 | ETV Telugu</cx:pt>
          <cx:pt idx="10649">Swathi Chinukulu | 18th November 2017 | Full Episode No 1314 | ETV Telugu</cx:pt>
          <cx:pt idx="10650">Swathi Chinukulu | 19th January 2018   | Full Episode No 1367 | ETV Telugu</cx:pt>
          <cx:pt idx="10651">Swathi Chinukulu | 21st December 2017  | Full Episode No 1342| ETV Telugu</cx:pt>
          <cx:pt idx="10652">Swathi Chinukulu | 22nd December 2017  | Full Episode No 1343| ETV Telugu</cx:pt>
          <cx:pt idx="10653">Swathi Chinukulu | 22nd February  2018  | Full Episode No 1396 | ETV Telugu</cx:pt>
          <cx:pt idx="10654">Swathi Chinukulu | 22nd January 2018   | Full Episode No 1369 | ETV Telugu</cx:pt>
          <cx:pt idx="10655">Swathi Chinukulu | 24th February  2018  | Full Episode No 1398 | ETV Telugu</cx:pt>
          <cx:pt idx="10656">Swathi Chinukulu | 25th December 2017  | Full Episode No 1345| ETV Telugu</cx:pt>
          <cx:pt idx="10657">Swathi Chinukulu | 25th November 2017 | Full Episode No 1320 | ETV Telugu</cx:pt>
          <cx:pt idx="10658">Swathi Chinukulu | 26th February  2018  | Full Episode No 1399 | ETV Telugu</cx:pt>
          <cx:pt idx="10659">Swathi Chinukulu | 27th  March 2018  | Full Episode No 1424| ETV Telugu</cx:pt>
          <cx:pt idx="10660">Swathi Chinukulu | 27th December 2017  | Full Episode No 1347| ETV Telugu</cx:pt>
          <cx:pt idx="10661">Swathi Chinukulu | 27th February  2018  | Full Episode No 1400 | ETV Telugu</cx:pt>
          <cx:pt idx="10662">Swathi Chinukulu | 28th  May 2018 | Full Episode No 1477 | ETV Telugu</cx:pt>
          <cx:pt idx="10663">Swathi Chinukulu | 28th December 2017  | Full Episode No 1348| ETV Telugu</cx:pt>
          <cx:pt idx="10664">Swathi Chinukulu | 29th  May 2018 | Full Episode No 1478 | ETV Telugu</cx:pt>
          <cx:pt idx="10665">Swathi Chinukulu | 29th December 2017  | Full Episode No 1349| ETV Telugu</cx:pt>
          <cx:pt idx="10666">Swathi Chinukulu | 29th January 2018   | Full Episode No 1375 | ETV Telugu</cx:pt>
          <cx:pt idx="10667">Swathi Chinukulu | 2nd April 2018   | Full Episode No 1429| ETV Telugu</cx:pt>
          <cx:pt idx="10668">Swathi Chinukulu | 30th  March 2018  | Full Episode No 1427| ETV Telugu</cx:pt>
          <cx:pt idx="10669">Swathi Chinukulu | 30th December 2017  | Full Episode No 1350| ETV Telugu</cx:pt>
          <cx:pt idx="10670">Swathi Chinukulu | 31st  March 2018  | Full Episode No 1428| ETV Telugu</cx:pt>
          <cx:pt idx="10671">Swathi Chinukulu | 31st  May 2018 | Full Episode No 1480 | ETV Telugu</cx:pt>
          <cx:pt idx="10672">Swathi Chinukulu | 3rd February 2018  | Full Episode No 1380 | ETV Telugu</cx:pt>
          <cx:pt idx="10673">Swathi Chinukulu | 3rd January 2018  | Full Episode No 1353 | ETV Telugu</cx:pt>
          <cx:pt idx="10674">Swathi Chinukulu | 3rd May 2018 | Full Episode No 1456 | ETV Telugu</cx:pt>
          <cx:pt idx="10675">Swathi Chinukulu | 4th June 2018 | Full Episode No 1483 | ETV Telugu</cx:pt>
          <cx:pt idx="10676">Swathi Chinukulu | 7th  March 2018  | Full Episode No 1407| ETV Telugu</cx:pt>
          <cx:pt idx="10677">Swathi Chinukulu | 9th  March 2018  | Full Episode No 1409| ETV Telugu</cx:pt>
          <cx:pt idx="10678">Swathi's Lover Rajesh Reveals Sensational Secrets In Sudhakar Reddy Case | hmtv</cx:pt>
          <cx:pt idx="10679">Sweet Wife or Sweet Brother!!! #SixthSense Sat &amp; Sun at 9:30 PM on Star Maa</cx:pt>
          <cx:pt idx="10680">Swetha acting blind to Marry Mutharasan | Yaradi Nee Mohini, Zee Tamil, Sanjeev | HOWSFULL</cx:pt>
          <cx:pt idx="10681">Swimming in village | my village show | village comedy</cx:pt>
          <cx:pt idx="10682">Syndicate Bank Recruitment Notification 2018 - 2019 | Govt Job 2018 | Govt Vacancy 2018</cx:pt>
          <cx:pt idx="10683">T.T.V தினகரன் அபார வெற்றி | TTV Dinakaran Wins RK Nagar Election | Live Result News Today</cx:pt>
          <cx:pt idx="10684">Taal Thok ke: Protests against SSC scam enters 4th day; aspirants demand CBI probe; Special Debate</cx:pt>
          <cx:pt idx="10685">Taal Thok Ke: Reason behind dispute over Padmavati | पद्मावती के खिलाफ विवाद क्यों?</cx:pt>
          <cx:pt idx="10686">Taal Thok Ke: Triple talaq Bill explained, Watch debate on criminalising instant triple talaq</cx:pt>
          <cx:pt idx="10687">Taapsee Pannu Movie in Hindi Dubbed 2017 | Hindi Dubbed Movies 2017 Full Movie</cx:pt>
          <cx:pt idx="10688">Taarak &amp; Jetha's Unbreakable Bond | Taarak Mehta Ka Ooltah Chashmah</cx:pt>
          <cx:pt idx="10689">Taarak Mehta Ka Ooltah Chashmah - तारक मेहता -  Episode 1140 - 21st May, 2018</cx:pt>
          <cx:pt idx="10690">Taarak Mehta Ka Ooltah Chashmah - तारक मेहता - Ep 2336 - 13th November, 2017</cx:pt>
          <cx:pt idx="10691">Taarak Mehta Ka Ooltah Chashmah - तारक मेहता - Ep 2337 - 14th November, 2017</cx:pt>
          <cx:pt idx="10692">Taarak Mehta Ka Ooltah Chashmah - तारक मेहता - Ep 2338 - 15th November, 2017</cx:pt>
          <cx:pt idx="10693">Taarak Mehta Ka Ooltah Chashmah - तारक मेहता - Ep 2340 - 17th November, 2017</cx:pt>
          <cx:pt idx="10694">Taarak Mehta Ka Ooltah Chashmah - तारक मेहता - Ep 2342 - 21st November, 2017</cx:pt>
          <cx:pt idx="10695">Taarak Mehta Ka Ooltah Chashmah - तारक मेहता - Ep 2344 - 23rd November, 2017</cx:pt>
          <cx:pt idx="10696">Taarak Mehta Ka Ooltah Chashmah - तारक मेहता - Ep 2346 - 27th November, 2017</cx:pt>
          <cx:pt idx="10697">Taarak Mehta Ka Ooltah Chashmah - तारक मेहता - Ep 2347 - 28th November, 2017</cx:pt>
          <cx:pt idx="10698">Taarak Mehta Ka Ooltah Chashmah - तारक मेहता - Ep 2349 - 30th November, 2017</cx:pt>
          <cx:pt idx="10699">Taarak Mehta Ka Ooltah Chashmah - तारक मेहता - Ep 2350 - 01st December, 2017</cx:pt>
          <cx:pt idx="10700">Taarak Mehta Ka Ooltah Chashmah - तारक मेहता - Ep 2352 - 05th December, 2017</cx:pt>
          <cx:pt idx="10701">Taarak Mehta Ka Ooltah Chashmah - तारक मेहता - Ep 2352 - Coming Up Next</cx:pt>
          <cx:pt idx="10702">Taarak Mehta Ka Ooltah Chashmah - तारक मेहता - Ep 2353 - 06th December, 2017</cx:pt>
          <cx:pt idx="10703">Taarak Mehta Ka Ooltah Chashmah - तारक मेहता - Ep 2355 - 8th December, 2017</cx:pt>
          <cx:pt idx="10704">Taarak Mehta Ka Ooltah Chashmah - तारक मेहता - Ep 2356 - 11th December, 2017</cx:pt>
          <cx:pt idx="10705">Taarak Mehta Ka Ooltah Chashmah - तारक मेहता - Ep 2359 - 14th December, 2017</cx:pt>
          <cx:pt idx="10706">Taarak Mehta Ka Ooltah Chashmah - तारक मेहता - Ep 2359 - Coming Up Next</cx:pt>
          <cx:pt idx="10707">Taarak Mehta Ka Ooltah Chashmah - तारक मेहता - Ep 2360 - 15th December, 2017</cx:pt>
          <cx:pt idx="10708">Taarak Mehta Ka Ooltah Chashmah - तारक मेहता - Ep 2362 - 19th December, 2017</cx:pt>
          <cx:pt idx="10709">Taarak Mehta Ka Ooltah Chashmah - तारक मेहता - Ep 2363 - 20th December, 2017</cx:pt>
          <cx:pt idx="10710">Taarak Mehta Ka Ooltah Chashmah - तारक मेहता - Ep 2364 - 21st December, 2017</cx:pt>
          <cx:pt idx="10711">Taarak Mehta Ka Ooltah Chashmah - तारक मेहता - Ep 2365 - 22nd December, 2017</cx:pt>
          <cx:pt idx="10712">Taarak Mehta Ka Ooltah Chashmah - तारक मेहता - Ep 2366 - 25th December, 2017</cx:pt>
          <cx:pt idx="10713">Taarak Mehta Ka Ooltah Chashmah - तारक मेहता - Ep 2367 - 26th December, 2017</cx:pt>
          <cx:pt idx="10714">Taarak Mehta Ka Ooltah Chashmah - तारक मेहता - Ep 2369 - 28th December, 2017</cx:pt>
          <cx:pt idx="10715">Taarak Mehta Ka Ooltah Chashmah - तारक मेहता - Ep 2374 - 4th January, 2018</cx:pt>
          <cx:pt idx="10716">Taarak Mehta Ka Ooltah Chashmah - तारक मेहता - Ep 2374 - Coming Up Next</cx:pt>
          <cx:pt idx="10717">Taarak Mehta Ka Ooltah Chashmah - तारक मेहता - Ep 2376 - Coming Up Next</cx:pt>
          <cx:pt idx="10718">Taarak Mehta Ka Ooltah Chashmah - तारक मेहता - Ep 2379 - 11th January, 2018</cx:pt>
          <cx:pt idx="10719">Taarak Mehta Ka Ooltah Chashmah - तारक मेहता - Ep 2379 - Coming Up Next</cx:pt>
          <cx:pt idx="10720">Taarak Mehta Ka Ooltah Chashmah - तारक मेहता - Ep 2381 - 15th January, 2018</cx:pt>
          <cx:pt idx="10721">Taarak Mehta Ka Ooltah Chashmah - तारक मेहता - Ep 2383 - 17th January, 2018</cx:pt>
          <cx:pt idx="10722">Taarak Mehta Ka Ooltah Chashmah - तारक मेहता - Ep 2384 - 18th January, 2018</cx:pt>
          <cx:pt idx="10723">Taarak Mehta Ka Ooltah Chashmah - तारक मेहता - Ep 2385 - 19th January, 2018</cx:pt>
          <cx:pt idx="10724">Taarak Mehta Ka Ooltah Chashmah - तारक मेहता - Ep 2387 - Coming Up Next</cx:pt>
          <cx:pt idx="10725">Taarak Mehta Ka Ooltah Chashmah - तारक मेहता - Ep 2388 - 24th January, 2018</cx:pt>
          <cx:pt idx="10726">Taarak Mehta Ka Ooltah Chashmah - तारक मेहता - Ep 2388 - Coming Up Next</cx:pt>
          <cx:pt idx="10727">Taarak Mehta Ka Ooltah Chashmah - तारक मेहता - Ep 2390 - 26th January, 2018</cx:pt>
          <cx:pt idx="10728">Taarak Mehta Ka Ooltah Chashmah - तारक मेहता - Ep 2394 - 1st February, 2018</cx:pt>
          <cx:pt idx="10729">Taarak Mehta Ka Ooltah Chashmah - तारक मेहता - Ep 2395 - 2nd February, 2018</cx:pt>
          <cx:pt idx="10730">Taarak Mehta Ka Ooltah Chashmah - तारक मेहता - Ep 2396 - 5th February, 2018</cx:pt>
          <cx:pt idx="10731">Taarak Mehta Ka Ooltah Chashmah - तारक मेहता - Ep 2401 - 12th February, 2018</cx:pt>
          <cx:pt idx="10732">Taarak Mehta Ka Ooltah Chashmah - तारक मेहता - Ep 2403 - 14th February, 2018</cx:pt>
          <cx:pt idx="10733">Taarak Mehta Ka Ooltah Chashmah - तारक मेहता - Ep 2404 - 15th February, 2018</cx:pt>
          <cx:pt idx="10734">Taarak Mehta Ka Ooltah Chashmah - तारक मेहता - Ep 2405 - 16th February, 2018</cx:pt>
          <cx:pt idx="10735">Taarak Mehta Ka Ooltah Chashmah - तारक मेहता - Ep 2407 - 20th February, 2018</cx:pt>
          <cx:pt idx="10736">Taarak Mehta Ka Ooltah Chashmah - तारक मेहता - Ep 2408 - 21st February, 2018</cx:pt>
          <cx:pt idx="10737">Taarak Mehta Ka Ooltah Chashmah - तारक मेहता - Ep 2422 - Coming Up Next</cx:pt>
          <cx:pt idx="10738">Taarak Mehta Ka Ooltah Chashmah - तारक मेहता - Ep 2423 - 14th March, 2018</cx:pt>
          <cx:pt idx="10739">Taarak Mehta Ka Ooltah Chashmah - तारक मेहता - Ep 2424 - 15th March, 2018</cx:pt>
          <cx:pt idx="10740">Taarak Mehta Ka Ooltah Chashmah - तारक मेहता - Ep 2426 - 19th March, 2018</cx:pt>
          <cx:pt idx="10741">Taarak Mehta Ka Ooltah Chashmah - तारक मेहता - Ep 2427 - 20th March, 2018</cx:pt>
          <cx:pt idx="10742">Taarak Mehta Ka Ooltah Chashmah - तारक मेहता - Ep 2447 - 17th April, 2018</cx:pt>
          <cx:pt idx="10743">Taarak Mehta Ka Ooltah Chashmah - तारक मेहता - Ep 2454 - 26th April, 2018</cx:pt>
          <cx:pt idx="10744">Taarak Mehta Ka Ooltah Chashmah - तारक मेहता - Ep 2456 - 30th April, 2018</cx:pt>
          <cx:pt idx="10745">Taarak Mehta Ka Ooltah Chashmah - तारक मेहता - Ep 2457 - 1 May, 2018</cx:pt>
          <cx:pt idx="10746">Taarak Mehta Ka Ooltah Chashmah - तारक मेहता - Ep 2459 - 3rd May, 2018</cx:pt>
          <cx:pt idx="10747">Taarak Mehta Ka Ooltah Chashmah - तारक मेहता - Ep 2461 - 7th May, 2018</cx:pt>
          <cx:pt idx="10748">Taarak Mehta Ka Ooltah Chashmah - तारक मेहता - Ep 2462 - 8th May, 2018</cx:pt>
          <cx:pt idx="10749">Taarak Mehta Ka Ooltah Chashmah - तारक मेहता - Ep 2464 - 10th May, 2018</cx:pt>
          <cx:pt idx="10750">Taarak Mehta Ka Ooltah Chashmah - तारक मेहता - Ep 2466 - 14th May, 2018</cx:pt>
          <cx:pt idx="10751">Taarak Mehta Ka Ooltah Chashmah - तारक मेहता - Ep 2467 - 15th May, 2018</cx:pt>
          <cx:pt idx="10752">Taarak Mehta Ka Ooltah Chashmah - तारक मेहता - Ep 2468 - 16th May, 2018</cx:pt>
          <cx:pt idx="10753">Taarak Mehta Ka Ooltah Chashmah - तारक मेहता - Ep 2469 - 17th May, 2018</cx:pt>
          <cx:pt idx="10754">Taarak Mehta Ka Ooltah Chashmah - तारक मेहता - Ep 2473 - 23rd May, 2018</cx:pt>
          <cx:pt idx="10755">Taarak Mehta Ka Ooltah Chashmah - तारक मेहता - Ep 2475 - 25th May, 2018</cx:pt>
          <cx:pt idx="10756">Taarak Mehta Ka Ooltah Chashmah - तारक मेहता - Ep 2478 - 30th May, 2018</cx:pt>
          <cx:pt idx="10757">Taarak Mehta Ka Ooltah Chashmah - तारक मेहता - Ep 2479 - 31st May, 2018</cx:pt>
          <cx:pt idx="10758">Taarak Mehta Ka Ooltah Chashmah - तारक मेहता - Ep 2482 - 5th June, 2018</cx:pt>
          <cx:pt idx="10759">Taarak Mehta Ka Ooltah Chashmah - तारक मेहता - Ep 2486 - 11th June, 2018</cx:pt>
          <cx:pt idx="10760">Taarak Mehta Ka Ooltah Chashmah - तारक मेहता - Episode 1047  - 04th  April  , 2018</cx:pt>
          <cx:pt idx="10761">Taarak Mehta Ka Ooltah Chashmah - तारक मेहता - Episode 1103 - 3rd  May, 2018</cx:pt>
          <cx:pt idx="10762">Taarak Mehta Ka Ooltah Chashmah - तारक मेहता - Episode 1106 - 4th  May, 2018</cx:pt>
          <cx:pt idx="10763">Taarak Mehta Ka Ooltah Chashmah - तारक मेहता - Episode 1130 -  16th  May, 2018</cx:pt>
          <cx:pt idx="10764">Taarak Mehta Ka Ooltah Chashmah - तारक मेहता - Episode 1148 -  25th  May, 2018</cx:pt>
          <cx:pt idx="10765">Taarak Mehta Ka Ooltah Chashmah - तारक मेहता - Episode 1176 -  29th  May, 2018</cx:pt>
          <cx:pt idx="10766">Taarak Mehta Ka Ooltah Chashmah - तारक मेहता - Episode 876 - 18th December, 2017</cx:pt>
          <cx:pt idx="10767">Taarak Mehta Ka Ooltah Chashmah | Mon – Fri, 8.30pm</cx:pt>
          <cx:pt idx="10768">Tab Bhi Tu | October | Varun Dhawan &amp; Banita Sandhu | Rahat Fateh Ali Khan | Anupam Roy</cx:pt>
          <cx:pt idx="10769">Tabbar Crack (Full Song) Aar Maan | New Songs 2018 | White Hill Music</cx:pt>
          <cx:pt idx="10770">TAG - Official Trailer 1</cx:pt>
          <cx:pt idx="10771">Tagaru - Hold On (Video Song) | Shiva Rajkumar | Manvitha | Charanraj | Yogaraj Bhat</cx:pt>
          <cx:pt idx="10772">Tagaru - Tagaru Banthu Tagaru (Video Song) | Shiva Rajkumar, Dhananjay, Manvitha | Charanraj</cx:pt>
          <cx:pt idx="10773">Tagaru - Yaare Nee Chathure (Video Song) | Bhavana | Manvitha Harish | Varijashree | Charanraj</cx:pt>
          <cx:pt idx="10774">Tagdi Live Stage Show || Ajay Hooda || AK Jatti &amp; Gagan || Sunita Baby || Mor Haryanvi</cx:pt>
          <cx:pt idx="10775">Tag-Team Lip Sync Battle with WWE's Triple H, Stephanie McMahon and The New Day</cx:pt>
          <cx:pt idx="10776">Taimu Ali Khan and Misha Kapoor caught together for the First Time! Kareena Kapoor | Shahid Kapoor</cx:pt>
          <cx:pt idx="10777">Taimur Ali Khan and Inaya Naumi Khemu Looks so Adorable while posing for the First Time 😍 OMG!</cx:pt>
          <cx:pt idx="10778">TALK SHOW | GUJARAT ELECTION | DUDE SERIOUSLY</cx:pt>
          <cx:pt idx="10779">Talk to the Pant (W. Sahil Shah): Depression, Religion, Passion &amp; Less</cx:pt>
          <cx:pt idx="10780">Talk to the Pant: Breaking Bad, EIC &amp; Much Less</cx:pt>
          <cx:pt idx="10781">Talking to Will Smith &amp; Joel Edgerton - Kenny Sebastian | Face to Face</cx:pt>
          <cx:pt idx="10782">Talking Tom and Friends – What Comes Next?! (Trailer)</cx:pt>
          <cx:pt idx="10783">Talking Tom Jetski 2 - Jet. Set. Go! (Gameplay) DOWNLOAD NOW!</cx:pt>
          <cx:pt idx="10784">Talking Tom Shorts 42 - Pearl Thieves</cx:pt>
          <cx:pt idx="10785">Tamar Padar│ടമാർ പടാർ │Flowers│EP# 08</cx:pt>
          <cx:pt idx="10786">Tamar Padar│ടമാർ പടാർ │Flowers│EP# 12</cx:pt>
          <cx:pt idx="10787">Tamil Cinema Real Sisters | Tamil Cinema News | Kollywood News</cx:pt>
          <cx:pt idx="10788">Tamil Nadu 2017   Bloopers</cx:pt>
          <cx:pt idx="10789">Tamil Nadu Assembly: TTV Dhinakaran teases CM Edapadi Palaniswamy !</cx:pt>
          <cx:pt idx="10790">tamil news Rajinikanth speech at thoothukudi Ameer reveals the truth tamil news live, redpix</cx:pt>
          <cx:pt idx="10791">Tamilan Prasanna BLASTS H Raja | Vairamuthu controversy</cx:pt>
          <cx:pt idx="10792">Tamilnadu 2017 - The Time Travel | God Bless</cx:pt>
          <cx:pt idx="10793">Tamizh Padam 2 Official Teaser | Shiva | Iswarya Menon | CS Amudhan | #TP2Teaser | Y Not Studios</cx:pt>
          <cx:pt idx="10794">Tamizh Padam 2 Official Teaser Breakdown | Shiva | Iswarya Menon</cx:pt>
          <cx:pt idx="10795">Tamizh Padam 2 Official Teaser Review | Shiva | Iswarya Menon | CS Amudhan</cx:pt>
          <cx:pt idx="10796">Tamizh Padam 2.0 | Evada Unna Petha Song | Shiva, Iswarya Menon | N .Kannan | C. S. Amudhan</cx:pt>
          <cx:pt idx="10797">Tammareddy about Ram Charan's Rangasthalam Movie | Tammareddy REVEALS Celebs Real Character</cx:pt>
          <cx:pt idx="10798">Tammareddy Bharadwaj About Casting Couch in Tollywood Film Industry | Tammareddy About Sri Reddy</cx:pt>
          <cx:pt idx="10799">Tammareddy Bharadwaj about Nandi Awards 2017 | Tammareddy : What's Truth? What's Fake?</cx:pt>
          <cx:pt idx="10800">Tammareddy Bharadwaj EXCLUSIVE Interview With Sri Reddy | Tollywood Casting Couch | Promo</cx:pt>
          <cx:pt idx="10801">Tammareddy Bharadwaj FACE to FACE With Kathi Mahesh | Kathi Mahesh About His Professional CAREER</cx:pt>
          <cx:pt idx="10802">Tammareddy Bharadwaj Responds to Actress Sri Reddy's Stripping Issue | Tammareddy Bharadwaj</cx:pt>
          <cx:pt idx="10803">Tane Banavu Gharwali - Rajdeep Barot | New Gujarati Song 2018 | Full HD VIDEO | RDC Gujarati</cx:pt>
          <cx:pt idx="10804">Tanishtha Performs On Mayya | The Voice India Kids | Episode 5</cx:pt>
          <cx:pt idx="10805">Tanka Takkara Official Video Song | Naam Malayalam Movie | Joshy Thomas Pallickal | Shabareesh</cx:pt>
          <cx:pt idx="10806">Tannishtha Puri Performs On Kyon | The Voice India Kids | Episode 21</cx:pt>
          <cx:pt idx="10807">Tapu Does His Parents Proud | Tapu Sena Special | Taarak Mehta Ka Ooltah Chashmah</cx:pt>
          <cx:pt idx="10808">Tapu Dresses Up Like His Father | Tapu Sena Special | Taarak Mehta Ka Ooltah Chashmah</cx:pt>
          <cx:pt idx="10809">Tapu Meets His Bride | Tapu Sena Special | Taarak Mehta Ka Ooltah Chashmah</cx:pt>
          <cx:pt idx="10810">Tapu Misbehaves In Class | Tapu Sena Special | Taarak Mehta Ka Ooltah Chashmah</cx:pt>
          <cx:pt idx="10811">Tapu Sena Cannot Go For A Picnic | Tapu Sena Special | Taarak Mehta Ka Ooltah Chashmah</cx:pt>
          <cx:pt idx="10812">Tapu Sena Encourages Goli To Come Down | Tapu Sena Special | Taarak Mehta Ka Ooltah Chashmah</cx:pt>
          <cx:pt idx="10813">Tapu Sena Engrossed In Online Chatting | Tapu Sena Special | Taarak Mehta Ka Ooltah Chashmah</cx:pt>
          <cx:pt idx="10814">Tapu Sena Teaches Computer To Bhide | Tapu Sena Special | Taarak Mehta Ka Ooltah Chashmah</cx:pt>
          <cx:pt idx="10815">Tapu Sena Welcomes Champaklal | Tapu Sena Special | Taarak Mehta Ka Ooltah Chashmah</cx:pt>
          <cx:pt idx="10816">Tapu Sena's Day At The Amusement Park | Tapu Sena Special | Taarak Mehta Ka Ooltah Chashmah</cx:pt>
          <cx:pt idx="10817">Tapu Sena's Summer Vacation | Tapu Sena Special | Taarak Mehta Ka Ooltah Chashmah</cx:pt>
          <cx:pt idx="10818">Tapu Sena's Unity | Tapu Sena Special | Taarak Mehta Ka Ooltah Chashmah</cx:pt>
          <cx:pt idx="10819">Tapu's Wedding day | Tapu Sena Special | Taarak Mehta Ka Ooltah Chashmah</cx:pt>
          <cx:pt idx="10820">Taqleef: Rohanpreet Singh | Kirat Gill, Nirmaan | Goldboy | Latest Punjabi Songs 2018</cx:pt>
          <cx:pt idx="10821">Tara Tarini | 11 May 2018 | Promo | Odia Serial - TarangTV</cx:pt>
          <cx:pt idx="10822">Tara Tarini | 12 March 2018 | Promo | Odia Serial - TarangTV</cx:pt>
          <cx:pt idx="10823">Tara Tarini | Full Ep 120 | 24th Mar 2018 | Odia Serial - TarangTV</cx:pt>
          <cx:pt idx="10824">Tara Tarini | Full Ep 143 | 20th Apr 2018 | Odia Serial - TarangTV</cx:pt>
          <cx:pt idx="10825">Tara Tarini | Full Ep 145 | 23rd Apr 2018 | Odia Serial - TarangTV</cx:pt>
          <cx:pt idx="10826">Tara Tarini | Full Ep 150 28th Apr 2018 | Odia Serial - TarangTV</cx:pt>
          <cx:pt idx="10827">Tara Tarini | Full Ep 157 | 7th May 2018 | Odia Serial - TarangTV</cx:pt>
          <cx:pt idx="10828">Tara Tarini | Full Ep 165 | 16th May 2018 | Odia Serial - TarangTV</cx:pt>
          <cx:pt idx="10829">Tara Tarini | Full Ep 168 | 19th May 2018 | Odia Serial - TarangTV</cx:pt>
          <cx:pt idx="10830">Tara Tarini | Full Ep 173 | 25th May 2018 | Odia Serial - TarangTV</cx:pt>
          <cx:pt idx="10831">Tara Tarini | Full Ep 180 | 2nd June 2018 | Odia Serial - TarangTV</cx:pt>
          <cx:pt idx="10832">Tara Tarini | Full Ep 67 22nd Jan 2018 | Odia Serial – TarangTV</cx:pt>
          <cx:pt idx="10833">Tareefan | Veere Di Wedding | QARAN  Ft. Badshah | Kareena Kapoor Khan, Sonam Kapoor, Swara &amp; Shikha</cx:pt>
          <cx:pt idx="10834">Tareefan Reprise ft Lisa Mishra | Veere Di Wedding | QARAN | Kareena, Sonam, Swara &amp; Shikha</cx:pt>
          <cx:pt idx="10835">Tareek | (Full Song) | Inder Batth | New Punjabi Songs 2018 | Latest Punjabi Songs 2018</cx:pt>
          <cx:pt idx="10836">Tareyaan De Des ( Full Video ) | Prabh Gill | Maninder Kailey | Desi Routz | Sukh Sanghera</cx:pt>
          <cx:pt idx="10837">TARGET with Alok's Seminar is being held today at 11 am, Vigyan Parishad Allahabad, UPSC &amp; UPPSC</cx:pt>
          <cx:pt idx="10838">Tari Yaad - Mamta Soni | New Gujarati Song 2018 | Coming Soon | Jitu Yogiraj | RDC Gujarati</cx:pt>
          <cx:pt idx="10839">Tarun Idi Naa Love Story Movie Theatrical TRAILER | Oviya Helen | 2018 Latest Telugu Movie Trailers</cx:pt>
          <cx:pt idx="10840">Tata H5X | First look | Autocar India</cx:pt>
          <cx:pt idx="10841">Tattoo (Full Video) Elly Mangat feat. Game Changerz | Rupan Bal Films I Latest Punjabi Songs 2018</cx:pt>
          <cx:pt idx="10842">Taylor Swift - …Ready For It? (BloodPop® Remix)(Lyric Video)</cx:pt>
          <cx:pt idx="10843">Taylor Swift - Delicate</cx:pt>
          <cx:pt idx="10844">Taylor Swift - End Game ft. Ed Sheeran, Future</cx:pt>
          <cx:pt idx="10845">TDP | EP06 - THE MAGIC TRICK | RishhSome ft. Aayushi Rana</cx:pt>
          <cx:pt idx="10846">TDP leader Anam Vivekananda Reddy Last Speech | Anam Vivekananda Reddy Speech Before Death</cx:pt>
          <cx:pt idx="10847">TDP MLC Babu Rajendra Prasad VS TOLLYWOOD Sivaji Raja Strong Comments On Politics | Cinema Politics</cx:pt>
          <cx:pt idx="10848">Team India Celebrates with Wife New Year 2018 In South Africa</cx:pt>
          <cx:pt idx="10849">Teaser - Guitar Sikhda | Jassie Gill | Jaani | B Praak | Arvindr khaira | Speed Records</cx:pt>
          <cx:pt idx="10850">Teaser  | Kambi | Mohabbat | Releasing On 11th May | Speed Records</cx:pt>
          <cx:pt idx="10851">Teaser | Chill Mode | Dilpreet Dhillon ft. Jaggi Singh &amp; Bhana La | Humble Music</cx:pt>
          <cx:pt idx="10852">TEASER | DESIGNER | NIMRAT KHAIRA | DEEP JANDU| HAPPY RAIKOTI | HUMBLE MUSIC | RELEASING ON 20TH NOV</cx:pt>
          <cx:pt idx="10853">Teaser | Diljaniya | Ranjit Bawa | Jay K | Releasing On 15th Jan | Humble Music</cx:pt>
          <cx:pt idx="10854">Teaser | Double Barrel | Hommi Pabla ft. Sidhu Moose Wala | Deep Jandu | Full Video Out Now</cx:pt>
          <cx:pt idx="10855">Teaser | Hanju Digde | A Kay | Western Penduz | Releasing Soon | Speed Records</cx:pt>
          <cx:pt idx="10856">Teaser | Honsla (ਹੌਂਸਲਾ) : Rami &amp; Prince Randhawa | Punjabi Song 2018 | Ramaz Music</cx:pt>
          <cx:pt idx="10857">Teaser | Just Listen | Sidhu Moose Wala ft. Sunny Malton | BYG BYRD | Full Video Out Now</cx:pt>
          <cx:pt idx="10858">Teaser | Nai Shad Da | Gippy Grewal | Jay K | Jaani | Humble Music</cx:pt>
          <cx:pt idx="10859">Teaser | Photoaan | Jass Bajwa Ft Dj Flow | Happy Raikoti | Teji Sandhu | Releasing 30th April</cx:pt>
          <cx:pt idx="10860">Teaser: Keh Vi Ni Sakda | Shivam Grover | Pehchan Music | Voilà! Digi | Releasing Tomorrow</cx:pt>
          <cx:pt idx="10861">Teasing girls with Bollywood songs  part 3 || kiraak hyderabadiz || funny video</cx:pt>
          <cx:pt idx="10862">Tech Talks #346 - Moto X4, BharatNet II, iPhone X FaceID, Indigo Laptop Smoke, Rubber Electricity</cx:pt>
          <cx:pt idx="10863">Tech Talks #352 - Vivo V7, Xiaomi i Device, Facebook Watch, Tesla Powerbank, Dual SIM iPhone</cx:pt>
          <cx:pt idx="10864">Tech Talks #354 - Redmi Note 5, Apple Car, Drones in India, UC Browser Back, Android Location</cx:pt>
          <cx:pt idx="10865">Tech Talks #355 - Nokia 2, Razer Phone, Umang App, Heart Failure Device, Brain Implant</cx:pt>
          <cx:pt idx="10866">Tech Talks #356 - Apple Folding, Mars Beer, AirTel 198 Plan, Uber Electric, Oppo R13</cx:pt>
          <cx:pt idx="10867">Tech Talks #357 - Oppo F5 Youth, Mi Discount, YouTube Ads, Quantum Encryption</cx:pt>
          <cx:pt idx="10868">Tech Talks #358 - Xiaomi R1, Drone Malaria, Essential Phone, Canon M100, Mediatek 2621</cx:pt>
          <cx:pt idx="10869">Tech Talks #359 - Tofu Wine, Graphene Batteries, 5G in 2023, Jio Cashback, YouTube Go, Sandisk India</cx:pt>
          <cx:pt idx="10870">Tech Talks #362 - Whatsapp Down, AirTel 199 Plan, Micromax Bharat 5, Samsung 5G, Ola Pedal</cx:pt>
          <cx:pt idx="10871">Tech Talks #363 - Roadster to Mars, Magnesium Battery, Blackberry Fine, Ultrasound Needle, Tinder AI</cx:pt>
          <cx:pt idx="10872">Tech Talks #364 - Freedom 251, Oneplus 5T Star Wars, Samsung Palm, Bitcoin Jobs</cx:pt>
          <cx:pt idx="10873">Tech Talks #365 - Honor 7x, Redmi 5 Plus, Samsung 512GB, Jio Phone Assistant, Android Oreo Go</cx:pt>
          <cx:pt idx="10874">Tech Talks #371 - Xiaomi Electric Car, AR Stickers, Bitcoin Buyers, Mi Mix 3, Nokia 6 (2018)</cx:pt>
          <cx:pt idx="10875">Tech Talks #378 - Redmi Note 5 Cancel?, 5G India, NASA Mars, Android Bitcoin Miner, Samsung RAM</cx:pt>
          <cx:pt idx="10876">Tech Talks #380 - Oneplus 6, Jio Happy New Year Offer, Smallest Phone, Mi Max 3, Metal Circuit</cx:pt>
          <cx:pt idx="10877">Tech Talks #384 - Facebook Aadhaar Link?, Apple with Mediatek, Honor View 10, PayTM 100 Million</cx:pt>
          <cx:pt idx="10878">Tech Talks #385 - Nokia 1, Facebook Aadhaar, Note 8 Battery, Mi 7 Fingerprint, LG Car, AirTel TV</cx:pt>
          <cx:pt idx="10879">Tech Talks #389 - Redmi Note 5, Oneplus 5T Sandstone, Panic Button India, OPPO Super VOOC</cx:pt>
          <cx:pt idx="10880">Tech Talks #390 - Flipkart Sale, Vivo Fingerprint, 140Gbps Internet?, HTC U12, Gene Therapy</cx:pt>
          <cx:pt idx="10881">Tech Talks #401 - 1.25Cr SmartWatch, Bitcoin Drop, Mi Max 3, Microdrones, LG G7</cx:pt>
          <cx:pt idx="10882">Tech Talks #405 - Flipkart Amazon Sale, Mavic Air, LG Folding Phone, Samsung Copy</cx:pt>
          <cx:pt idx="10883">Tech Talks #407 - Jio Republic Day Offer, 512GB MicroSD, Transparent Fingerprint Scanner, Mavic Air</cx:pt>
          <cx:pt idx="10884">Tech Talks #408 - 6.1 Inch iPhone, India Gate Emoji, Google I/O 2018, MIUI 10, 999Rs 4G Phone</cx:pt>
          <cx:pt idx="10885">Tech Talks #410 - Jio Coin 100Rs, Drone on Road, Test Tube Hard Drive, Tinder Hack, Mi 6X</cx:pt>
          <cx:pt idx="10886">Tech Talks #411 - Facebook Gaming, Moto G6 Play, Nokia 7 Plus, Coolpad Vs Xiaomi, Google Clips</cx:pt>
          <cx:pt idx="10887">Tech Talks #412 - Oppo 5G, Oneplus Buy Back, Boring Flamethrower, mAadhaar iOS, LG G7</cx:pt>
          <cx:pt idx="10888">Tech Talks #416 - Bitcoin Drops, Mahindra Electric, Redmi Note 5, Nokia 1, Office 2019, Messenger</cx:pt>
          <cx:pt idx="10889">Tech Talks #417 - U19 WC, Alexa Printer, Vivo X30, Indian Army AI, Jio Data Speed, Facebook Patent</cx:pt>
          <cx:pt idx="10890">Tech Talks #419 - Galaxy X, Infinix Hot S3, Falcon Heavy, Credit Card Bitcoin, Microdrones</cx:pt>
          <cx:pt idx="10891">Tech Talks #423 - Airpods Blast, Mi Mix 2S, YouTube Update, JioPhone Booking, Bitcoin Warning</cx:pt>
          <cx:pt idx="10892">Tech Talks #430 - Delhi Fanfest, Hyperloop India, Nokia 10, Mi Mix 2S, Electric Cars India</cx:pt>
          <cx:pt idx="10893">Tech Talks #431 - Nokia 8 Pro, Essential Phone India, Slowest 4G India, Apple Watch Life saver, S9+</cx:pt>
          <cx:pt idx="10894">Tech Talks #435 - 16000mAh Phone, Land Rover Phone, Doogee V, Remote Self Driving, Oneplus in India</cx:pt>
          <cx:pt idx="10895">Tech Talks #441 - 5Million+, Android P Dialer, Moto G6 Play, MiTV 4A, YouTube AI, Mi Mix 2S</cx:pt>
          <cx:pt idx="10896">Tech Talks #446 - Redmi 5, Mi Mix 2S Wireless Charging, Note 9 Fingerprint, NASA Moon, Ola Electric</cx:pt>
          <cx:pt idx="10897">Tech Talks #447 - Redmi 5, OPPO F7, Oneplus 6, Wave Ring, Moto X5, Moto Mod VR, Hyperloop</cx:pt>
          <cx:pt idx="10898">Tech Talks #452 - Galaxy S10, Oneplus 6, Oppo F7 25MP, Safe Batteries, Papaya AI, Car 4G</cx:pt>
          <cx:pt idx="10899">Tech Talks #453 - Facebook Police, Lost Luggage Tracking, Nuclear SpaceShip, AI for Smiles</cx:pt>
          <cx:pt idx="10900">Tech Talks #458 - Vivo V9, Cheap iPad, AirTel Free 30GB, ISRO Launch, Samsung J7 Prime 2</cx:pt>
          <cx:pt idx="10901">Tech Talks #470 - AirTel Pre 5G, Jio 251-102GB, Oneplus 6 Price, Space Hotel, 4G Availability India,</cx:pt>
          <cx:pt idx="10902">Tech Talks #477 - iPhone X Gold, Android P, Whatsapp Beta, India Mobile Congress, BHIM Cashback</cx:pt>
          <cx:pt idx="10903">Tech Talks #480 - P20 Pro India, OnePlus 6 Ad, Facebook Fake News, Tecno Camon i Fly, iPhone SE2</cx:pt>
          <cx:pt idx="10904">Tech Talks #482 - Apple Daisy, Folding Samsung, Asus Max Pro M1, Google Grasshopper, Mi7, G7 ThinQ</cx:pt>
          <cx:pt idx="10905">Tech Talks #483 - iPhone X Dead, Sticker Display, OnePlus 6 Registration, Moto G6 Updates</cx:pt>
          <cx:pt idx="10906">Tech Talks #488 - Google I/O'18, Nokia N9?, Oneplus 6 Super Slo Mode, Disney Force Jacket, Redmi S2</cx:pt>
          <cx:pt idx="10907">Tech Talks #489 - Jio Free 112GB Offer, Xiaomi Surge S2, Blackberry Athena, Mars 2020, PayTM Card</cx:pt>
          <cx:pt idx="10908">Tech Talks #490 - Xiaomi Price Rise, OnePlus 6 Price, Russia Floating Nuclear Power, Hyperloop Cargo</cx:pt>
          <cx:pt idx="10909">Tech Talks #491 - Oppo RealMe, Apple Cheap MacBook, Idea VoLTE, Coolpad Note 6, Opera VPN</cx:pt>
          <cx:pt idx="10910">Tech Talks #492 - OnePlus 6 Live Photo, LG G7 ThinQ, Xiaomi Treadmill, Honor 10, Facebook Dating</cx:pt>
          <cx:pt idx="10911">Tech Talks #495 - Jio Free 1.1TB Data, Waymo Crash, VR Vacation, Tesla Supercharger, AirTel Voucher</cx:pt>
          <cx:pt idx="10912">Tech Talks #496 - Xiaomi Valentino, IRCTC Wallet, Android P, iPhone X Face ID Fail, Galaxy S10</cx:pt>
          <cx:pt idx="10913">Tech Talks #497 - 100 iPhone Delhi Customs, Lenovo Bezel Less, Xiaomi S2, Oneplus 6 Live Photo</cx:pt>
          <cx:pt idx="10914">Tech Talks #498 - Google I/O 2018, Android P Beta, Oppo Find X, Honor 10, Oneplus 6, Flying Taxi</cx:pt>
          <cx:pt idx="10915">technews 171 Microsoft Office 2019,IDC Report,Flipkart Power Banks etc</cx:pt>
          <cx:pt idx="10916">technews 177 Redmi Note5 Teaser,Samsung Note 8 Olympic edition,Google Pixel Mic Problems etc</cx:pt>
          <cx:pt idx="10917">technews 186 Samsung Windfree AC,CAT S61,Uber Elevate vs Boring Company etc</cx:pt>
          <cx:pt idx="10918">technews 212 Jio Prime Membership,Whats app new feature,ios 11.3,Moto G series etc</cx:pt>
          <cx:pt idx="10919">TED Talks India Nayi Soch | Let's Talk, India</cx:pt>
          <cx:pt idx="10920">TED Talks India Nayi Soch | The Smartest One</cx:pt>
          <cx:pt idx="10921">Teeje Week (Official Video) Jordan Sandhu | Bunty Bains | White Hill Music | New Punjabi Song 2018</cx:pt>
          <cx:pt idx="10922">TEENAGERS VS ADULTS ( Love And Khushi Challenged By Two Kids) !</cx:pt>
          <cx:pt idx="10923">TEJAL THAKOR | Bewafa Tari Bewafai | બેવફા તારી બેવફાઈ | Bewafa Song 2018 | STUDIO SARASWATI</cx:pt>
          <cx:pt idx="10924">Telangana | 7th February 2018 | ETV 360 1 PM News Headlines</cx:pt>
          <cx:pt idx="10925">Telangana CM KCR Speech at Last Day of Prapancha Telugu Mahasabhalu 2017 | Hyderabad | YOYO TV</cx:pt>
          <cx:pt idx="10926">Telangana Formation Day 2018 Special Song | By Sravana Bhargavi, Satya Sagar Polam - TeluguOne</cx:pt>
          <cx:pt idx="10927">Telangana Formation Day Song | 2018 | Mangli | Kandi Konda | Jangi Reddy | PROMO | MicTv.in</cx:pt>
          <cx:pt idx="10928">Telangana Formation Day Song 2018 | Full Song | Mangli | Dr. Kandi Konda | Jangi Reddy | MicTv.in</cx:pt>
          <cx:pt idx="10929">Telangana Formation Day special song 2018 || Madhu Priya - TV1</cx:pt>
          <cx:pt idx="10930">Telephone Call With Relatives | MostlySane</cx:pt>
          <cx:pt idx="10931">TELLER (Mark Angel Comedy) (Episode 138)</cx:pt>
          <cx:pt idx="10932">Telugu Actor Nandamuri Balakrishna hungama during Tirupati Tirumala Visit</cx:pt>
          <cx:pt idx="10933">Telugu Comedian Actor Vijay Sai No More | సెల్ఫీ వీడియో లో నిజాలు | Telugu Boxoffice</cx:pt>
          <cx:pt idx="10934">Telugu news anchor Radhika Reddy's suicide mystery - TV9</cx:pt>
          <cx:pt idx="10935">Telugu Senior Comedian Gundu Hanumantha Rao Final Cremation Rites | YOYO TV Channel</cx:pt>
          <cx:pt idx="10936">telugu top 10 serial actress wife and husbands | Tollywood LIfe...</cx:pt>
          <cx:pt idx="10937">Telugu TV Serial Top 10 Actresses and their Real Life Husbands |Tollywood Life</cx:pt>
          <cx:pt idx="10938">TEN 2017 Telugu Full Movie | Vikram | Samantha | Charmi | 10 Telugu Movie | Sunday Prime Video</cx:pt>
          <cx:pt idx="10939">Tenu Chahauni Aa Mehtab Virk (Full Song) Shiddat | Nirmaan | Goldboy | Latest Punjabi Songs 2018</cx:pt>
          <cx:pt idx="10940">Tera Deewana Song: Vaibhav Kundra Feat. Akshata Sonawane | Praveen Bhat | Latest   Songs 2018</cx:pt>
          <cx:pt idx="10941">Tera Dev Dekhne Mey Kesa Hai?: Blackमेल  (Dialogue Promo 3) | Irrfan Khan | 6th April 2018</cx:pt>
          <cx:pt idx="10942">Tera Noor Song | Tiger Zinda Hai | Katrina Kaif | Salman Khan | Jyoti Nooran | Vishal and Shekhar</cx:pt>
          <cx:pt idx="10943">Tera Pind | R Nait | Official Music Video | Latest Punjabi Songs 2018 | Humble Music</cx:pt>
          <cx:pt idx="10944">Tere Bina | 1921 |Zareen Khan &amp; Karan Kundrra|Arijit Singh &amp; Aakanksha Sharma|Asad Khan|Vikram Bhatt</cx:pt>
          <cx:pt idx="10945">Tere Dar Par Sanam l Cute love story l latest Punjabi Hindi new song 2018 l  Kumar Sanu</cx:pt>
          <cx:pt idx="10946">Tere Darga Pe | KABIR | Dev | Rukmini Maitra | Indraadip Das Gupta | Aniket Chattopadhyay</cx:pt>
          <cx:pt idx="10947">Tere Liye Bro | Beer Badshah | Episode 5</cx:pt>
          <cx:pt idx="10948">Tere Liye Bro | Bulandiyan | Episode 10 | Season Finale</cx:pt>
          <cx:pt idx="10949">Tere Liye Bro | Episode 9 | Promo | bindass</cx:pt>
          <cx:pt idx="10950">Tere Liye Bro | I Love You Man | Episode 9 | bindass</cx:pt>
          <cx:pt idx="10951">Tere Liye Bro | Just Good Friends | Episode 7 | bindass</cx:pt>
          <cx:pt idx="10952">Tere Liye Bro | Left is Right | Episode 4 | bindass</cx:pt>
          <cx:pt idx="10953">Tere Liye Bro | Stay Away From My Sister! | Episode 6 | bindass</cx:pt>
          <cx:pt idx="10954">Tere Liye Bro | That Girl Ani Was After | Episode 8 | bindass</cx:pt>
          <cx:pt idx="10955">Teri Aakhaya Ka Kajal | Sapna Chaudhary | अट्टा में सपना ने मचाई धूम | New Haryanvi Song 2018</cx:pt>
          <cx:pt idx="10956">Teri Talaash (Full Song) Roshan Prince | Happy Raikoti | Latest Punjabi Sad Song 2018 | Geet MP3</cx:pt>
          <cx:pt idx="10957">Terminal Trailer #1 (2018) | Movieclips Trailers</cx:pt>
          <cx:pt idx="10958">Terrible Situation Off Coast, Says Escaped Fisherman | Mathrubhumi News</cx:pt>
          <cx:pt idx="10959">Terror (2017) Full Hindi Dubbed Movie | Srikanth, Nikita, Nassar, Kota Srinivasa Rao</cx:pt>
          <cx:pt idx="10960">Thaanaa Serndha Kootam Movie Public Review | TSK Review  kalakkal cinema Suriya rajini tamil news</cx:pt>
          <cx:pt idx="10961">Thaanaa Serndha Koottam - Deleted Post-Climax Scene | Suriya | Anirudh l Vignesh ShivN</cx:pt>
          <cx:pt idx="10962">Thaanaa Serndha Koottam - Deleted Scene | Suriya | Anirudh l Vignesh ShivN</cx:pt>
          <cx:pt idx="10963">Thaanaa Serndha Koottam - Peela Peela Song Teaser | Suriya | Anirudh l VigneshShivN | Keerthi Suresh</cx:pt>
          <cx:pt idx="10964">Thaanaa Serndha Koottam - Peela Peela Tamil Video| Suriya | Anirudh l Keerthi Suresh</cx:pt>
          <cx:pt idx="10965">Thaanaa Serndha Koottam  Review | Surya | Tamil Talkies</cx:pt>
          <cx:pt idx="10966">Thaanaa Serndha Koottam - Review with Public | Suriya, Keerthy Suresh | Anirudh l Vignesh ShivN</cx:pt>
          <cx:pt idx="10967">Thaanaa Serndha Koottam - Sneak Peek | Suriya Sivakumar, Keerthy Suresh | Anirudh Ravichander</cx:pt>
          <cx:pt idx="10968">Thaanaa Serndha Koottam - Sodakku Tamil Video | Suriya | Anirudh l Keerthi Suresh</cx:pt>
          <cx:pt idx="10969">Thaanaa Serndha Koottam - Title Track Lyric Video | Suriya | Anirudh l Vignesh ShivN</cx:pt>
          <cx:pt idx="10970">Thaanaa Serndha Koottam - Title Track Song Teaser | Suriya | Anirudh l Vignesh ShivN</cx:pt>
          <cx:pt idx="10971">Thaanaa Serndha Koottam Movie Friday Facts with Shah Ra | Suriya, Keerthy Suresh | Friday Facts</cx:pt>
          <cx:pt idx="10972">Thaanaa Serndha Koottam Official Tamil Teaser | Suriya | Anirudh l Vignesh ShivN</cx:pt>
          <cx:pt idx="10973">Thaanaa Serndha Koottam Review | A Smart Heist Film | Suriya | Keerthy Suresh</cx:pt>
          <cx:pt idx="10974">Thaanaa Serndha Koottam Review | TSK | Suriya | Keerthi Suresh | Ramya Krishnan | Selfie Review</cx:pt>
          <cx:pt idx="10975">Thaanaa Serndha Koottam review by prashanth</cx:pt>
          <cx:pt idx="10976">THACKERAY | Nawazuddin Siddiqui  | Teaser Trailer Reaction!</cx:pt>
          <cx:pt idx="10977">Thagubothu Ramesh ( తాగి తాగి ) || 2018 Latest Comedy Scenes</cx:pt>
          <cx:pt idx="10978">Thai Jashe - Superhit New Gujarati Film  2018 - Malhar Thakar - Manoj Joshi - Monal Gajjar</cx:pt>
          <cx:pt idx="10979">Thala Ajith apologized Vijay fans - Simbu Blasts People |  kalakkal cinema | Vishwasam | STR | TR</cx:pt>
          <cx:pt idx="10980">Thala Thalapathy Prank | Fun Panrom with Siddhu | Black Sheep</cx:pt>
          <cx:pt idx="10981">Thalapathy62 Title Updates | Vijay | AR Murugadoss | Nithya Menon | Varalakshmi | Nayanthara</cx:pt>
          <cx:pt idx="10982">Thali Prank 2.0 | ft. Annae Ennathu Ithu | Madras Central</cx:pt>
          <cx:pt idx="10983">THAMARAI  தாமரை  - EPISODE 978 / 07-02-2018</cx:pt>
          <cx:pt idx="10984">Thana Serntha Kootam Movie Review | Surya | Keerthi Suresh | #TSK</cx:pt>
          <cx:pt idx="10985">Thandai recipe । गर्मियों के लिये पारंपरिक ठंडाई । Traditional Thandai | Sardai Recipe</cx:pt>
          <cx:pt idx="10986">Thanga Sela - Video Song | Kaala (Tamil) | Rajinikanth | Pa Ranjith | Santhosh Narayanan | Dhanush</cx:pt>
          <cx:pt idx="10987">Thank you అమ్మ  | Ft. Vj Sashi | CAPDT | Subtitled</cx:pt>
          <cx:pt idx="10988">Thanks from Team Smile Settai  🙏🙏🙏</cx:pt>
          <cx:pt idx="10989">Thanni Varuma Varadha feat. Jump Cuts Hari Baskar 4K | Fully</cx:pt>
          <cx:pt idx="10990">Thanthi TV | Thiruvannamalai Deepam 2017 Live Telecast | நெஞ்சை நெகிழ்விக்கும் தீபத் திருவிழா |</cx:pt>
          <cx:pt idx="10991">Thanthi TV Live | Sani Peyarchi 2017 Live - Sani Peyarchi Palangal (2017-18) by Astrologer Shelvi</cx:pt>
          <cx:pt idx="10992">That movie was a mistake by me using four who didn't know to act: M A Nishad</cx:pt>
          <cx:pt idx="10993">That One Friend We Love And Hate | MostlySane | #KFPrankLeague</cx:pt>
          <cx:pt idx="10994">Thatrom Thookrom - #DemonetizationAnthem | STR, Kabilan Vairamuthu, Balamurali Balu | TrendMusic</cx:pt>
          <cx:pt idx="10995">Thatteem Mutteem I Ep 266 - World Men's day...!! I Mazhavil Manorama</cx:pt>
          <cx:pt idx="10996">Thatteem Mutteem I Ep 282 - Arjunan's grant return to work! I Mazhavil Manorama</cx:pt>
          <cx:pt idx="10997">The 3 Big Mistakes of PADMAWATI :  The Inside Story</cx:pt>
          <cx:pt idx="10998">THE ALMIGHTY STRANGER</cx:pt>
          <cx:pt idx="10999">The Analyzer: IBPS PO Mains From The Centre</cx:pt>
          <cx:pt idx="11000">The Backlash Continues on Trump's S**thole Comments: The Daily Show</cx:pt>
          <cx:pt idx="11001">THE BANGKOK TRIP | RishhSome</cx:pt>
          <cx:pt idx="11002">The Beautiful House of Uppum mulakum fame Nisha Sarang | Kaumudy TV</cx:pt>
          <cx:pt idx="11003">THE BEGGAR MAFIA || Hyderabad Diaries</cx:pt>
          <cx:pt idx="11004">The Bengali Single Anthem|Valentine's week Special|Gupi Bagha Returns |The Bong Guy feat DJ Bapon</cx:pt>
          <cx:pt idx="11005">The Best Birthday | RealSHIT</cx:pt>
          <cx:pt idx="11006">The Best Black Friday Shopping Deals In India!!!</cx:pt>
          <cx:pt idx="11007">THE BEST DEAL | RishhSome x Nitibha Kaul</cx:pt>
          <cx:pt idx="11008">THE BEST WORST DATE || Hyderabad Diaries</cx:pt>
          <cx:pt idx="11009">The Big Bang Theory 11x23 Sneak Peek #3 The Sibling Realignment (HD) Jerry O’Connell as Georgie</cx:pt>
          <cx:pt idx="11010">The Big Fight: The Big Row Over Padmavati</cx:pt>
          <cx:pt idx="11011">The Big Picture - Nagaland: Discord Over Peace Accord</cx:pt>
          <cx:pt idx="11012">The Biggest Ever Surprise By Adda247!!!!</cx:pt>
          <cx:pt idx="11013">The Biggest Leak Ever - Redmi Note 5 &amp; Note 5 Pro [MUST WATCH]</cx:pt>
          <cx:pt idx="11014">The Biggest Surprise by Adda247 is Here | Get Bank PRIME for Rs. 999</cx:pt>
          <cx:pt idx="11015">The Bipartisan Pastime Of Harassing Women</cx:pt>
          <cx:pt idx="11016">The Blackmailing Brother</cx:pt>
          <cx:pt idx="11017">The Break Up Cycle | Feat. Be YouNick | MostlySane</cx:pt>
          <cx:pt idx="11018">The Bro Code - Do Teer Ek Nishana | RVCJ</cx:pt>
          <cx:pt idx="11019">The Chainsmokers - Everybody Hates Me</cx:pt>
          <cx:pt idx="11020">The Chainsmokers - Everybody Hates Me (Audio)</cx:pt>
          <cx:pt idx="11021">The Chainsmokers - Sick Boy</cx:pt>
          <cx:pt idx="11022">The Chainsmokers - You Owe Me</cx:pt>
          <cx:pt idx="11023">The Chainsmokers, Drew Love - Somebody (Official Video)</cx:pt>
          <cx:pt idx="11024">The Chernobyl Nuclear Disaster - दुनिया का सबसे भयंकर परमाणु हादसा - Know all about it</cx:pt>
          <cx:pt idx="11025">THE CHOICE IS YOURS | BLACK SHEEP | TVF PITCHERS IN TAMIL</cx:pt>
          <cx:pt idx="11026">THE CHOOTIENGERS | Types Of Annoying People In Life</cx:pt>
          <cx:pt idx="11027">THE CLOVERFIELD PARADOX | WATCH NOW | NETFLIX</cx:pt>
          <cx:pt idx="11028">The Confusing Stage of Life | Comedy | Dreamz Unlimited</cx:pt>
          <cx:pt idx="11029">THE DARK KNIGHT (INDIAN VERSION) | Tushar Lall | TIJP | Reaction!</cx:pt>
          <cx:pt idx="11030">The Day Has Come!!!  Biggest Game Show #SixthSense Starting Today at 9:30 PM on Star Maa</cx:pt>
          <cx:pt idx="11031">The Drama Company | Rinku Bhabhi Welcomes Akshay Kumar | Best Moments</cx:pt>
          <cx:pt idx="11032">THE DUMBEST Ep.05 | RishhSome</cx:pt>
          <cx:pt idx="11033">THE DUMBEST PERSON Ep. 4 | RishhSome</cx:pt>
          <cx:pt idx="11034">THE END | CAPDT MINI |</cx:pt>
          <cx:pt idx="11035">The End of the F**king World | Official Trailer [HD] | Netflix</cx:pt>
          <cx:pt idx="11036">The Exam - Funk You</cx:pt>
          <cx:pt idx="11037">The Exam Results | Madhyamik &amp; HS Result 2018 Bangla Funny Video | KhilliBuzzChiru</cx:pt>
          <cx:pt idx="11038">The Expression Queen - Naachiyaar Actress Ivana Interview | Jyothika, Bala, Priya Varrier</cx:pt>
          <cx:pt idx="11039">The Facts of Viscom Life | Chapter - 1 | Madras Central</cx:pt>
          <cx:pt idx="11040">The Flash 4x07 Extended Promo Therefore I Am (HD) Season 4 Episode 7 Extended Promo</cx:pt>
          <cx:pt idx="11041">The Flash 4x07 Promo Therefore I Am (HD) Season 4 Episode 7 Promo</cx:pt>
          <cx:pt idx="11042">The Flash 4x08 Promo Crisis on Earth-X, Part 3 (HD) Season 4 Episode 8 Promo - Crossover Event</cx:pt>
          <cx:pt idx="11043">The Flash 4x09 Extended Promo Don't Run (HD) Season 4 Episode 9 Extended Promo Mid-Season Finale</cx:pt>
          <cx:pt idx="11044">The Flash 4x10 Promo The Trial of The Flash (HD) Season 4 Episode 10 Promo</cx:pt>
          <cx:pt idx="11045">The Flash 4x11 Promo The Elongated Knight Rises (HD) Season 4 Episode 11 Promo</cx:pt>
          <cx:pt idx="11046">The Flash 4x12 Extended Promo Honey, I Shrunk Team Flash (HD) Season 4 Episode 12 Extended Promo</cx:pt>
          <cx:pt idx="11047">The Flash 4x14 Promo Subject 9 (HD) Season 4 Episode 14 Promo</cx:pt>
          <cx:pt idx="11048">The Flash 4x16 Promo Run Iris, Run (HD) Season 4 Episode 16 Promo</cx:pt>
          <cx:pt idx="11049">The Flash 4x21 Promo Harry and the Harrisons (HD) Season 4 Episode 21 Promo</cx:pt>
          <cx:pt idx="11050">The Flash 4x22 Promo Think Fast (HD) Season 4 Episode 22 Promo</cx:pt>
          <cx:pt idx="11051">The Flash 4x23 Extended Promo We Are The Flash (HD) Season 4 Episode 23 Extended Season Finale</cx:pt>
          <cx:pt idx="11052">The Flash 4x23 Sneak Peek We Are The Flash (HD) Season 4 Episode 23 Sneak Peek Season Finale</cx:pt>
          <cx:pt idx="11053">THE FOUL PLAY | ROUND2HELL | R2H</cx:pt>
          <cx:pt idx="11054">The Franco Brothers Have Bad Boy Pasts</cx:pt>
          <cx:pt idx="11055">The Gamer Girl - Finding Your Perfect Girlfriend - Vine By Funk You</cx:pt>
          <cx:pt idx="11056">THE GENERATION GAP (90s v/s 2018) | Aashqeen</cx:pt>
          <cx:pt idx="11057">The GOP Gives America's Neediest Millionaires a Tax Break: The Daily Show</cx:pt>
          <cx:pt idx="11058">The GOP's Bonkers 'Uranium One' Chart</cx:pt>
          <cx:pt idx="11059">The Great Indian Laughter Challenge | Bharti's Destination Wedding</cx:pt>
          <cx:pt idx="11060">The Great Indian Laughter Challenge | Dish For Every Letter</cx:pt>
          <cx:pt idx="11061">The Great Indian Laughter Challenge | Funny Wedding Stories</cx:pt>
          <cx:pt idx="11062">The Great Indian Laughter Challenge | Kapil Sharma's Rib-Tickling Act</cx:pt>
          <cx:pt idx="11063">The Greatest Meme of all time... [LOSS]</cx:pt>
          <cx:pt idx="11064">The Grinch - Official Trailer (HD)</cx:pt>
          <cx:pt idx="11065">The Guy She Tells You Not To Worry About | The Screen Patti</cx:pt>
          <cx:pt idx="11066">The Guy Who Had His Periods | Padman - Akshay Kumar | Baap of Bakchod</cx:pt>
          <cx:pt idx="11067">The Indian Food Challenge Ft. Unbox Therapy &amp; Chyawanprash Part #2</cx:pt>
          <cx:pt idx="11068">The In-Glass Fingerprint Reader: Explained!</cx:pt>
          <cx:pt idx="11069">THE JOB INTERVIEW - | Elvish Yadav |</cx:pt>
          <cx:pt idx="11070">The Kids From Florida Aren't Acting</cx:pt>
          <cx:pt idx="11071">The Kissing Booth | Official Trailer [HD] | Netflix</cx:pt>
          <cx:pt idx="11072">THE LAST GOOD BYE | Sham Idrees</cx:pt>
          <cx:pt idx="11073">THE LAST MISTAKE - | Elvish Yadav |</cx:pt>
          <cx:pt idx="11074">The Launch of PSLV-C40 / Cartosat-2 Series Satellite</cx:pt>
          <cx:pt idx="11075">The Lazy Studio Presents Life Sahi Hai Season 2 Trailer | Premieres On 5th April | ZEE5 Originals</cx:pt>
          <cx:pt idx="11076">The LEGO Movie 2: The Second Part – Official Teaser Trailer [HD]</cx:pt>
          <cx:pt idx="11077">The Liplock | Malayalam Short Movie | Official | 2K |</cx:pt>
          <cx:pt idx="11078">The Master Plan | RealSHIT</cx:pt>
          <cx:pt idx="11079">The Mercury Song | Feat. Prabhu Deva | Mercury | Mithoon | Karthik Subbaraj | Musical Promo</cx:pt>
          <cx:pt idx="11080">The Mind Blowing ROG Gaming Smartphone</cx:pt>
          <cx:pt idx="11081">The Most Expensive iPhone I've Ever Seen...</cx:pt>
          <cx:pt idx="11082">THE MOST FEARED TRIBE</cx:pt>
          <cx:pt idx="11083">THE MOST IRRITATING | RishhSome, Abhishek Kapoor &amp; Jaigo Gill</cx:pt>
          <cx:pt idx="11084">The Most Zeherila Serial Ever</cx:pt>
          <cx:pt idx="11085">THE MUFTI FRIEND | Hasley India</cx:pt>
          <cx:pt idx="11086">The Mystery That Keeps Neil deGrasse Tyson Up At Night</cx:pt>
          <cx:pt idx="11087">THE NEW $450,000 DEVEL SIXTY  *WORLDS CRAZIEST SUPERCAR* !!!</cx:pt>
          <cx:pt idx="11088">The Night Before An Exam | MostlySane</cx:pt>
          <cx:pt idx="11089">The Nintendoe Paper!</cx:pt>
          <cx:pt idx="11090">THE NUN - Official Teaser Trailer [HD]</cx:pt>
          <cx:pt idx="11091">THE ODD DATE Ep. 1 Never Judge too Quickly</cx:pt>
          <cx:pt idx="11092">THE OFFICE MASS BUNK | Aashqeen</cx:pt>
          <cx:pt idx="11093">The opposition Ishaan had to face from society because he is a Muslim | KaumudyTV</cx:pt>
          <cx:pt idx="11094">The Oversmart Girlfriend | RealSHIT</cx:pt>
          <cx:pt idx="11095">The Pad Man Song | Padman | Akshay Kumar &amp; Sonam Kapoor | Mika | Amit Trivedi | Kausar | Superhero</cx:pt>
          <cx:pt idx="11096">The Palti-Khor FRIEND</cx:pt>
          <cx:pt idx="11097">The Perfect Date | Harshdeep Ahuja</cx:pt>
          <cx:pt idx="11098">THE PERFECT DATE | Hasley India</cx:pt>
          <cx:pt idx="11099">The Perfect Marriage | Harshdeep Ahuja ft. Raahii Films</cx:pt>
          <cx:pt idx="11100">THE PERFECT REVENGE- | Elvish Yadav |</cx:pt>
          <cx:pt idx="11101">The PM Modi Interview Exclusive With TIMES NOW I Full Interview</cx:pt>
          <cx:pt idx="11102">The Politics of Branding, Meeting Obama &amp; Trump's First Year: The Daily Show</cx:pt>
          <cx:pt idx="11103">The Preparations | Exams - Part 3 | VIVA</cx:pt>
          <cx:pt idx="11104">The PropheC - Vibe (Official Video)</cx:pt>
          <cx:pt idx="11105">The Pun Challenge!?</cx:pt>
          <cx:pt idx="11106">The Pursuit of UPSC - A Day in the Life of UPSC Aspirants</cx:pt>
          <cx:pt idx="11107">The Rajmohan Report - Episode 1 | Put Chutney</cx:pt>
          <cx:pt idx="11108">The Rapid Liar Game - The BOB Challenge 4 - Sid</cx:pt>
          <cx:pt idx="11109">The Real Leader (Ko) 2018 New Released Full Hindi Dubbed Movie | Jiiva, Karthika Nair, Prakash Raj</cx:pt>
          <cx:pt idx="11110">The Sacred Riana: Frightening, Scary, Terrifying Magician Scares Mel B - America's Got Talent 2018</cx:pt>
          <cx:pt idx="11111">The Sanskari Ladka FT. Old Delhi Films | Hasley India</cx:pt>
          <cx:pt idx="11112">The Secret Friend - Amit Bhadana</cx:pt>
          <cx:pt idx="11113">The Secretive FBI Secret Society Is No Longer A Secret</cx:pt>
          <cx:pt idx="11114">The Series - The Doctor | Avatar 1 | VIVA</cx:pt>
          <cx:pt idx="11115">The 'Sh*thole Countries' Have One Thing Going For Them</cx:pt>
          <cx:pt idx="11116">The Shield drives The Miz through the announce table after Raw: Raw Fallout, Nov. 20, 2017</cx:pt>
          <cx:pt idx="11117">THE SHORTCUT - | Elvish Yadav |</cx:pt>
          <cx:pt idx="11118">The Song Of Bharat Ane Nenu | Mahesh Babu | Siva Koratala | Kiara Advani | DSP</cx:pt>
          <cx:pt idx="11119">The Spy Who Dumped Me Trailer #1 (2018) | Movieclips Trailers</cx:pt>
          <cx:pt idx="11120">The startup | 1 Kg Biriyani | TVF Machi</cx:pt>
          <cx:pt idx="11121">The Story of Aki Bay Experss | Madras Masala Epi 17 | Food Feature | Madras Central</cx:pt>
          <cx:pt idx="11122">The Story Of Bharathi Mess | Madras Masala Epi 12 | Food Feature | Madras Central</cx:pt>
          <cx:pt idx="11123">The Story of Haleem | Madras Masala Epi 22 | Food Feature | Madras Central</cx:pt>
          <cx:pt idx="11124">The Story of Karthik Tiffin Center | Madras Masala Epi 19 | Food Feature | Madras Central</cx:pt>
          <cx:pt idx="11125">The Story Of Madras Curry Cup | Madras Masala Epi 13 | Food Feature | Madras Central</cx:pt>
          <cx:pt idx="11126">The Story of Sukkubhai Biriyani | Madras Masala Epi 18 | Food Feature | Madras Central</cx:pt>
          <cx:pt idx="11127">The Story of Trouser Kadai | Madras Masala Epi 15 | Food Feature | Madras Central</cx:pt>
          <cx:pt idx="11128">The Stranger | Ashish Chanchlani</cx:pt>
          <cx:pt idx="11129">The Successful Failure | Aashqeen</cx:pt>
          <cx:pt idx="11130">THE SYSTEM - | Elvish Yadav |</cx:pt>
          <cx:pt idx="11131">The Test Case | ALT Balaji | Nimrat Kaur | New Trailer  | All Episodes Streaming 26th Jan</cx:pt>
          <cx:pt idx="11132">THE TIME MACHINE | Round2hell | R2h</cx:pt>
          <cx:pt idx="11133">The True All-Screen Smartphone is Here...</cx:pt>
          <cx:pt idx="11134">The Trump Presidency: Last Week Tonight with John Oliver (HBO)</cx:pt>
          <cx:pt idx="11135">The TRUTH About Smartphones in 2018</cx:pt>
          <cx:pt idx="11136">The Truth About the Titanic Has Been Revealed</cx:pt>
          <cx:pt idx="11137">The Truth About Trump's Pocahontas Slur: The Daily Show</cx:pt>
          <cx:pt idx="11138">The tub was full of water and Sridevi was immersed completely</cx:pt>
          <cx:pt idx="11139">The UK Has A 'Minister For Loneliness'</cx:pt>
          <cx:pt idx="11140">The ULTIMATE $30,000 Gaming PC Setup</cx:pt>
          <cx:pt idx="11141">The Ultimate Revenge</cx:pt>
          <cx:pt idx="11142">The Unbelievable Landlord | Being Indian</cx:pt>
          <cx:pt idx="11143">THE UNEXPECTED TWIST - | ELVISH YADAV |</cx:pt>
          <cx:pt idx="11144">THE UNION COUNCIL OF MINISTERS | संघीय मंत्रिपरिषद, Daily live Classes at 4:30 pm</cx:pt>
          <cx:pt idx="11145">THE UNPREDICTABLE LOVE-STORY | AWANISH SINGH</cx:pt>
          <cx:pt idx="11146">THE UNSATISFIED GIRLFRIEND | Aashqeen</cx:pt>
          <cx:pt idx="11147">The Untold Truth of Tiger Shroff</cx:pt>
          <cx:pt idx="11148">The Visa Interview | VIVA</cx:pt>
          <cx:pt idx="11149">The Vision of Bharat | Mahesh Babu | Siva Koratala | DVV Entertainment | Bharat Ane Nenu Teaser</cx:pt>
          <cx:pt idx="11150">The Vision of Bharat REVIEW | Bharat Ane Nenu | Mahesh Babu, Kiara Advani, Koratala Siva - TeluguOne</cx:pt>
          <cx:pt idx="11151">The Wagah Border Story | Stand Up Comedy by Kautuk Srivastava</cx:pt>
          <cx:pt idx="11152">The Wall Post Love | A Musical Love Story 2K | From Jibin Joy | New Malayalam Album</cx:pt>
          <cx:pt idx="11153">The Weeknd - Call Out My Name (Official Video)</cx:pt>
          <cx:pt idx="11154">The Weeknd, Kendrick Lamar - Pray For Me (Lyric Video)</cx:pt>
          <cx:pt idx="11155">The Weirdest Phones In The World...</cx:pt>
          <cx:pt idx="11156">The White House Got Rid Of A Bad Man (No, Not Trump)</cx:pt>
          <cx:pt idx="11157">The Women's March and the Government Shutdown: A Closer Look</cx:pt>
          <cx:pt idx="11158">The Worst Thing About IPL</cx:pt>
          <cx:pt idx="11159">The 🍎 Ecosystem: Explained!</cx:pt>
          <cx:pt idx="11160">Theeran - Real Bawaria Gang as brutal as in film? - Jangid IPS Reveals MT 101</cx:pt>
          <cx:pt idx="11161">Theeran Adhigaaram Ondru - 2 Minute Review | Karthi | Fully Filmy</cx:pt>
          <cx:pt idx="11162">Theeran Adhigaaram Ondru  Review - Karthi -  Vinoth  - Tamil Talkies</cx:pt>
          <cx:pt idx="11163">Theeran Adhigaaram Ondru Review | Karthi | Rakul Preet Singh | Ghibran | Vinoth | Selfie Review</cx:pt>
          <cx:pt idx="11164">Theeran Adhigaram Ondru Movie Review | Karthi | Rakul Preet Singh | Vinoth | Gibran</cx:pt>
          <cx:pt idx="11165">Theeran Adhigaram Ondru Review : Kashayam with Bosskey | Karthi, Rajul Preet Tamil Movie</cx:pt>
          <cx:pt idx="11166">Theeran Adhigaram Ondru review by prashanth</cx:pt>
          <cx:pt idx="11167">Theeran Movie Friday Facts with Shah Ra | Karthi, Rakul Preet Singh | Friday Facts</cx:pt>
          <cx:pt idx="11168">Theevandi Malayalam Movie Official Teaser | Tovino Thomas | Samyuktha Menon  | Fellini T P</cx:pt>
          <cx:pt idx="11169">Theevandi Movie Song | Jeevamshamayi | Video Song | Kailas Menon | Shreya Ghoshal | Harisankar K S</cx:pt>
          <cx:pt idx="11170">Theher Ja | October | Varun Dhawan &amp; Banita Sandhu | Armaan Malik | Abhishek Arora | Abhiruchi Chand</cx:pt>
          <cx:pt idx="11171">Theka Desi Sharaab | Indians In Wine Shops | The Timeliners</cx:pt>
          <cx:pt idx="11172">THEN VS NOW || HALF ENGINEER ||</cx:pt>
          <cx:pt idx="11173">Theni Forest Fire Live Updates| kurangani | காட்டு தீ விபத்தில் சிக்கியவர் பேட்டி</cx:pt>
          <cx:pt idx="11174">There Is One Relation Above All</cx:pt>
          <cx:pt idx="11175">there's something we've been hiding from you.</cx:pt>
          <cx:pt idx="11176">Things Bengalis Do During Saraswati Puja|The Bong Guy|Bangla New Funny Video 2018</cx:pt>
          <cx:pt idx="11177">Things Foodie Girls Do | Girl Formula | Chai Bisket</cx:pt>
          <cx:pt idx="11178">THINGS GUJARATIS ARE TIRED OF HEARING FT. Tathaagat | Hasley India</cx:pt>
          <cx:pt idx="11179">Things Happen During Winters | Harsh Beniwal</cx:pt>
          <cx:pt idx="11180">Things Indian Muslims are tired of Hearing- Stereotyping Muslims- ODF</cx:pt>
          <cx:pt idx="11181">THINGS PEOPLE DO IN WASHROOM | Hasley India</cx:pt>
          <cx:pt idx="11182">Things People Say After A Break-up | MostlySane</cx:pt>
          <cx:pt idx="11183">Things People Say To HR | The Timeliners</cx:pt>
          <cx:pt idx="11184">THINGS SIBLINGS DO TO ANNOY EACH OTHER Ft. Nitibha Kaul | Hasley India</cx:pt>
          <cx:pt idx="11185">Things SIKH people are tired of hearing - Never say these things to a Sardar |Stereotyping| - ODF</cx:pt>
          <cx:pt idx="11186">THIRD UMPIRE | RishhSome</cx:pt>
          <cx:pt idx="11187">Thirumavalavan, Seeman pay homage to Natarajan | Thanthi TV</cx:pt>
          <cx:pt idx="11188">thirumurugan gandhi blast rajinikanth political entry tamil news tamil live  redpix</cx:pt>
          <cx:pt idx="11189">Thiruttu Adi | Fun Panrom | Black Sheep</cx:pt>
          <cx:pt idx="11190">Thiruttu Payale 2 - 2 Minute Review | Bobby Simha | Fully Filmy</cx:pt>
          <cx:pt idx="11191">Thiruttu Payale 2 Review | Bobby Simha | Amala Paul, Prasanna</cx:pt>
          <cx:pt idx="11192">Thiruttu Payale 2 Review | Bobby Simha | Prasanna | Amala Paul | Susi Ganeshan | Selfie Review</cx:pt>
          <cx:pt idx="11193">Thiruttu payale 2 review by prashanth</cx:pt>
          <cx:pt idx="11194">Thiruttuppayale 2 Trailer | Susi Ganeshan | Bobby Simha, Prasanna, Amala Paul | Vidya Sagar</cx:pt>
          <cx:pt idx="11195">This Gangster shot parmish verma || singer parmish verma shot by dilpreet singh ||</cx:pt>
          <cx:pt idx="11196">THIS IS HOW NOT TO FLIRT | RishhSome &amp; Mostly Sane</cx:pt>
          <cx:pt idx="11197">This is why Bala's controversial speech was not telecasted in popular channel | Vijay | Mersal</cx:pt>
          <cx:pt idx="11198">This Isn't Your Grandfather's Constitutional Crisis</cx:pt>
          <cx:pt idx="11199">THIS MAN SHOULD'VE BEEN IN YOUTUBE REWIND.</cx:pt>
          <cx:pt idx="11200">This Old man Strength will Surprise You</cx:pt>
          <cx:pt idx="11201">This One's For Foodies | Comedy | Dreamz Unlimited</cx:pt>
          <cx:pt idx="11202">This Weekend will be a fun blast with Ali &amp; Anasuya on #SixthSense..This Sat &amp; Sun at 9:30 PM</cx:pt>
          <cx:pt idx="11203">Thittam Poattu Thirudura Kootam Official Trailer | Kayal Chandran, Radhakrishnan Parthiban</cx:pt>
          <cx:pt idx="11204">Thodari Neraya Memes Pottangala Keerthy Suresh reply to Trolls | Nadigiyar Thilagam</cx:pt>
          <cx:pt idx="11205">Tholi Prema 2018 Movie Songs | Sunonaa Sunainaa Video Song | Varun Tej | Raashi Khanna | Thaman S</cx:pt>
          <cx:pt idx="11206">Tholi Prema Audio Launch LIVE | Varun Tej | Raashi Khanna | Thaman S | Venky Atluri | #TholiPrema</cx:pt>
          <cx:pt idx="11207">Tholi Prema Movie Public Talk | Pawan Kalyan Fans Satisfied With Movie | NewsQube</cx:pt>
          <cx:pt idx="11208">Tholi Prema Movie Public Talk | Varun Tej | Rashi Khanna | ABN Telugu</cx:pt>
          <cx:pt idx="11209">Tholi Prema Official Teaser | Varun Tej | Raashi Khanna | Thaman S | Venky Atluri | #TholiPrema</cx:pt>
          <cx:pt idx="11210">Tholi Prema Public Talk | Public Response | Varun Tej | Raashi Khanna | #TholiPrema | NTV</cx:pt>
          <cx:pt idx="11211">Tholiprema Full Video Song | Tholi Prema Video Songs | Varun Tej, Raashi Khanna | SS Thaman</cx:pt>
          <cx:pt idx="11212">Tholisaari || Love Proposals Through Generations || Wirally Originals</cx:pt>
          <cx:pt idx="11213">Thoothukudi incident traffic ramaswamy reveals the truth tamil news live,  tamil news redpix</cx:pt>
          <cx:pt idx="11214">Thoothukudi Sterlite Protest | தீக்கிரையான 50க்கும் மேற்பட்ட வாகனங்கள் | SunNews</cx:pt>
          <cx:pt idx="11215">Thoothukudi, The Reality | #SaveThoothukudi</cx:pt>
          <cx:pt idx="11216">Thoovenilla - Mohanlal | Full Video | Manju Warrier &amp; Indrajith Sukumaran | Sajid Yahiya</cx:pt>
          <cx:pt idx="11217">Those Olden Days | Jab Ka Zamana | Hyderabadi Comedy | Warangal Diaries</cx:pt>
          <cx:pt idx="11218">THREE MONTHS (Mark Angel Comedy) (Episode 139)</cx:pt>
          <cx:pt idx="11219">Thrilling last Over Changed Into Super Over | Karachi Kings Vs Lahore Qalandars | HBL PSL 2018</cx:pt>
          <cx:pt idx="11220">Thrilling Last Over Of Eliminator 1 | Peshawar Zalmi Vs Quetta Gladiators | Match 31 | HBL PSL 2018</cx:pt>
          <cx:pt idx="11221">Thrissur Style No-Egg Kinnathappam||കിണ്ണത്തപ്പം ||Celebrating 3Lakh Subscribers ||EP:303</cx:pt>
          <cx:pt idx="11222">Thug Life Thamizhan | Team NYK | #28</cx:pt>
          <cx:pt idx="11223">Thunderstorm, squall likely to hit Delhi, UP, Rajasthan, Punjab, Haryana today</cx:pt>
          <cx:pt idx="11224">Tiara (Song Teaser) Johny Seth Feat. Pardhaan | Releasing 20 December 2017</cx:pt>
          <cx:pt idx="11225">TICOLA: A CAB DRIVER TO AVOID | RishhSome</cx:pt>
          <cx:pt idx="11226">TICOLA: SALESMAN OF THE YEAR | RishhSome</cx:pt>
          <cx:pt idx="11227">Tiger Policewala (2018) Telugu Film Dubbed Into Hindi Full Movie | Jr NTR, Kajal Aggarwal</cx:pt>
          <cx:pt idx="11228">Tiger Shroff And Disha Patani Play 'Who Is More Likely To'</cx:pt>
          <cx:pt idx="11229">Tiger Shroff FLIRTS With Girlfriend Disha Patani in Public At Baaghi 2 Trailer Launch</cx:pt>
          <cx:pt idx="11230">Tiger Shroff: My Dream Role Is SPIDERMAN | RAPID FIRE | Hrithik | SRK | Baaghi 2</cx:pt>
          <cx:pt idx="11231">Tiger vs Wolves  - Promo | Tiger Zinda Hai | Salman Khan | Katrina Kaif | Ali Abbas Zafar</cx:pt>
          <cx:pt idx="11232">Tiger Zinda Hai (टाइगर जिंदा है) 2017 Bollywood Full Movie Promotion Video - Salman Khan, Katrina</cx:pt>
          <cx:pt idx="11233">Tiger Zinda Hai | Official Trailer | Salman Khan | Katrina Kaif</cx:pt>
          <cx:pt idx="11234">Tiger Zinda Hai Movie Public REVIEW - First Day First Show Review - Salman Khan,Katrina Kaif</cx:pt>
          <cx:pt idx="11235">Tiger Zinda Hai Movie Public Review | Hit Or Flop? | Salman Khan, Katrina Kaif</cx:pt>
          <cx:pt idx="11236">Tiger Zinda Hai Movie Review by KRK | Bollywood Movie Reviews | Latest Movie Reviews</cx:pt>
          <cx:pt idx="11237">Tiger Zinda Hai Public Review | BLOCKBUSTER HIT | First Day First Show Review | Salman Khan, Katrina</cx:pt>
          <cx:pt idx="11238">Tiger Zinda Hai PUBLIC REVIEW | First Day First Show | Salman Khan | Katrina Kaif</cx:pt>
          <cx:pt idx="11239">Tiger Zinda Hai Public Review | Salman Khan, Katrina Kaif | Tiger Zinda Hai Movie Review</cx:pt>
          <cx:pt idx="11240">Tiger Zinda Hai Public Review: Salman Khan | Katrina Kaif | Sajjad Delfrooz | Angad Bedi | FilmiBeat</cx:pt>
          <cx:pt idx="11241">Tiger Zinda Hai Spoof Motion Poster || Shudh Desi Endings</cx:pt>
          <cx:pt idx="11242">Tiger Zinda Hai Trailer Spoof || Salman Khan And Katrina Kaif || Shudh Desi Endings</cx:pt>
          <cx:pt idx="11243">Tiger Zinda hai लोगो ने बनाया भाईजान का पुतला। Salman khan Katrina Kaif PBH News</cx:pt>
          <cx:pt idx="11244">Tiger Zinda Hai: Raj Thackeray threatens cinema hall owners; asks not to show Salman Khan'</cx:pt>
          <cx:pt idx="11245">Tik Tik Tik - Official Tamil Trailer 2K | Jayam Ravi, Nivetha Pethuraj | D.Imman</cx:pt>
          <cx:pt idx="11246">Tik Tik Tik - Title Track Teaser | Jayam Ravi, Nivetha Pethuraj | D.Imman</cx:pt>
          <cx:pt idx="11247">Tik Tik Tik Telugu Movie Teaser | Jayam Ravi | Nivetha Pethuraj | #TikTikTik 2018 Telugu Movie</cx:pt>
          <cx:pt idx="11248">TIK TIK TIK Telugu Official Trailer | Jayam Ravi | Nivetha | 2018 Latest Telugu Movie Trailers</cx:pt>
          <cx:pt idx="11249">Til Peanut Gazak | तिल मूंगफली की गजक । Til Mungfali Patti for Makar Sankranti</cx:pt>
          <cx:pt idx="11250">tildu chalyo sasre टिल्डीयो चाल्यो सासरे भाग-6 राजस्थानी हरियाणी  कॉमेडी</cx:pt>
          <cx:pt idx="11251">Time And Work | Part 1 | Maths New Concept (#MNC) | IBPS Clerk PRE 2017</cx:pt>
          <cx:pt idx="11252">TIME CHANGES - | Elvish Yadav |</cx:pt>
          <cx:pt idx="11253">TIME IS MONEY | RishhSome</cx:pt>
          <cx:pt idx="11254">Time Management Skills | How to Finish Your Work on Time | Motivational Tips| VikramAditya | EP#120</cx:pt>
          <cx:pt idx="11255">Tina's First Day With The Gada Family | Tapu Sena Special | Taarak Mehta Ka Ooltah Chashmah</cx:pt>
          <cx:pt idx="11256">TITANIC MUSIC (INDIAN VERSION) | Tushar Lall | TIJP | Reaction!</cx:pt>
          <cx:pt idx="11257">Titanic Teaser (2018 Tamil) | Kalaiarasan, Anandi | Nivas K Prasanna | M Janakiraman</cx:pt>
          <cx:pt idx="11258">To Akhi Mo Aaina | 4 May 2018 | Promo | Odia Serial - TarangTV</cx:pt>
          <cx:pt idx="11259">To Akhi Mo Aaina | 7 May 2018 | Promo | Odia Serial - TarangTV</cx:pt>
          <cx:pt idx="11260">To all my well wishers.... my kind request. - Pradeep Machiraju</cx:pt>
          <cx:pt idx="11261">To Be Competitive, Build Your Competence</cx:pt>
          <cx:pt idx="11262">Tochan (Full Video) | SIDHU MOOSEWALA | BYG BYRD | SONIA MAAN | Humble Music</cx:pt>
          <cx:pt idx="11263">TOCHAN (LYRICAL VIDEO) | SIDHU MOOSE WALA | BYG BYRD | HUMBLE MUSIC</cx:pt>
          <cx:pt idx="11264">TOD Ep. 2 WHEN ENGINEER MEETS FASHION BLOGGER | Aashqeen</cx:pt>
          <cx:pt idx="11265">Tohare Mein Basela Praan - Superhit Full Bhojpuri Movie 2017 - Ritesh Pandey - Priyanka Pandit</cx:pt>
          <cx:pt idx="11266">Tokk || Official Song || Sapna Chaudhary || Karan Mirza, Anney Bee || Farista || Haryanvi Song 2018</cx:pt>
          <cx:pt idx="11267">Tokk || Official Teaser || Sapna Chaudhary || Karan Mirza,Anney Bee || New Haryanvi Song 2018</cx:pt>
          <cx:pt idx="11268">Tokk ❤️Janchata Pajama Kurta ♦️ सपना चौधरी के इस गीत पर ग़दर मच गया   Sonotek Haryanvi Rucika Jangad</cx:pt>
          <cx:pt idx="11269">Tollywood Actress Sunitha Reveals Sensational Names On Casting Couch | YOYO TV Channel</cx:pt>
          <cx:pt idx="11270">Tollywood Celebrities Pay Homage to Gundu Hanumantha Rao || NTV</cx:pt>
          <cx:pt idx="11271">Tollywood Celebs New year Celebration Photos | Mahesh babu | Allu Arjun</cx:pt>
          <cx:pt idx="11272">Tollywood Celebs Pays Homage To Suma Kanakala Mother in Law | Rajeev Kanakala | YOYO Cine Talkies</cx:pt>
          <cx:pt idx="11273">Tollywood Comedian Sai Selfie Video Details | Vijay Sai Wife Vanitha Latest News | YOYO Cine Talkies</cx:pt>
          <cx:pt idx="11274">Tollywood Comedian Vijay Sai Commits Suicide</cx:pt>
          <cx:pt idx="11275">Tollywood Comedian Vijay Sai Ends Life Blames Estranged Wife In video | #99TV</cx:pt>
          <cx:pt idx="11276">Tollywood Director Vinay Babu Counter to Actress Sri Reddy | Tollywood Latest Controversy | YOYO TV</cx:pt>
          <cx:pt idx="11277">Tollywood Director Vinay Babu Vs Actress Sri Reddy | Tollywood Casting Couch Controversy | YOYO TV</cx:pt>
          <cx:pt idx="11278">Tollywood Heroines Through Ages | Chai Bisket | Mahanati</cx:pt>
          <cx:pt idx="11279">Tollywood Top Heros Attend To Chiranjeevi Secret Meet | Annapoorna Studio | Telugu News | hmtv</cx:pt>
          <cx:pt idx="11280">Tom Hanks and Meryl Streep Play Each Other's Iconic Characters</cx:pt>
          <cx:pt idx="11281">Tomake (তোমাকে) | Fidaa | Full Video Song | Yash | Sanjana | Arindom | Nikhita | Pathikrit | SVF</cx:pt>
          <cx:pt idx="11282">Tongue Twister Game With Abarnathi! Test Her Brain! | Abarnathi Fun Interview</cx:pt>
          <cx:pt idx="11283">TOOMA (Teaser) Sargi Maan | Latest Punjabi Songs 2017 | Geet MP3</cx:pt>
          <cx:pt idx="11284">TOP 10 Best Movies 2017 | Selfie Review</cx:pt>
          <cx:pt idx="11285">Top 10 Bollywood daughters with their Fathers | Priya Prakash Varrier | Filmy byte</cx:pt>
          <cx:pt idx="11286">Top 10 Movies of 2017 | Fully Filmy Rewind</cx:pt>
          <cx:pt idx="11287">Top 10 Order &amp; Ranking , Direction Questions | Reasoning | IBPS Clerk PRE 2017</cx:pt>
          <cx:pt idx="11288">TOP 10 Punch Dialogues | Ft. Varun | Countdown | Madras Central</cx:pt>
          <cx:pt idx="11289">Top 10 Raw moments: WWE Top 10, December 11, 2017</cx:pt>
          <cx:pt idx="11290">TOP 10 RULERS OF TAMILNADU | Ft. Varun | Countdown | Madras Central</cx:pt>
          <cx:pt idx="11291">Top 10 SmackDown LIVE moments: WWE Top 10, February 20, 2018</cx:pt>
          <cx:pt idx="11292">Top 10 SmackDown LIVE moments: WWE Top 10, May 15, 2018</cx:pt>
          <cx:pt idx="11293">TOP 10 SUPER STAR RAJINIKANTH “MOMENTS” | Ft. Varun | Countdown | Madras Central</cx:pt>
          <cx:pt idx="11294">Top 10 Tech Myths Busted!!!</cx:pt>
          <cx:pt idx="11295">Top 100 | Error Detection |  English Power Rangers (EPR) | IBPS Clerk PRE 2017</cx:pt>
          <cx:pt idx="11296">Top 100 | Error Detection | Part 3 | English | IBPS Clerk PRE 2017</cx:pt>
          <cx:pt idx="11297">Top 12 iOS 12 Features! What's New Review</cx:pt>
          <cx:pt idx="11298">Top 12 Saibaba Bhajan -Tum Do Kadam Badao Main Das Kadam Badonga - Best Hindi Saibaba Songs</cx:pt>
          <cx:pt idx="11299">Top 15 | Simplification | Maths | IBPS Clerk PRE 2017</cx:pt>
          <cx:pt idx="11300">Top 20 Under ₹500 | Budget Beauty Products | Shreya Jain</cx:pt>
          <cx:pt idx="11301">TOP 3 LIFE LESSONS FOR 2018 !!! (HINDI) -  SUCCESSFUL NEW YEAR</cx:pt>
          <cx:pt idx="11302">TOP 4 HABITS OF HIGHLY LIKED PEOPLE - WHO WILL CRY WHEN YOU DIE ?</cx:pt>
          <cx:pt idx="11303">Top 5 Android P Features!</cx:pt>
          <cx:pt idx="11304">Top 5 Best Bollywood Films of 2017 | Anupama Chopra</cx:pt>
          <cx:pt idx="11305">Top 5 Flagship Phones of 2017 - My best Picks!!! Best Smartphone in India?</cx:pt>
          <cx:pt idx="11306">TOP 5 HABITS OF HIGHLY SUCCESSFUL PEOPLE - YOU CAN WIN BY SHIV | SeeKen</cx:pt>
          <cx:pt idx="11307">Top 5 iOS 12 Features!</cx:pt>
          <cx:pt idx="11308">Top 5 Most Unusual Phones In The World...</cx:pt>
          <cx:pt idx="11309">Top 5 OnePlus 5T Features!</cx:pt>
          <cx:pt idx="11310">Top 5 Smartphone Cameras: The Blind Test! [2018]</cx:pt>
          <cx:pt idx="11311">Top 5 WWDC 2018 Announcements!</cx:pt>
          <cx:pt idx="11312">Top 6 Cheapest Food Outlets in Chennai | Tasty Meal within Rs.100 | ChennaiYing 02</cx:pt>
          <cx:pt idx="11313">TOP 9 Smartphone Myths 🔥🔥🔥 True or False??</cx:pt>
          <cx:pt idx="11314">Top Actress Sridevi Makeup Man Emotional Outburst|Unknown Facts||Filmy Poster</cx:pt>
          <cx:pt idx="11315">Top Anchor Anasuya Shocking Reaction On Hyper Aadi Controversial Dialogues On Orphans In Jabardasth</cx:pt>
          <cx:pt idx="11316">TOP Bollywood And TV Celebs Reaction On SHILPA VS HINA | Bigg Boss 11</cx:pt>
          <cx:pt idx="11317">Top Director Call Recording Leaked || Actress Sri Reddy Latest News || Tollywood Celebrity News</cx:pt>
          <cx:pt idx="11318">Top Mid Range Smartphone of 2017 Debate #TechClash with Chetan Bhawani</cx:pt>
          <cx:pt idx="11319">Top News Stories From Gujarat : 05-12-2017 - Tv9 Gujarati</cx:pt>
          <cx:pt idx="11320">Top Smartphone Trends of 2017 - My Predictions for 2018?</cx:pt>
          <cx:pt idx="11321">Top To Bottom GAANCHALI | Lyrical  Video Song 2017 | Chandan Shetty | Sneha Hegde</cx:pt>
          <cx:pt idx="11322">Top To Bottom GAANCHALI Cover Version | New 4K Video Song 2018 | Kannada Rap King Chandan Shetty</cx:pt>
          <cx:pt idx="11323">Tora Ishq re GST - Official Video | Sundergarh Ra Salman Khan | Babushan, Divya</cx:pt>
          <cx:pt idx="11324">Tora Ishq re GST - Studio Making | Sundergarh Ra Salman Khan | Tariq Aziz, Pamela Jain, Babushan</cx:pt>
          <cx:pt idx="11325">Total Dadagiri | টোটাল দাদাগিরি | Official Trailer | Yash | Mimi | Pathikrit | Jeet Gannguli | SVF</cx:pt>
          <cx:pt idx="11326">Touch Chesi Chudu First Look Motion TEASER | Ravi Teja | Raashi Khanna | Pritam | #TouchChesiChuduFL</cx:pt>
          <cx:pt idx="11327">Touch Chesi Chudu Latest Trailer | Ravi Teja | Raashi Khanna | #TouchChesiChudu | Mango Music</cx:pt>
          <cx:pt idx="11328">Touch Chesi Chudu Movie Hilarious Comedy Promos | Ravi Teja | Raashi Khanna | TFPC</cx:pt>
          <cx:pt idx="11329">Touch Chesi Chudu Movie Songs | Manasa Song Trailer | Ravi Teja | Raashi Khanna | #ManasaMoments</cx:pt>
          <cx:pt idx="11330">Touch Chesi Chudu Movie Songs | Pushpa Full Song With Lyrics | Ravi Teja | Raashi Khanna | Ashish</cx:pt>
          <cx:pt idx="11331">Touch Chesi Chudu Movie Songs | Pushpa Song Promo | Ravi Teja | Raashi Khanna | #TouchChesiChudu</cx:pt>
          <cx:pt idx="11332">Touch Chesi Chudu Official TEASER | Ravi Teja | Raashi Khanna | JAM8 | #TCCDhamakaTeaser</cx:pt>
          <cx:pt idx="11333">Touch Chesi Chudu Theatrical Trailer | Ravi Teja | Raashi | Seerat | JAM8 | #TCCDhamakaTrailer</cx:pt>
          <cx:pt idx="11334">Touch Chesi Chudu Vs Chalo Movie Public Talk - Ravi Teja || Naga Shaurya || NTV</cx:pt>
          <cx:pt idx="11335">TOUR PARIDHAPANGAL | IT RAID Troll | Madras Central</cx:pt>
          <cx:pt idx="11336">Town Hall 12 Update is Here! (Clash of Clans Official)</cx:pt>
          <cx:pt idx="11337">Town Hall 12 UPDATE Livestream Coming Soon!</cx:pt>
          <cx:pt idx="11338">Toyota Yaris | First Drive Review | Autocar India</cx:pt>
          <cx:pt idx="11339">TRACTOR - New Gujarati Song 2018 | Full HD VIDEO | Vipul Darji | RDC Gujarati | Shivatma Patan</cx:pt>
          <cx:pt idx="11340">Traffic Ramasamy Tamil Movie Official Teaser | SA Chandrasekhar | Rohini | Prakash Raj | Trend Music</cx:pt>
          <cx:pt idx="11341">Traffic Ramasamy Tamil Movie Trailer | SA Chandrasekhar | Rohini | Prakash Raj | TrendMusic</cx:pt>
          <cx:pt idx="11342">Traffik Trailer #1 (2018) | Movieclips Trailers</cx:pt>
          <cx:pt idx="11343">Trale - ਟਰਾਲੇ | Mangi Mahal | Latest Punjabi Songs 2017 | Saa Music Productions</cx:pt>
          <cx:pt idx="11344">TRANSMISSION (Mark Angel Comedy) (Episode 160)</cx:pt>
          <cx:pt idx="11345">Trapped Short Film | 2018 Latest Telugu Thriller Short Films | Funny Videos | Chandragiri Subbu</cx:pt>
          <cx:pt idx="11346">Travellers VS Backpackers | Sonalee Kulkarni, Lalit Prabhakar, Prajakta Mali | Hampi</cx:pt>
          <cx:pt idx="11347">TREASURE HUNT !</cx:pt>
          <cx:pt idx="11348">TREND | R_JAY | Valentine's Special | Latest Urban Song 2018 | Sonotek</cx:pt>
          <cx:pt idx="11349">Trending | If *** becomes CM, I will be Home Minister! Chiyaan Vikram | Galatta With Aruna</cx:pt>
          <cx:pt idx="11350">Tribute to Kalabhavan Abi | Masterpiece Mimicry Performances | Kaumudy TV</cx:pt>
          <cx:pt idx="11351">Trichy Roommate | Ft. VJ Pappu | 1 Kg Biriyani</cx:pt>
          <cx:pt idx="11352">Trip Alaparaigal - Nakkalites</cx:pt>
          <cx:pt idx="11353">Triple Threat Match - Roman Reigns, Braun Strowman and Samoa Joe</cx:pt>
          <cx:pt idx="11354">Tripura Assembly Election Results 2018: BJP just 8 seats away from majority</cx:pt>
          <cx:pt idx="11355">Trisha Elected As District Party President - Dhanush Warns Police - Dhama Yogi Movie Scenes</cx:pt>
          <cx:pt idx="11356">Trisha Meets Dhanush Secretly - Trisha Revolts Against Dhanush - Dharma Yogi Movie Scenes</cx:pt>
          <cx:pt idx="11357">Trisha Shivering - Dhanush Enquirying Death Mystery - Dharma Yogi Movie Scenes</cx:pt>
          <cx:pt idx="11358">Trivikram Marvelous Speech @ Agnyaathavaasi Audio Launch | Pawan Kalyan | Anirudh</cx:pt>
          <cx:pt idx="11359">Trivikram React To Agnathavasi Movie Flop | PSPK25 | Trivikram About Pawan Kalyan | Trivikram Speech</cx:pt>
          <cx:pt idx="11360">Trivikram Srinivas Shocking Decision on Agnathavasi Full Movie | Pawan Kalyan | YOYO Cine Talkies</cx:pt>
          <cx:pt idx="11361">TRP కోసం ఏమైనా చేస్తారా | Actress Rakul Preet Singh Fires On Media Abusing Actresses | Casting Couch</cx:pt>
          <cx:pt idx="11362">TRS Leader Harish Rao Challenge To Revanth Reddy || Kodangal Election || TFC News</cx:pt>
          <cx:pt idx="11363">Trs Leader Srinivas Reddy And Wife Sangeetha Case Twist | Oneindia Telugu</cx:pt>
          <cx:pt idx="11364">TRS Plenary Meeting At Kompally LIVE | TRS Party Formation Day | CM KCR | V6 News</cx:pt>
          <cx:pt idx="11365">TRS Youth Leader Srinivas Reddy 3rd Wife Devi Face to Face | Raj News Telugu</cx:pt>
          <cx:pt idx="11366">TRUE LIES | Election | Comedy | Dreamz Unlimited</cx:pt>
          <cx:pt idx="11367">Trump ACTUALLY Called These Countries S**tholes</cx:pt>
          <cx:pt idx="11368">Trump Attacks the GOP and Sides with Democrats on Gun Control: The Daily Show</cx:pt>
          <cx:pt idx="11369">Trump Attacks the Press, Goes All-In for Roy Moore: A Closer Look</cx:pt>
          <cx:pt idx="11370">Trump Backs Roy Moore; Charlie Rose Fired for Sexual Harassment: A Closer Look</cx:pt>
          <cx:pt idx="11371">Trump Blabs About Mike Pompeo's Secret Meeting with North Korea | The Daily Show</cx:pt>
          <cx:pt idx="11372">Trump Bullshitted His Way Onto the Forbes 400 List | The Daily Show</cx:pt>
          <cx:pt idx="11373">Trump Calls Non-White Countries S**tholes: The Daily Show</cx:pt>
          <cx:pt idx="11374">Trump Celebrates Melania's Birthday by Ranting to Fox &amp; Friends | The Daily Show</cx:pt>
          <cx:pt idx="11375">Trump Disinvites The Eagles For... Never Kneeling?</cx:pt>
          <cx:pt idx="11376">Trump Forced To Skip His Own Anniversary Party</cx:pt>
          <cx:pt idx="11377">Trump Gets Snubbed by the Philadelphia Eagles | The Daily Show</cx:pt>
          <cx:pt idx="11378">Trump Goes Nuclear on Twitter: The Daily Show</cx:pt>
          <cx:pt idx="11379">Trump Hates White House Leaks, According To White House Leaks</cx:pt>
          <cx:pt idx="11380">Trump Is Fighting For Russia, Fighting With Canada</cx:pt>
          <cx:pt idx="11381">Trump Is Flipping Out Over Rumors Cohen Is Flipping</cx:pt>
          <cx:pt idx="11382">TRUMP KI BETI #CHAITALKS || Hyderabad Diaries</cx:pt>
          <cx:pt idx="11383">Trump Lies to Trudeau, Fills His Staff with Loyalists: A Closer Look</cx:pt>
          <cx:pt idx="11384">Trump Met With Kim Jong Un... Now What?</cx:pt>
          <cx:pt idx="11385">Trump Pulls Out Of The Iran Nuclear Deal | The Daily Show With Trevor Noah</cx:pt>
          <cx:pt idx="11386">Trump Radically Changed The U.S. Economy Because He Could</cx:pt>
          <cx:pt idx="11387">Trump Sacks Andrew McCabe, Takes Aim at Robert Mueller | The Daily Show</cx:pt>
          <cx:pt idx="11388">Trump Says Giuliani Will 'Get His Facts Straight'</cx:pt>
          <cx:pt idx="11389">Trump Scolds Sarah Huckabee Sanders For... Being Honest</cx:pt>
          <cx:pt idx="11390">Trump Sends Mixed Messages on Immigration: The Daily Show</cx:pt>
          <cx:pt idx="11391">Trump Threatens To 'Get Involved' In Mueller's Investigation</cx:pt>
          <cx:pt idx="11392">Trump Tweet-Confesses Obstruction Of Justice</cx:pt>
          <cx:pt idx="11393">Trump vs. The World: Last Week Tonight with John Oliver (HBO)</cx:pt>
          <cx:pt idx="11394">Trump Walks Back His Roy Moore Endorsement</cx:pt>
          <cx:pt idx="11395">Trump Wants More Guns In Schools</cx:pt>
          <cx:pt idx="11396">Trump, Flynn and Obstruction of Justice; Senate Passes GOP Tax Plan: A Closer Look</cx:pt>
          <cx:pt idx="11397">Trump-Proofing America's Nukes: The Daily Show</cx:pt>
          <cx:pt idx="11398">Trump's Anti-Muslim Propaganda Snuff Film Tweet Party</cx:pt>
          <cx:pt idx="11399">Trump's Christmas Gift to the Poor: Tax Hikes: The Daily Show</cx:pt>
          <cx:pt idx="11400">Trump's FBI Speech, the GOP Tax Plan and Bob Corker: A Closer Look</cx:pt>
          <cx:pt idx="11401">Trump's Lawyer Paid Off Stormy Daniels Because He 'Cares'</cx:pt>
          <cx:pt idx="11402">Trump's Most Shameless Tweet Of 2017?</cx:pt>
          <cx:pt idx="11403">Trump's Plan For Peace: 'Out-Crazy' Kim Jong-Un</cx:pt>
          <cx:pt idx="11404">Trump's Twitter Spree After Robert Mueller's Russia Indictments</cx:pt>
          <cx:pt idx="11405">Trump's White House Has No Chaos | The Daily Show</cx:pt>
          <cx:pt idx="11406">TRUST RELATIONSHIPS | MADRAS CENTRAL</cx:pt>
          <cx:pt idx="11407">Truth behind PayTM by Dhruv Rathee | Cobrapost Operation 136</cx:pt>
          <cx:pt idx="11408">Truth Behind Sudigali Sudheer and Rashmi Secret Marriage | సుధీర్ రష్మీ పెళ్లి నిజమేనా?</cx:pt>
          <cx:pt idx="11409">Truth or Dare Trailer #1 (2018) | Movieclips Trailers</cx:pt>
          <cx:pt idx="11410">T-Series Mixtape Punjabi: 3 Peg/Label Black Song | Releasing►2 Days | Sharry Mann | Gupz Sehra</cx:pt>
          <cx:pt idx="11411">T-Series Mixtape Punjabi: 3 Peg/Label Black Song | Releasing►Tomorrow | Sharry Mann | Gupz Sehra</cx:pt>
          <cx:pt idx="11412">TSP Singles | Every Long Distance Relationship Ever</cx:pt>
          <cx:pt idx="11413">TSP’s Blind Date | Valentine’s Day Special</cx:pt>
          <cx:pt idx="11414">TSP’s If Employees Behave like Autowalas</cx:pt>
          <cx:pt idx="11415">TSP’s If Politicians Were Doctors ft. Modi, Adityanath, Kejriwal, Tharoor and Siddhu</cx:pt>
          <cx:pt idx="11416">TSP's A Day Before Exam Results</cx:pt>
          <cx:pt idx="11417">TSP's Bade Chote || Bigg Boss Spoof</cx:pt>
          <cx:pt idx="11418">TSP's Bonnet Pe Charcha ft Harsh Beniwal | E03 - Gym vs Yoga</cx:pt>
          <cx:pt idx="11419">TSP's Bonnet Pe Charcha ft. Harsh Beniwal | E02 - Solo Trip vs Group Trip</cx:pt>
          <cx:pt idx="11420">TSP's First Date || Expectations vs Reality</cx:pt>
          <cx:pt idx="11421">TSP's Ganju | Sanju Trailer Spoof</cx:pt>
          <cx:pt idx="11422">TSP's Harry Potter meets Engineers || Jizzy-Veerji Recap Show E02</cx:pt>
          <cx:pt idx="11423">TSP's If Directors Were Teachers</cx:pt>
          <cx:pt idx="11424">TSP's If Politicians played Indoor Games</cx:pt>
          <cx:pt idx="11425">TSP's If Politicians Were Call Centre Employees</cx:pt>
          <cx:pt idx="11426">TSP's Internet Ke Side Effects | Jizzy-Veerji Recap Show E03 ft Raja Rabish Kumar</cx:pt>
          <cx:pt idx="11427">TSP's Jizzy-Veerji Recap Show | Official Trailer</cx:pt>
          <cx:pt idx="11428">TSP's Kyun Bane Crorepati ft. Sanjay Mishra | KBC Spoof</cx:pt>
          <cx:pt idx="11429">TSP's Naam Mein Kya Rakha Hai</cx:pt>
          <cx:pt idx="11430">TSP's Rabish Ki Report || E03 - Breakup Se Kaise Ubhrein?</cx:pt>
          <cx:pt idx="11431">TSP's Saas Bahu Aur Aliens || Jizzy-Veerji Recap Show E01</cx:pt>
          <cx:pt idx="11432">TSP's What Couples Wish For In Different States | Valentine's Day Special</cx:pt>
          <cx:pt idx="11433">TSP's Zeroes (Web Series)  S01E01 - 'Office Wahin Banayenge'</cx:pt>
          <cx:pt idx="11434">TSP's Zeroes (Web Series) | Season finale S01E03 - 'Yeh kya hai?'</cx:pt>
          <cx:pt idx="11435">TSP's Zeroes (Web Series) S01E02 - 'Kaun Banega Sales Manager'</cx:pt>
          <cx:pt idx="11436">TSPSC కార్యాలయం ముందు విధ్యార్దులు ఆందోళనలు || Hyderabad || CVR News</cx:pt>
          <cx:pt idx="11437">TTV சிறந்த அரசியல்வாதி | S VE Sekar Interview About RK Nagar Election Result | TTV Dhinakarn</cx:pt>
          <cx:pt idx="11438">TTV வெற்றிக்கு காரணமே இதுதான் : Mayilsamy Interview about TTV Dinakaran's Victory in RK | Exclusive</cx:pt>
          <cx:pt idx="11439">TTVதினகரன் வெற்றி செல்லாது! தமிழக மக்கள்! R.K.NAGAR BYELECTION-TTV DINAKARAN WIN</cx:pt>
          <cx:pt idx="11440">Tu Aashiqui - 14th May 2018 - तू आशिकी</cx:pt>
          <cx:pt idx="11441">Tu Aashiqui - 15th December 2017 - तू आशिकी</cx:pt>
          <cx:pt idx="11442">Tu Aashiqui - 19th December 2017 - तू आशिकी</cx:pt>
          <cx:pt idx="11443">Tu Aashiqui - 1st December 2017 - तू आशिकी</cx:pt>
          <cx:pt idx="11444">Tu Aashiqui - 22nd December 2017 - तू आशिकी</cx:pt>
          <cx:pt idx="11445">Tu Aashiqui - 25th April 2018 - तू आशिकी</cx:pt>
          <cx:pt idx="11446">Tu Aashiqui - 25th January 2018 - तू आशिकी</cx:pt>
          <cx:pt idx="11447">Tu Aashiqui - 29th November 2017 - तू आशिकी</cx:pt>
          <cx:pt idx="11448">Tu Aashiqui - 2nd January 2018 - तू आशिकी</cx:pt>
          <cx:pt idx="11449">Tu Aashiqui - 2nd March 2018 - तू आशिकी</cx:pt>
          <cx:pt idx="11450">Tu Aashiqui - 30th November 2017 - तू आशिकी</cx:pt>
          <cx:pt idx="11451">Tu Aashiqui - 3rd January 2018 - तू आशिकी</cx:pt>
          <cx:pt idx="11452">Tu Aashiqui - 4th May 2018 - तू आशिकी</cx:pt>
          <cx:pt idx="11453">Tu Aashiqui - 5th January 2018 - तू आशिकी</cx:pt>
          <cx:pt idx="11454">Tu Aashiqui - 5th May 2018 - तू आशिकी</cx:pt>
          <cx:pt idx="11455">Tu Aashiqui - 7th June 2018 - तू आशिकी</cx:pt>
          <cx:pt idx="11456">Tu Aashiqui (Jashn - E - Ishq) -14th February 2018 - तू आशिकी -(जश्न - ए - इश्क़)</cx:pt>
          <cx:pt idx="11457">Tu Kitni Achhi Hai - Rahul Jain | Mother's Day Special 2018 | Cover</cx:pt>
          <cx:pt idx="11458">Tu Naa Aaya | Official Music Video | Shyamoli Sanghi, Siddharth Nigam | Ravi Singhal</cx:pt>
          <cx:pt idx="11459">Tu Nachi - Full video | Surjit Khan | New Punjabi Songs 2018 | Latest Punjabi Songs 2017</cx:pt>
          <cx:pt idx="11460">Tu Nua Shayari - Official Video | Sundergarh Ra Salman Khan | Babushan, Divya</cx:pt>
          <cx:pt idx="11461">TU RAJA KI RAAJ DULARI II OFFCIAL MUSIC VIDEO Feat. ABHI PAYLA II NAZARBATTU</cx:pt>
          <cx:pt idx="11462">Tu Sooraj Main Saanjh Piyaji |  Parivartan Wala Love</cx:pt>
          <cx:pt idx="11463">Tu Sooraj Main Saanjh Piyaji | Kanak And Uma In Bangkok</cx:pt>
          <cx:pt idx="11464">Tu Sooraj Main Saanjh Piyaji | The Last Stage</cx:pt>
          <cx:pt idx="11465">Tu Sooraj Main Saanjh Piyaji | Uma Shankar Is Arrested</cx:pt>
          <cx:pt idx="11466">Tu Tu Ji Ji - Amnindr Bhangu | Laddi Gill | Teji Sandhu | Punjabi Songs 2018 | Lokdhun Punjabi</cx:pt>
          <cx:pt idx="11467">Tu Tu Ji Ji (Teaser) - Amnindr Bhangu | Latest Punjabi Songs 2018 | Lokdhun Punjabi</cx:pt>
          <cx:pt idx="11468">Tubelight 2017- Full Movie | Salman Khan, Sohail Khan, Kabir Khan</cx:pt>
          <cx:pt idx="11469">Tui Hobi Amar (তুই হবি আমার) | Total Dadagiri | Full Video Song | Yash | Mimi | Jeet Gannguli | SVF</cx:pt>
          <cx:pt idx="11470">Tum So Gaye The Nah? - Zakir Khan</cx:pt>
          <cx:pt idx="11471">Tumhari Aukaat Nahi Hai - Bakchodi ki hadd ep-24 -TST</cx:pt>
          <cx:pt idx="11472">Tumhari Sulu Movie Review by KRK | Bollywood Movie Reviews | Latest Movie Reviews</cx:pt>
          <cx:pt idx="11473">Tumse Milne Ko Dil Karta Hai - Unplugged Cover | Digbijoy Acharjee | Phool Aur Kaante</cx:pt>
          <cx:pt idx="11474">Tutti Yaari: Inder Chahal Song | Ranjha Yaar | Sucha Yaar | Latest Punjabi Sad Songs 2018</cx:pt>
          <cx:pt idx="11475">Tuzhat Jeev Rangala - Episode 441  - February 21, 2018 - Preview</cx:pt>
          <cx:pt idx="11476">Tuzhat Jeev Rangala - Episode 485  - April 13, 2018 - Preview</cx:pt>
          <cx:pt idx="11477">Tuzhat Jeev Rangala - Episode 487  - April 16, 2018 - Preview</cx:pt>
          <cx:pt idx="11478">Tuzhat Jeev Rangala - Episode 511  - May 12, 2018 - Preview</cx:pt>
          <cx:pt idx="11479">Tuzhat Jeev Rangala - Episode 520  - May 21, 2018 - Preview</cx:pt>
          <cx:pt idx="11480">Tuzhat Jeev Rangala - आबा निर्दोष सिद्ध   | 26th April 2018 | Marathi Serial Latest Update News</cx:pt>
          <cx:pt idx="11481">Tuzhat Jeev Rangala - आबांचा दणदणीत विजय | 27th April 2018 | Marathi Serial Latest Update News</cx:pt>
          <cx:pt idx="11482">Tuzhat Jeev Rangala - खरा चोर सापडणार  | 24th April 2018 | Marathi Serial Latest Update News</cx:pt>
          <cx:pt idx="11483">Tuzhat Jeev Rangala - तुझ्यात जीव रंगला - Episode 366  - November 27, 2017 - Preview</cx:pt>
          <cx:pt idx="11484">Tuzhat Jeev Rangala - तुझ्यात जीव रंगला - Episode 367  - November 27, 2017 - Preview</cx:pt>
          <cx:pt idx="11485">Tuzhat Jeev Rangala - तुझ्यात जीव रंगला - Episode 382  - December 14, 2017 - Preview</cx:pt>
          <cx:pt idx="11486">Tuzhat Jeev Rangala - तुझ्यात जीव रंगला - Episode 387  - December 20, 2017 - Preview</cx:pt>
          <cx:pt idx="11487">Tuzhat Jeev Rangala - तुझ्यात जीव रंगला - Episode 406  - January 11, 2018 - Preview</cx:pt>
          <cx:pt idx="11488">Tuzhat Jeev Rangala - तुझ्यात जीव रंगला - Episode 407  - January 12, 2018 - Preview</cx:pt>
          <cx:pt idx="11489">Tuzhat Jeev Rangala - तुझ्यात जीव रंगला - Episode 408 - January 13, 2018 - Best Scene</cx:pt>
          <cx:pt idx="11490">Tuzhat Jeev Rangala - तुझ्यात जीव रंगला - Episode 410  - January 16, 2018 - Preview</cx:pt>
          <cx:pt idx="11491">Tuzhat Jeev Rangala - तुझ्यात जीव रंगला - Episode 411  - January 17, 2018 - Preview</cx:pt>
          <cx:pt idx="11492">Tuzhat Jeev Rangala - तुझ्यात जीव रंगला - Episode 412  - January 18, 2018 - Preview</cx:pt>
          <cx:pt idx="11493">Tuzhat Jeev Rangala - तुझ्यात जीव रंगला - Episode 420  - January 27, 2018 - Preview</cx:pt>
          <cx:pt idx="11494">Tuzhat Jeev Rangala - तुझ्यात जीव रंगला - Episode 420 - January 27, 2018 - Best Scene</cx:pt>
          <cx:pt idx="11495">Tuzhat Jeev Rangala - तुझ्यात जीव रंगला - Episode 433  - February 12, 2018 - Preview</cx:pt>
          <cx:pt idx="11496">Tuzhat Jeev Rangala - तुझ्यात जीव रंगला - Episode 443  - February 23, 2018 - Preview</cx:pt>
          <cx:pt idx="11497">Tuzhat Jeev Rangala - तुझ्यात जीव रंगला - Episode 389 - December 22, 2017 - Best Scene</cx:pt>
          <cx:pt idx="11498">Tuzhat Jeev Rangala - नंदिता फसली  | 23rd April 2018 | Marathi Serial Latest Update News</cx:pt>
          <cx:pt idx="11499">Tuzhat Jeev Rangala - राणा शिकवणार काकाला धडा  | 02nd May 2018 | Marathi Serial Latest Update News</cx:pt>
          <cx:pt idx="11500">Tuzhat Jeev Rangala - राणाचा प्लॅन फळणार का?  | 25th April 2018 | Marathi Serial Latest Update News</cx:pt>
          <cx:pt idx="11501">Tuzhat Jeev Rangala - वाडयासाठी काकाच्या विनवण्या  | 30th April 2018 | Marathi Serial Latest Update</cx:pt>
          <cx:pt idx="11502">Tuzhat Jeev Rangala | अखेर राणा जिंकला वज्रकेसरी | 27th November 2017 | Zee Marathi Latest Update</cx:pt>
          <cx:pt idx="11503">Tuzhat Jeev Rangala | राणा-अंजली घेणार पोलिसांची मदत| 20th January 2018 | Zee Marathi Latest  Update</cx:pt>
          <cx:pt idx="11504">Tuzhat Jeev Rangala- Entry नंदिताच्या पप्पांची | 06th March 2018 |Serial Latest Update News</cx:pt>
          <cx:pt idx="11505">Tuzhat Jeev Rangala- अंजलीला सापडला पुरावा | 14th February 2018 | Update News | Manoranjan Marathi</cx:pt>
          <cx:pt idx="11506">Tuzhat Jeev Rangala- जोंधळे सापडणार  | 18th April 2018 | Marathi Serial Latest Update News</cx:pt>
          <cx:pt idx="11507">Tuzhat Jeev Rangala- नंदिताचा घोर अपमान  | 29th March 2018 |Serial Latest Update News</cx:pt>
          <cx:pt idx="11508">TV anchor Radhika Reddy commits suicide</cx:pt>
          <cx:pt idx="11509">TV Series Vs Real Life - ft. MyMissAnand | Shruti Arjun Anand</cx:pt>
          <cx:pt idx="11510">Tv9 Gujarati LIVE</cx:pt>
          <cx:pt idx="11511">TV9 Rajinikanth's funny satire on RGV's bald head || Big News Big Debate</cx:pt>
          <cx:pt idx="11512">TV9 Warrant: `Ati Aase Gati Kedu`: Wife Cheats &amp; Escapes From Thier Husband At Belagavi</cx:pt>
          <cx:pt idx="11513">tv9 కి నాసమాధానం Chirravuri Foundation Telugu Devotional Pooja Tv9 Jayam Ism solution kubera muggu</cx:pt>
          <cx:pt idx="11514">TVF Bachelors | S02E01 - Bachelors vs Jobs</cx:pt>
          <cx:pt idx="11515">TVF Bachelors | S02E02 - Bachelors vs Month End</cx:pt>
          <cx:pt idx="11516">TVF Bachelors | S02E03 - Bachelors vs Cooking</cx:pt>
          <cx:pt idx="11517">TVF Bachelors | S02E04 - Bahubully : The Beginning</cx:pt>
          <cx:pt idx="11518">TVF Bachelors | S02E05 - Bahubully 2 : The Conclusion | Season Finale</cx:pt>
          <cx:pt idx="11519">TVF Bachelors | Season 2 | Official Trailer</cx:pt>
          <cx:pt idx="11520">TVF BACHELORS S02E05 | BAHUBULLY 2: THE CONCLUSION | Reaction!</cx:pt>
          <cx:pt idx="11521">TVF BACHELORS S2E1 | BACHELORS vs JOBS | Reaction w/ Ricardo!</cx:pt>
          <cx:pt idx="11522">TVF BACHELORS S2E2 | BACHELORS vs MONTH END | Reaction!</cx:pt>
          <cx:pt idx="11523">TVF Chai Sutta Chronicles | Season 2 | Episode 2 - That Airhostess</cx:pt>
          <cx:pt idx="11524">TVF Chai Sutta Chronicles | Season 2 | Episode 4 - The Middle Class Test</cx:pt>
          <cx:pt idx="11525">TVF Inmates | E05 - Smells Like Nostalgia</cx:pt>
          <cx:pt idx="11526">TVF INMATES | S01E01 | Reaction w/ Chuck &amp; Olena!</cx:pt>
          <cx:pt idx="11527">TVF INMATES | S01E04 | Reaction w/ Chuck &amp; Olena!</cx:pt>
          <cx:pt idx="11528">TVF Shots | Bill Main Dunga</cx:pt>
          <cx:pt idx="11529">TVF Thanks You for 3 Million Subscribers</cx:pt>
          <cx:pt idx="11530">TVF's A Day With Wren &amp; Martin | E04</cx:pt>
          <cx:pt idx="11531">TVF'S HATED Talks | Benefits of Using Short Forms feat. Sumeet Vyas</cx:pt>
          <cx:pt idx="11532">TVF's Indian Institute of Papa Mummy | Parenting Qtiyapa</cx:pt>
          <cx:pt idx="11533">TVF's Monitor Ho Toh Aisa | Classroom Qtiyapa</cx:pt>
          <cx:pt idx="11534">TVF's Tech Conversation With Dad: Smart TV Kya Hai? feat. Chitvan from Tripling</cx:pt>
          <cx:pt idx="11535">TVF's Tech Conversations With Dad | Generation Gap Qtiyapa</cx:pt>
          <cx:pt idx="11536">TVF's Tech Conversations With Dad || Data Ki Chori</cx:pt>
          <cx:pt idx="11537">TVF's The Making Of... | An IIPL Team (ft. Vinod Kampbell)</cx:pt>
          <cx:pt idx="11538">TVS Apache RR 310 | First Ride | Autocar India</cx:pt>
          <cx:pt idx="11539">TVS Apache RR 310 First Ride Review : The New Contender? +Giveaway!</cx:pt>
          <cx:pt idx="11540">TVS Apache RR 310 vs KTM RC 390 I Comparison Test I Autocar India</cx:pt>
          <cx:pt idx="11541">Tweet War : Kathi Mahesh on Cold war between Poonam Kaur and Trivikram Srinivas - TV9 Today</cx:pt>
          <cx:pt idx="11542">TYPES OF '' YAAR KAMINEY '' || FUNNY VIDEO || KANGRA BOYS 2018</cx:pt>
          <cx:pt idx="11543">Types Of Aashiqui - Amit Bhadana</cx:pt>
          <cx:pt idx="11544">TYPES OF ANNOYING FRIENDS  - BEING SARU</cx:pt>
          <cx:pt idx="11545">Types of Bengali Couples|Bangla New Funny Video 2018|The Bong Guy</cx:pt>
          <cx:pt idx="11546">Types Of Bike Riders | Types | Black Sheep</cx:pt>
          <cx:pt idx="11547">Types of Bosses feat. Captain Nick | Girliyapa</cx:pt>
          <cx:pt idx="11548">Types of Breakups || Wirally Originals</cx:pt>
          <cx:pt idx="11549">Types Of Burps | Jordindian</cx:pt>
          <cx:pt idx="11550">Types of Cab Drivers || Wirally Originals</cx:pt>
          <cx:pt idx="11551">Types of Card Players || Mahathalli</cx:pt>
          <cx:pt idx="11552">Types of Career Advice Girls Get feat. Ahsaas Channa | Girliyapa</cx:pt>
          <cx:pt idx="11553">TYPES OF COUPLES - | ELVISH YADAV |</cx:pt>
          <cx:pt idx="11554">Types of customers | RealSHIT</cx:pt>
          <cx:pt idx="11555">Types Of Doctors | The Timeliners</cx:pt>
          <cx:pt idx="11556">Types of Drunk Friends - | Lalit Shokeen Films |</cx:pt>
          <cx:pt idx="11557">Types Of Employees at Every Ladies Beauty Parlour | MostlySane</cx:pt>
          <cx:pt idx="11558">Types Of Fake People | Faketionary | Shut The Fake Up</cx:pt>
          <cx:pt idx="11559">Types of Fathers | MostlySane</cx:pt>
          <cx:pt idx="11560">Types Of Fighters | Types | Black Sheep</cx:pt>
          <cx:pt idx="11561">Types Of Foodies ft. Rishhsome | The Timeliners</cx:pt>
          <cx:pt idx="11562">Types of Friends Before Exams | MostlySane</cx:pt>
          <cx:pt idx="11563">Types Of Girlfriends | MostlySane</cx:pt>
          <cx:pt idx="11564">TYPES OF GIRLFRIENDS | Sham Idrees</cx:pt>
          <cx:pt idx="11565">Types of Girlfriends feat. Taapsee Pannu, Srishti, Saqib &amp; Abhilash | Girliyapa</cx:pt>
          <cx:pt idx="11566">Types of Girls on Facebook | Girl Formula | Chai Bisket</cx:pt>
          <cx:pt idx="11567">Types of GOSSIP Girls ft. StyleMeUpWithSakshi | Shruti Arjun Anand</cx:pt>
          <cx:pt idx="11568">TYPES OF GUYS SOCIETY HATES !</cx:pt>
          <cx:pt idx="11569">Types Of Half Boil Eaters | Types | Black Sheep</cx:pt>
          <cx:pt idx="11570">Types Of Husbands | Surprise | Hyderabadi Comedy | Warangal Diaries</cx:pt>
          <cx:pt idx="11571">TYPES OF INDIAN SINGERS !</cx:pt>
          <cx:pt idx="11572">Types Of Kaam Wali Bai (House Maids) | Captain Nick</cx:pt>
          <cx:pt idx="11573">Types Of Landlords You'll Meet Feat. Sadak chhap | Hasley India</cx:pt>
          <cx:pt idx="11574">TYPES OF LATE NIGHT PEOPLE | Aashqeen</cx:pt>
          <cx:pt idx="11575">Types Of LUDO Players | Harsh Beniwal</cx:pt>
          <cx:pt idx="11576">Types of LunchDabbas || Mahathalli</cx:pt>
          <cx:pt idx="11577">Types of Mobile Users | Types | Black Sheep</cx:pt>
          <cx:pt idx="11578">TYPES OF NEIGHBOURS | RishhSome</cx:pt>
          <cx:pt idx="11579">Types of Parents | Sheorans | Funny Video</cx:pt>
          <cx:pt idx="11580">Types of Patients | Sadak Chhap</cx:pt>
          <cx:pt idx="11581">TYPES OF PEOPLE AFTER BREAK-UP | Hasley India</cx:pt>
          <cx:pt idx="11582">TYPES OF PEOPLE AT A RESTAURANT - | Elvish Yadav |</cx:pt>
          <cx:pt idx="11583">TYPES OF PEOPLE AT A RESTAURANT | Hasley India</cx:pt>
          <cx:pt idx="11584">Types of People During Election | Comedy</cx:pt>
          <cx:pt idx="11585">Types Of People During Indian Weddings - PART 1</cx:pt>
          <cx:pt idx="11586">Types Of People During Indian Weddings PART 2</cx:pt>
          <cx:pt idx="11587">TYPES OF PEOPLE DURING VALENTINE'S WEEK | Hasley India</cx:pt>
          <cx:pt idx="11588">Types Of People in a Bus - Amit Bhadana</cx:pt>
          <cx:pt idx="11589">Types of People in a Call Center l The Baigan Vines</cx:pt>
          <cx:pt idx="11590">Types Of People in a Chemist Shop | RealSHIT</cx:pt>
          <cx:pt idx="11591">Types of People In A College Canteen | MostlySane</cx:pt>
          <cx:pt idx="11592">Types Of People in a Night Stay | RealSHIT</cx:pt>
          <cx:pt idx="11593">TYPES OF PEOPLE IN A PARK | Hasley India</cx:pt>
          <cx:pt idx="11594">Types of People in a SuperMarket || Mahathalli</cx:pt>
          <cx:pt idx="11595">TYPES OF PEOPLE IN A SWIMMING POOL 🏊</cx:pt>
          <cx:pt idx="11596">Types of People in Desi Bus - | Lalit Shokeen Films |</cx:pt>
          <cx:pt idx="11597">Types of people in Gym - | Lalit Shokeen Films |</cx:pt>
          <cx:pt idx="11598">Types of people in holi || dhaval domadiya</cx:pt>
          <cx:pt idx="11599">Types of People in Local Train | Funk You ft. Funchod Entertainment</cx:pt>
          <cx:pt idx="11600">TYPES of PEOPLE in RAMADAN | Sham Idrees</cx:pt>
          <cx:pt idx="11601">TYPES OF PEOPLE IN SUMMER VACATION | Types | Black Sheep</cx:pt>
          <cx:pt idx="11602">Types of people in valentine || dhaval domadiya</cx:pt>
          <cx:pt idx="11603">TYPES of PEOPLE in WINTER | Sham Idrees</cx:pt>
          <cx:pt idx="11604">TYPES OF PEOPLE ON AN AEROPLANE | RishhSome</cx:pt>
          <cx:pt idx="11605">Types of People on Instagram || Mahathalli</cx:pt>
          <cx:pt idx="11606">Types Of People On Valentine's Day | Captain Nick</cx:pt>
          <cx:pt idx="11607">Types Of People While Crossing Road | Captain Nick</cx:pt>
          <cx:pt idx="11608">Types Of Phone Users You'll Meet | Hasley India</cx:pt>
          <cx:pt idx="11609">TYPES OF PROBLEMS FIRANGI FACE IN INDIA (Ft  Nile Brothers)!</cx:pt>
          <cx:pt idx="11610">Types of Rahman fans | Fully Filmy</cx:pt>
          <cx:pt idx="11611">Types of Room Mates | Types | Black Sheep</cx:pt>
          <cx:pt idx="11612">Types of Salesman Feat. Harsh Beniwal | RealSHIT</cx:pt>
          <cx:pt idx="11613">TYPES OF SECURITY GUARDS  Ft. MILLIND GABA | Hasley India</cx:pt>
          <cx:pt idx="11614">TYPES OF SIBLINGS | Sham Idrees</cx:pt>
          <cx:pt idx="11615">Types of Singers | MostlySane</cx:pt>
          <cx:pt idx="11616">Types of Singers in Anthyakshari || Mahathalli</cx:pt>
          <cx:pt idx="11617">Types Of Single Boys In India !</cx:pt>
          <cx:pt idx="11618">Types Of Sleepers | Types | Black Sheep</cx:pt>
          <cx:pt idx="11619">Types of Students At College Fests | MostlySane</cx:pt>
          <cx:pt idx="11620">Types of Students before Exams || Mahathalli</cx:pt>
          <cx:pt idx="11621">Types of Students during Exams - | Lalit Shokeen Films |</cx:pt>
          <cx:pt idx="11622">TYPES OF STUDENTS IN A CLASSROOM - | Elvish Yadav |</cx:pt>
          <cx:pt idx="11623">Types of Students in School - | Lalit Shokeen Films |</cx:pt>
          <cx:pt idx="11624">Types of Students In Tuition | SahibNoor Singh</cx:pt>
          <cx:pt idx="11625">Types of Students On A Trip | MostlySane</cx:pt>
          <cx:pt idx="11626">Types of Stupids At The Gym | SahibNoor Singh</cx:pt>
          <cx:pt idx="11627">Types Of Superstitions In India !</cx:pt>
          <cx:pt idx="11628">Types Of Teachers | Ft. Slayy Point</cx:pt>
          <cx:pt idx="11629">Types Of Teachers l The Baigan Vines</cx:pt>
          <cx:pt idx="11630">Types Of Tharki | Funk You</cx:pt>
          <cx:pt idx="11631">Types of Tuition Teachers | MostlySane</cx:pt>
          <cx:pt idx="11632">Types of Watchmen | MostlySane</cx:pt>
          <cx:pt idx="11633">TYPES OF WOMEN DRIVERS | Sham Idrees</cx:pt>
          <cx:pt idx="11634">Types Of Women Waiting Outside Toilet | Captain Nick</cx:pt>
          <cx:pt idx="11635">Types of workers | my village show comedy</cx:pt>
          <cx:pt idx="11636">Tyson Kidd &amp; Cesaro rewatch the first-ever Tag Team Title Elimination Chamber Match: WWE Playback</cx:pt>
          <cx:pt idx="11637">U SLAV U LOSE</cx:pt>
          <cx:pt idx="11638">U-19 Cricket World Cup Final | भारत की शानदार जीत | Ind vs Aus u19 Final Live | News18 India</cx:pt>
          <cx:pt idx="11639">U-19 World Cup Final: Shahrukh Khan, Virender Sehwag cheer for boys in blue | वनइंडिया हिंदी</cx:pt>
          <cx:pt idx="11640">U19 में पाकिस्तान की हार पर बोले पूर्व टेस्ट ख़िलाड़ी शुक्र है भारत से मैच नहीं होते</cx:pt>
          <cx:pt idx="11641">Uchi Soch (Full Video) | Manu Khehra | Latest Punjabi Song 2018 | Speed Records</cx:pt>
          <cx:pt idx="11642">UDAAN (Official Trailer) Gunjan Singh | Superhit Bhojpuri Film 2018 | Bhojpuri Movie Trailor</cx:pt>
          <cx:pt idx="11643">Udaipur Mein Sapna Ne Dulhan Ko Sikhaya Dance ¦  Dono Ne Milkar Lagaye Thumke ¦ Mehendi ¦  Haryanvi</cx:pt>
          <cx:pt idx="11644">Udan Panam l ' Love beyond disabilities' l Mazhavil Manorama</cx:pt>
          <cx:pt idx="11645">Udan Panam l EPI 102 - Beevi of MES Collage... I Mazhavil Manorama</cx:pt>
          <cx:pt idx="11646">Udan Panam l EPI 55 - ATM at the top of 'Thamarassery Churam'..! l Mazhavil Manorama</cx:pt>
          <cx:pt idx="11647">Udan Panam l EPI 56 - 'Ammakkutty of Chooral Mala'..! l Mazhavil Manorama</cx:pt>
          <cx:pt idx="11648">Udan Panam l EPI 69 - A tale of Mohabbath..! l Mazhavil Manorama</cx:pt>
          <cx:pt idx="11649">Udan Panam l EPI 81 - ATM at Mar Augusthinose College, Ramapuram Part - 1 l Mazhavil Manorama</cx:pt>
          <cx:pt idx="11650">Udan Panam l EPI 82 - ATM at Mar Augusthinose College, Ramapuram Part - 2 l Mazhavil Manorama</cx:pt>
          <cx:pt idx="11651">Udan Panam l EPI 83 - Love...! What's it? Part 1 l Mazhavil Manorama</cx:pt>
          <cx:pt idx="11652">Udan Panam l EPI 84 - Love...! What's it? Part 2l Mazhavil Manorama</cx:pt>
          <cx:pt idx="11653">Udan Panam l EPI 86 - Black Belt or Green Belt..? Who will win today..? l Mazhavil Manorama</cx:pt>
          <cx:pt idx="11654">Udan Panam l EPI 91 - Udan Panam at Poolani I Mazhavil Manorama</cx:pt>
          <cx:pt idx="11655">Udan Panam l EPI 98 - Mahiyile Adaar Payyan..! I Mazhavil Manorama</cx:pt>
          <cx:pt idx="11656">Udann Sapnon Ki - 12th December 2017 - उड़ान सपनों की</cx:pt>
          <cx:pt idx="11657">Udann Sapnon Ki - 14th March 2018 - उड़ान सपनों की</cx:pt>
          <cx:pt idx="11658">Udann Sapnon Ki - 16th February 2018 - उड़ान सपनों की</cx:pt>
          <cx:pt idx="11659">Udann Sapnon Ki - 31st May 2018 - उड़ान सपनों की</cx:pt>
          <cx:pt idx="11660">Ugadi Panchangam  2018-2019  (Vilambi Nama Samvatsara Panchangam )</cx:pt>
          <cx:pt idx="11661">Ugadi Song 2018 | Promo | Mangli | MicTv.in</cx:pt>
          <cx:pt idx="11662">Ugadi Special Song 2018 | Ugadi Songs | Mangli | MicTv.in</cx:pt>
          <cx:pt idx="11663">Ugadi special song 2018 by Madhu Priya - TV1</cx:pt>
          <cx:pt idx="11664">Ul Kuthu Official Trailer | Dinesh, Nanditha | Caarthick Raju | Justin Prabhakran</cx:pt>
          <cx:pt idx="11665">Ulaviravu - Single | Ondraga Originals | Madhan Karky | Karthik | Gautham Menon</cx:pt>
          <cx:pt idx="11666">Ulaviravu - Song Teaser | Ondraga Originals | Madhan Karky | Karthik | Gautham Vasudev Menon</cx:pt>
          <cx:pt idx="11667">Uma (উমা) | Official Teaser | Jisshu | Sara | Anjan Dutt | Anirban | Srijit Mukherji | SVF</cx:pt>
          <cx:pt idx="11668">Uma (উমা) | Official Trailer | Jisshu | Sara | Anjan Dutt | Rudranil | Anirban | Srijit | SVF</cx:pt>
          <cx:pt idx="11669">Umar Gul Best Bowling 6 Wickets in PSL | Multan Sultans Vs Quetta Gladiators | HBL PSL 2018</cx:pt>
          <cx:pt idx="11670">Unacademy Knowledge Fight - Roman Saini vs Biswa Kalyan Rath | Episode 2</cx:pt>
          <cx:pt idx="11671">Unacademy Knowledge Fight - Roman Saini vs Jatin Verma | Episode 1</cx:pt>
          <cx:pt idx="11672">Unacademy Learning App - What's your excuse?</cx:pt>
          <cx:pt idx="11673">Unboxing of OPPO realme1 | An OPPO sub-brand | Most affordable AI powered smartphone</cx:pt>
          <cx:pt idx="11674">UNCLE | Eeran Marum | Mammootty | Girish Damodar | Bijibal | Shreya Ghoshal</cx:pt>
          <cx:pt idx="11675">UNCLE | Mammootty Singing Entha Johnsa Kallile | Joy Mathew | Girish Damodar | Bijibal</cx:pt>
          <cx:pt idx="11676">Unconditional Love Of Mother | Heart Melting Performance | Drama Juniors | Zee Telugu</cx:pt>
          <cx:pt idx="11677">UNCUT - Shashi Kapoor Funeral Full Video | Shahrukh Khan, Ranbir Kapoor, Amitabh Bachchan</cx:pt>
          <cx:pt idx="11678">UNCUT : पुणे : महाराष्ट्र केसरी : अभिजित कटके आणि किरण भगत यांची संपूर्ण लढत</cx:pt>
          <cx:pt idx="11679">UNCUT : मुंबईतील मनसेच्या गुढीपाडवा मेळाव्यात राज ठाकरे यांचं संपूर्ण भाषण</cx:pt>
          <cx:pt idx="11680">UNCUT: Sanju Trailer Launch | Ranbir Kapoor, Sonam Kapoor, Rajkumar Hirani</cx:pt>
          <cx:pt idx="11681">Undavalli Arun Kumar Excellent Speech at JFC Meeting, Blames Congress Party | Mango News</cx:pt>
          <cx:pt idx="11682">Undavalli Arun Kumar Speech || Pawan Kalyan's JFC Meeting || Janasena || NTV</cx:pt>
          <cx:pt idx="11683">Undavalli Said I want to apologize Chandrababu Naidu in the presence of all media ll 2day 2morrow</cx:pt>
          <cx:pt idx="11684">Underworld Dawood Ibrahim has a secret connection with PADMAVATI?</cx:pt>
          <cx:pt idx="11685">Undha Ledha Trailer || Undha Ledha  Theatrical Trailer || Telugu Movie Trailer || 5n media</cx:pt>
          <cx:pt idx="11686">Unhappy Women's Day ft. Lakshmipriyaa | #FullyFearless | Fully</cx:pt>
          <cx:pt idx="11687">Union Budget 2018: Key Highlights at a Glance | The Quint</cx:pt>
          <cx:pt idx="11688">United Nations Security Council Vote 2018 - India's Vote - Maldives or Indonesia - Geopolitics</cx:pt>
          <cx:pt idx="11689">Unseen Photos of Divya Unni's Second Marriage</cx:pt>
          <cx:pt idx="11690">UP Bypolls में BJP, SP और Congress में टक्कर देखने लायक है | Gorakhpur | उपचुनाव | Yogi Adityanath</cx:pt>
          <cx:pt idx="11691">UP Civic Poll Result LIVE: Police Lathi-charge In Muzzafarnagar</cx:pt>
          <cx:pt idx="11692">UP CM Yogi Adityanath की जनसभा की ये तस्वीरें SP, BSP को टेन्शन देने वाली हैं | Gorakhpur byPolls</cx:pt>
          <cx:pt idx="11693">UP नोएडा में सपना चौधरी का सबसे फाडू डांस Nazar हंगामा कर दिया | Haryanvi Dance 2018 | Trimurti</cx:pt>
          <cx:pt idx="11694">UP पुलिस का ये दरोगा बनेगा काजल राघवानी का पति ! | Kajal Raghwani To Marry Police Inspector</cx:pt>
          <cx:pt idx="11695">UP में NHM की भर्तियों में बड़ा फर्जीवाड़ा | BREAKING | KNEWS</cx:pt>
          <cx:pt idx="11696">UP में SP-BSP को हराकर 9वीं सीट कैसे जीत गई BJP? । Rajyasabha Election 2018</cx:pt>
          <cx:pt idx="11697">UP हार के बाद पहली बार बोले Yogi Adityanath, ऐसे ही ठोक कर करते रहेंगे काम, 2019 हम ही जीतेंगे.</cx:pt>
          <cx:pt idx="11698">Upasana Kamineni &amp; Nara Brahmani Special Guests in GES 2017 - RamCharan Wife | Nara Lokesh Wife</cx:pt>
          <cx:pt idx="11699">Upasana Kamineni FUN @ Lagadapati Rajagopal Son Wedding</cx:pt>
          <cx:pt idx="11700">Upasana Ramcharan &amp; Brahmini with Ivanka at HICC | NewsMax Telugu</cx:pt>
          <cx:pt idx="11701">Upasana's reaction to Ramcharan's Rangasthalam look!  - TV9 Trending</cx:pt>
          <cx:pt idx="11702">uppsc uppcs latest news calender exam date lower upper pcs psc</cx:pt>
          <cx:pt idx="11703">Uppum Mulakum  │Flowers│Ep# 534</cx:pt>
          <cx:pt idx="11704">Uppum Mulakum - Balu is Back │Flowers│EP# 588</cx:pt>
          <cx:pt idx="11705">Uppum Mulakum - Hair Cutting │Flowers│EP# 584</cx:pt>
          <cx:pt idx="11706">Uppum Mulakum - In Hospital │Flowers│EP# 587</cx:pt>
          <cx:pt idx="11707">Uppum Mulakum - Neelu Starting New Business │Flowers│EP# 589</cx:pt>
          <cx:pt idx="11708">Uppum Mulakum│Flowers│500th Episode👏</cx:pt>
          <cx:pt idx="11709">Uppum Mulakum│Flowers│EP# 473</cx:pt>
          <cx:pt idx="11710">Uppum Mulakum│Flowers│EP# 474</cx:pt>
          <cx:pt idx="11711">Uppum Mulakum│Flowers│EP# 476</cx:pt>
          <cx:pt idx="11712">Uppum Mulakum│Flowers│EP# 477</cx:pt>
          <cx:pt idx="11713">Uppum Mulakum│Flowers│EP# 478</cx:pt>
          <cx:pt idx="11714">Uppum Mulakum│Flowers│EP# 480</cx:pt>
          <cx:pt idx="11715">Uppum Mulakum│Flowers│EP# 481</cx:pt>
          <cx:pt idx="11716">Uppum Mulakum│Flowers│EP# 483</cx:pt>
          <cx:pt idx="11717">Uppum Mulakum│Flowers│EP# 484</cx:pt>
          <cx:pt idx="11718">Uppum Mulakum│Flowers│EP# 485</cx:pt>
          <cx:pt idx="11719">Uppum Mulakum│Flowers│EP# 486</cx:pt>
          <cx:pt idx="11720">Uppum Mulakum│Flowers│EP# 487</cx:pt>
          <cx:pt idx="11721">Uppum Mulakum│Flowers│EP# 488</cx:pt>
          <cx:pt idx="11722">Uppum Mulakum│Flowers│EP# 489</cx:pt>
          <cx:pt idx="11723">Uppum Mulakum│Flowers│EP# 490</cx:pt>
          <cx:pt idx="11724">Uppum Mulakum│Flowers│EP# 491</cx:pt>
          <cx:pt idx="11725">Uppum Mulakum│Flowers│EP# 493</cx:pt>
          <cx:pt idx="11726">Uppum Mulakum│Flowers│EP# 494</cx:pt>
          <cx:pt idx="11727">Uppum Mulakum│Flowers│EP# 495</cx:pt>
          <cx:pt idx="11728">Uppum Mulakum│Flowers│EP# 496</cx:pt>
          <cx:pt idx="11729">Uppum Mulakum│Flowers│EP# 497</cx:pt>
          <cx:pt idx="11730">Uppum Mulakum│Flowers│EP# 498</cx:pt>
          <cx:pt idx="11731">Uppum Mulakum│Flowers│EP# 499</cx:pt>
          <cx:pt idx="11732">Uppum Mulakum│Flowers│EP# 502</cx:pt>
          <cx:pt idx="11733">Uppum Mulakum│Flowers│EP# 503</cx:pt>
          <cx:pt idx="11734">Uppum Mulakum│Flowers│EP# 504</cx:pt>
          <cx:pt idx="11735">Uppum Mulakum│Flowers│EP# 505</cx:pt>
          <cx:pt idx="11736">Uppum Mulakum│Flowers│EP# 507</cx:pt>
          <cx:pt idx="11737">Uppum Mulakum│Flowers│EP# 508</cx:pt>
          <cx:pt idx="11738">Uppum Mulakum│Flowers│EP# 509</cx:pt>
          <cx:pt idx="11739">Uppum Mulakum│Flowers│EP# 510</cx:pt>
          <cx:pt idx="11740">Uppum Mulakum│Flowers│EP# 511</cx:pt>
          <cx:pt idx="11741">Uppum Mulakum│Flowers│EP# 512</cx:pt>
          <cx:pt idx="11742">Uppum Mulakum│Flowers│EP# 514</cx:pt>
          <cx:pt idx="11743">Uppum Mulakum│Flowers│EP# 516</cx:pt>
          <cx:pt idx="11744">Uppum Mulakum│Flowers│EP# 517</cx:pt>
          <cx:pt idx="11745">Uppum Mulakum│Flowers│EP# 519</cx:pt>
          <cx:pt idx="11746">Uppum Mulakum│Flowers│EP# 521</cx:pt>
          <cx:pt idx="11747">Uppum Mulakum│Flowers│EP# 523</cx:pt>
          <cx:pt idx="11748">Uppum Mulakum│Flowers│EP# 524</cx:pt>
          <cx:pt idx="11749">Uppum Mulakum│Flowers│EP# 525</cx:pt>
          <cx:pt idx="11750">Uppum Mulakum│Flowers│EP# 526</cx:pt>
          <cx:pt idx="11751">Uppum Mulakum│Flowers│EP# 527</cx:pt>
          <cx:pt idx="11752">Uppum Mulakum│Flowers│EP# 530</cx:pt>
          <cx:pt idx="11753">Uppum Mulakum│Flowers│EP# 531</cx:pt>
          <cx:pt idx="11754">Uppum Mulakum│Flowers│EP# 532</cx:pt>
          <cx:pt idx="11755">Uppum Mulakum│Flowers│EP# 533</cx:pt>
          <cx:pt idx="11756">Uppum Mulakum│Flowers│EP# 536</cx:pt>
          <cx:pt idx="11757">Uppum Mulakum│Flowers│EP# 537</cx:pt>
          <cx:pt idx="11758">Uppum Mulakum│Flowers│EP# 538</cx:pt>
          <cx:pt idx="11759">Uppum Mulakum│Flowers│EP# 540</cx:pt>
          <cx:pt idx="11760">Uppum Mulakum│Flowers│EP# 541</cx:pt>
          <cx:pt idx="11761">Uppum Mulakum│Flowers│EP# 542</cx:pt>
          <cx:pt idx="11762">Uppum Mulakum│Flowers│Ep# 544</cx:pt>
          <cx:pt idx="11763">Uppum Mulakum│Flowers│EP# 547</cx:pt>
          <cx:pt idx="11764">Uppum Mulakum│Flowers│EP# 548</cx:pt>
          <cx:pt idx="11765">Uppum Mulakum│Flowers│EP# 550</cx:pt>
          <cx:pt idx="11766">Uppum Mulakum│Flowers│EP# 551</cx:pt>
          <cx:pt idx="11767">Uppum Mulakum│Flowers│EP# 552</cx:pt>
          <cx:pt idx="11768">Uppum Mulakum│Flowers│EP# 553</cx:pt>
          <cx:pt idx="11769">Uppum Mulakum│Flowers│EP# 554</cx:pt>
          <cx:pt idx="11770">Uppum Mulakum│Flowers│EP# 555</cx:pt>
          <cx:pt idx="11771">Uppum Mulakum│Flowers│EP# 557</cx:pt>
          <cx:pt idx="11772">Uppum Mulakum│Flowers│EP# 560</cx:pt>
          <cx:pt idx="11773">Uppum Mulakum│Flowers│EP# 561</cx:pt>
          <cx:pt idx="11774">Uppum Mulakum│Flowers│EP# 562</cx:pt>
          <cx:pt idx="11775">Uppum Mulakum│Flowers│EP# 564</cx:pt>
          <cx:pt idx="11776">Uppum Mulakum│Flowers│EP# 565</cx:pt>
          <cx:pt idx="11777">Uppum Mulakum│Flowers│EP# 567</cx:pt>
          <cx:pt idx="11778">Uppum Mulakum│Flowers│EP# 569</cx:pt>
          <cx:pt idx="11779">Uppum Mulakum│Flowers│EP# 571</cx:pt>
          <cx:pt idx="11780">Uppum Mulakum│Flowers│EP# 572</cx:pt>
          <cx:pt idx="11781">Uppum Mulakum│Flowers│EP# 573</cx:pt>
          <cx:pt idx="11782">Uppum Mulakum│Flowers│EP# 574</cx:pt>
          <cx:pt idx="11783">Uppum Mulakum│Flowers│EP# 575</cx:pt>
          <cx:pt idx="11784">Uppum Mulakum│Flowers│EP# 581</cx:pt>
          <cx:pt idx="11785">Uppum Mulakum│Flowers│EP# 582</cx:pt>
          <cx:pt idx="11786">Uppum Mulakum│Flowers│EP# 583</cx:pt>
          <cx:pt idx="11787">Uppum Mulakum│Flowers│EP# 585</cx:pt>
          <cx:pt idx="11788">Uppum Mulakum│Flowers│EP# 586</cx:pt>
          <cx:pt idx="11789">Uppum Mulakum│Flowers│EP# 591</cx:pt>
          <cx:pt idx="11790">Uppum Mulakum│Flowers│EP# 592</cx:pt>
          <cx:pt idx="11791">Uppum Mulakum│Flowers│EP# 593</cx:pt>
          <cx:pt idx="11792">Uppum Mulakum│Flowers│EP# 594</cx:pt>
          <cx:pt idx="11793">Uppum Mulakum│Flowers│EP# 596</cx:pt>
          <cx:pt idx="11794">Uppum Mulakum│Flowers│EP# 597</cx:pt>
          <cx:pt idx="11795">Uppum Mulakum│Flowers│EP# 599 | Neelu In Hospital</cx:pt>
          <cx:pt idx="11796">Uppum Mulakum│Flowers│EP# 600</cx:pt>
          <cx:pt idx="11797">Uppum Mulakum│Flowers│EP# 601</cx:pt>
          <cx:pt idx="11798">Uppum Mulakum│Flowers│EP# 602</cx:pt>
          <cx:pt idx="11799">Uppum Mulakum│Flowers│EP# 603</cx:pt>
          <cx:pt idx="11800">Uppum Mulakum│Flowers│EP# 605</cx:pt>
          <cx:pt idx="11801">Uppum Mulakum│Flowers│EP# 607</cx:pt>
          <cx:pt idx="11802">Uppum Mulakum│Flowers│EP# 608</cx:pt>
          <cx:pt idx="11803">Uppum Mulakum│Flowers│EP# 609</cx:pt>
          <cx:pt idx="11804">Uppum Mulakum│Flowers│EP# 611</cx:pt>
          <cx:pt idx="11805">Uppum Mulakum│Flowers│EP# 612</cx:pt>
          <cx:pt idx="11806">Uppum Mulakum│Flowers│EP# 613</cx:pt>
          <cx:pt idx="11807">Uppum Mulakum│Flowers│EP# 615</cx:pt>
          <cx:pt idx="11808">Uppum Mulakum│Flowers│EP# 616</cx:pt>
          <cx:pt idx="11809">Uppum Mulakum│Flowers│EP# 617</cx:pt>
          <cx:pt idx="11810">Uppum Mulakum│Flowers│EP# 619</cx:pt>
          <cx:pt idx="11811">Uppum Mulakum│Flowers│EP# 620</cx:pt>
          <cx:pt idx="11812">Uppum Mulakum│Flowers│EP# 621</cx:pt>
          <cx:pt idx="11813">Uppum Mulakum│Flowers│EP# 622</cx:pt>
          <cx:pt idx="11814">Uppum Mulakum│Flowers│EP# 623</cx:pt>
          <cx:pt idx="11815">Uppum Mulakum│Flowers│EP# 624</cx:pt>
          <cx:pt idx="11816">UPSC 2018 NOTIFICATION - COMPLETE INFORMATION /SYLLABUS/ELLIGIBILITY / AGE / BOOKS STRATEGY MAINS</cx:pt>
          <cx:pt idx="11817">UPSC Civil Services Exam 2017 Results declared: Hyderabad's Anudeep Durishetty tops list</cx:pt>
          <cx:pt idx="11818">UPSC CSE Prelims 2018 - Answer key + Analysis - Part 1 - GS paper 1</cx:pt>
          <cx:pt idx="11819">UPSC Exam Changes - IAS IPS बनना होगा मुश्किल - PMO Proposes to allocate posts after training</cx:pt>
          <cx:pt idx="11820">UPSC IAS 2017 FINAL RESULT | हमारी STUDENT IAS topper air 160 !! upsc ias ips latest news upsc</cx:pt>
          <cx:pt idx="11821">UPSC IAS IPS PAPER ANALYSIS ANSWEY KEY GS PAPER 1 SOLUTION cutoff ? upsc latest  part 1</cx:pt>
          <cx:pt idx="11822">UPSC Ki Taiyari | TSP's Rabish Ki Report E05</cx:pt>
          <cx:pt idx="11823">UPSC Result: 9th Rank Holder Saumya Sharma Gets Success In Her First Attempt</cx:pt>
          <cx:pt idx="11824">UPSC toppers : Anu Kumari (Rank 02)</cx:pt>
          <cx:pt idx="11825">US Bangla বিমানের পাইলটের শেষ কথা ! দেখুন কি বলেছিলেন পাইলটরা</cx:pt>
          <cx:pt idx="11826">Va Va Vo - Full Video - Mohanlal | Manju Warrier &amp; Indrajith Sukumaran | Tony Joseph | Sajid Yahiya</cx:pt>
          <cx:pt idx="11827">Vaa Mama! Made in Chennai Anthem! Santhosh Narayanan! Vishal Chandrashekhar! Vivek!</cx:pt>
          <cx:pt idx="11828">Vaaram Full Song Lyrical | Chal Mohan Ranga Movie Songs | Nithiin | Megha Akash | Thaman S</cx:pt>
          <cx:pt idx="11829">Vaaram Full Video Song 4K | Chal Mohan Ranga Video Songs | Nithiin | Megha | Pawan Kalyan | Thaman S</cx:pt>
          <cx:pt idx="11830">Vachaadayyo Saami Full Video Song - Bharat Ane Nenu Video Songs | Mahesh Babu, Devi Sri Prasad</cx:pt>
          <cx:pt idx="11831">Vachaadayyo Saami Lyrical - Bharat Ane Nenu Songs - Mahesh Babu, Koratala Siva | Devi Sri Prasad</cx:pt>
          <cx:pt idx="11832">Vachaadayyo Saami Making - Bharat Ane Nenu | Mahesh Babu | Siva Koratala | Raju Sundaram | DSP</cx:pt>
          <cx:pt idx="11833">Vachaadayyo Saami Video Song Promo - Bharat Ane Nenu Video Songs - Mahesh Babu, Koratala Siva</cx:pt>
          <cx:pt idx="11834">Vairamuthu andal issue பெரியாரை இழிவுபடுத்திய பிராமணர் சங்கம் tamil news, tamil live news redpix</cx:pt>
          <cx:pt idx="11835">vairamuthu andal issue, seeman challenge h raja, seeman speech seeman latest speech, seeman speech</cx:pt>
          <cx:pt idx="11836">Valencia vs Barcelona 0-2 - All Goals &amp; Extended Highlights - La Copa 08/02/2018 HD</cx:pt>
          <cx:pt idx="11837">Valencia vs Barcelona 1-1 - All Goals &amp; Extended Highlights - La Liga 26/11/2017 HD</cx:pt>
          <cx:pt idx="11838">Valencia vs Real Madrid 1-4 - All Goals &amp; Extended Highlights - La Liga 27/01/2018 HD</cx:pt>
          <cx:pt idx="11839">Valencia vs Real Madrid 1-4 - All Goals &amp; Highlights ● 27/01/2018 HD (First Half)</cx:pt>
          <cx:pt idx="11840">valentine day special परपोज़ करने पे बात बिगड़ जाए तो ये करें</cx:pt>
          <cx:pt idx="11841">Valentine Is Back | Ashish Chanchlani</cx:pt>
          <cx:pt idx="11842">VALENTINE's DATE GONE WRONG | Aashqeen</cx:pt>
          <cx:pt idx="11843">Valentine's day - From Hari And Naresh</cx:pt>
          <cx:pt idx="11844">Valentine's Day Ka Tutiyapa ft. Ootpataang Productions / Valentine’s Day Special</cx:pt>
          <cx:pt idx="11845">Valentines Day Scenes | Hyderabadi Comedy | Warangal Diaries</cx:pt>
          <cx:pt idx="11846">VALENTINES- Naina -Sameer 90's Dance in 'Un Dino Ki Baat Hai'</cx:pt>
          <cx:pt idx="11847">Valentine's Special 2018 - Audio Jukebox | #प्यारForever</cx:pt>
          <cx:pt idx="11848">Vamsam - வம்சம் | Climax Episode | Tamil Serial | Sun TV  | 18/11/2017 | Vision Time</cx:pt>
          <cx:pt idx="11849">Vamsam - வம்சம் | Tamil Serial | Sun TV |  Epi 1332 | 11/11/2017 | Vision Time</cx:pt>
          <cx:pt idx="11850">Vamsam - வம்சம் | Tamil Serial | Sun TV |  Epi 1335 | 14/11/2017 | Vision Time</cx:pt>
          <cx:pt idx="11851">Vamsam - வம்சம் | Tamil Serial | Sun TV |  Epi 1335 | 15/11/2017 | Vision Time</cx:pt>
          <cx:pt idx="11852">Vamsam - வம்சம் | Tamil Serial | Sun TV |  Epi 1337 | 17/11/2017 | Vision Time</cx:pt>
          <cx:pt idx="11853">Vanambadi || General Promo || Mon to Sat at 7 PM || Asianet</cx:pt>
          <cx:pt idx="11854">Vanambadi Epi 254 30-11-17 (Download &amp; Watch Full Episode on Hotstar)</cx:pt>
          <cx:pt idx="11855">Vandrani Dharpakad ||Dhirubhai Sarvaiya ||New Gujarati Jokes 2017</cx:pt>
          <cx:pt idx="11856">VANILLA| OFFICIAL TRAILER |AVINASH| BHARATH B J| JAYATHIRTHA| S.JAYARAMU| AKHILA COMBINES</cx:pt>
          <cx:pt idx="11857">Vanitha &amp; Sasidhar Relation Revealed | కమెడియన్ విజయ్ సాయి భార్య వనిత రెడ్డి శశిధర్ ల సంబంధం ఏంటి ?</cx:pt>
          <cx:pt idx="11858">Varshini Does The Moonwalk | Tollywood Squares | Episode 8 | Navdeep Telugu Game Show | Viu India</cx:pt>
          <cx:pt idx="11859">Varun Tej And Rana Dagubati Making Fun With Samantha In #ChaySam Wedding Reception | Film Jalsa</cx:pt>
          <cx:pt idx="11860">Varun Tej reveals his love stories, see Raashi Khanna reaction || Tholi Prema || #TholiPrema</cx:pt>
          <cx:pt idx="11861">Vasalineతో ఇలాచేస్తే మీజుట్టు రోజుకి ఒక్క అంగుళం పెరగడం ఖాయం|Grow 1 Inch Hair EveryDay</cx:pt>
          <cx:pt idx="11862">Vasishta Talks About Flirting With Manvitha | No 1 Yaar With Shivanna | Kannada Talk Show |Viu India</cx:pt>
          <cx:pt idx="11863">Vastav Hyderabadi Spoof || Part 2 || Kiraak Hyderabadiz</cx:pt>
          <cx:pt idx="11864">Vasundhara Raje की मोदी जी के सामने दहाड़ ! Rahul Gandhi को धो दिया Barmer oil refinery</cx:pt>
          <cx:pt idx="11865">Vathiyar Padum Paadu | GOSU | Madras Central</cx:pt>
          <cx:pt idx="11866">Vazhuthinanga Pollichathu|വഴുതിനങ്ങ പൊള്ളിച്ചത് | Brinjal Masala Wrapped in Banana leaf||  |Ep:301</cx:pt>
          <cx:pt idx="11867">Veda Pandits About Rain Fall During TDP Dharma Porata Sabha | Taja30</cx:pt>
          <cx:pt idx="11868">Vedha Illam IT Raid Atrocities | Deepa - TTV - Jayakumar | Video Memes</cx:pt>
          <cx:pt idx="11869">Veer Bhagat Singh|Kumar V|Arijit S,Sonu N,Mika,Palak,Ankit,Shaan,Sonu K,Kailash,Jyotica|Amjad Nadeem</cx:pt>
          <cx:pt idx="11870">Veera Raghava Reddy Fires on Pawan Kalyan | పవన్ క్షమాపణ చెప్పాలి | Eagle Media Works</cx:pt>
          <cx:pt idx="11871">Veeramachineni's weight loss diet questioned - TV9</cx:pt>
          <cx:pt idx="11872">VEERE DI WEDDING | Kareena Kapoor Khan | Sonam Kapoor | Trailer Reaction!</cx:pt>
          <cx:pt idx="11873">Veere Di Wedding Movie review by Rajeev Masand</cx:pt>
          <cx:pt idx="11874">Veer's arrival &amp; Rivi's 5th bday Party | Full Video | Sheorans</cx:pt>
          <cx:pt idx="11875">Veer's arrival &amp; Rivi's 5th bday Party | Sheorans</cx:pt>
          <cx:pt idx="11876">VELAIKAARI | 1 Kg Biriyani</cx:pt>
          <cx:pt idx="11877">Velaikaran Movie Review : Kashayam with Bosskey | Sivakarthikeyan, Nayanthara, RJ Balaji</cx:pt>
          <cx:pt idx="11878">Velaikaran Movie Review | Dumbest Review | Nayanthara, Siva Karthikeyen | Smile Settai</cx:pt>
          <cx:pt idx="11879">Velaikaran or Sakka Podu Podu Raja? Santhanam Funny Reply | Press Meet</cx:pt>
          <cx:pt idx="11880">Velaikaran Prank | Fun Panrom with Siddhu | Black Sheep</cx:pt>
          <cx:pt idx="11881">Velaikkaran - Karuthavanlaam Galeejaam Video | Sivakarthikeyan, Nayanthara | Anirudh</cx:pt>
          <cx:pt idx="11882">Velaikkaran - Moviebuff Sneak Peek | Sivakarthikeyan, Nayanthara - Directed by Raja Mohan</cx:pt>
          <cx:pt idx="11883">Velaikkaran - Uyire Video l Sivakarthikeyan, Nayanthara l Anirudh</cx:pt>
          <cx:pt idx="11884">Velaikkaran 2-Minute Review |  Sivakarthikeyan | Nayanthara | Fully Filmy</cx:pt>
          <cx:pt idx="11885">Velaikkaran Deleted Scenes | Mohan Raja Narrates | Siva Karthikeyan | Nayanthara | MY  215</cx:pt>
          <cx:pt idx="11886">Velaikkaran- Dialogue Promo 2 |  Sivakarthikeyan Nayanthara | Anirudh Ravichander</cx:pt>
          <cx:pt idx="11887">Velaikkaran First Show Fans Reaction | Sivakarthikeyan | Fahadh Faasil | Nayanthara</cx:pt>
          <cx:pt idx="11888">Velaikkaran Full Audio Launch | Sivakarthikeyan | Nayanthara | Fahadh  Faasil | Mohan Raja</cx:pt>
          <cx:pt idx="11889">Velaikkaran Intro video song leaked | Sivakarthikeyan | Nayanthara |Mohan Raja</cx:pt>
          <cx:pt idx="11890">Velaikkaran la kurai sonna, I can only laugh - Mohan Raja I Sivakarthikeyan I Nayanthara I FDFS</cx:pt>
          <cx:pt idx="11891">VELAIKKARAN Movie Public Opinion | Public Review | Rohini Theatre</cx:pt>
          <cx:pt idx="11892">Velaikkaran Official Motion Poster | Anirudh | Sivakarthikeyan, Nayanthara l Mohan Raja</cx:pt>
          <cx:pt idx="11893">Velaikkaran Review | Sivakarthikeyan | Nayanthara</cx:pt>
          <cx:pt idx="11894">Velaikkaran review by Prashanth</cx:pt>
          <cx:pt idx="11895">VENGAI MAVAN PRANK | Fun Panrom | Black Sheep</cx:pt>
          <cx:pt idx="11896">VENGAI MAVAN PRANK 2- THE CONCLUSION | Fun Panrom | Black Sheep</cx:pt>
          <cx:pt idx="11897">Venkaiah Naidu strong warn  to BJP &amp; Modi about AP Budget matter || 2day 2morrow</cx:pt>
          <cx:pt idx="11898">Venkaiah Naidu Warns Renuka Chowdhury, Laughs At Modi While Speaking In Rajya Sabha | Mango News</cx:pt>
          <cx:pt idx="11899">Venkatesh Visits Anil Kapoor's House to Pay Condolence to SriDevi | #RIPSridevi</cx:pt>
          <cx:pt idx="11900">Venkayyah Naidu || మోడీ ఆడిరిపడే వార్త… వెంకయ్య రాజీనామా… పైగా మోడీతోనే ఢీ|| 2day 2morrow</cx:pt>
          <cx:pt idx="11901">Vennilave Official Video Song HD | Wedding Song | Queen Malayalam Movie 2018 | Dijo Jose Antony</cx:pt>
          <cx:pt idx="11902">VENOM - Official Teaser Trailer (HD)</cx:pt>
          <cx:pt idx="11903">VENOM - Official Trailer (HD)</cx:pt>
          <cx:pt idx="11904">Venue and Guest List of Anushka Sharma and Virat Kohli Wedding!</cx:pt>
          <cx:pt idx="11905">VERITHANAM : Thala Ajith Mass Birthday Celebrations at Rohini Theatre | ONLY FOR HARDCORE AJITH FANS</cx:pt>
          <cx:pt idx="11906">Very Very Sad Full Video Song 4K | Chal Mohan Ranga Video Songs | Nithiin | Megha | Pawan Kalyan</cx:pt>
          <cx:pt idx="11907">Veteran Actor Shashi Kapoor Dies</cx:pt>
          <cx:pt idx="11908">Veteran Actor Shashi Kapoor Passes Away At The Age Of 79 Yrs</cx:pt>
          <cx:pt idx="11909">Veteran actress Sridevi dies at the age of 54 in Dubai</cx:pt>
          <cx:pt idx="11910">Vezhambal Epi 200 20-02-18 (Download &amp; Watch Full Episode on Hotstar)</cx:pt>
          <cx:pt idx="11911">Vice President Naidu, LS Speaker Sumitra Mahajan attend wedding reception of IAS topper couple</cx:pt>
          <cx:pt idx="11912">Vickky Kajla New Haryanvi song 2018 :- Soni Kuddi || Ekta, Raj Sharma, AK, Avtar Tanwar || Sonotek</cx:pt>
          <cx:pt idx="11913">Vicky Gonder ਦੀਆਂ ਭੈਣਾ ਨੇ ਧਾਹਾਂ ਮਾਰਦਿਆਂ ਸਿਹਰਾ ਬੰਨ੍ਹ ਕੀਤੀ ਅੰਤਿਮ ਵਿਦਾਈ</cx:pt>
          <cx:pt idx="11914">Vicky Gonder's father mehal singh raises questions on Punjab Police</cx:pt>
          <cx:pt idx="11915">Vicky Gondor ਦੀ ਅਰਦਾਸ..ਆਪੇ ਤੋ ਬਾਹਰ ਹੋਇਆ ਗੋਂਡਰ ਤੇ ਲਾਹੌਰੀਆ ਪਰਿਵਾਰ/Must watch &amp; Share</cx:pt>
          <cx:pt idx="11916">Vicky Gondor ਮਾਮਲੇ 'ਚ ਮੌਕੇ ਤੋ ਵੇਖੋ ਤਸਵੀਰਾਂ LIVE/ਇਸ ਗੈਂਗਸਟਰ ਦਾ ਸਰੀਰ ਲਿਆਉਂਦਾ ਅਬੋਹਰ Must watch &amp; Share</cx:pt>
          <cx:pt idx="11917">vicky gounder nu hospital to bahar le.jande hoye/must.watch and share video</cx:pt>
          <cx:pt idx="11918">Vicky Gounder was in Police trap by his own known?</cx:pt>
          <cx:pt idx="11919">Vicky Kaushal Goes For An Interview | Son Of Abish</cx:pt>
          <cx:pt idx="11920">Vicky ਗੌਂਡਰ ਦੇ ਅੈਨਕਾੳੁਂਟਰ ਦੀ ਮੌਕੇ ਤੋਂ ਪੁਰੀ ਵਿਡੀਓ ਅਾੲੀ ਸਾਮਣੇ I ੲਿਸ ਥਾਂ ਤੇ ਹੋੲਿਅਾ ਗੌਂਡਰ ਦਾ ਅੈਨਕਾੳੁਂਟਰ</cx:pt>
          <cx:pt idx="11921">Victory Venkatesh Playing Badminton With Kids On The Road | Venky Playing On Road with Kids</cx:pt>
          <cx:pt idx="11922">Victory Venkatesh SuperB Pure Telugu Speech | Prapancha Telugu Maha Sabhalu 2017 | NewsQube</cx:pt>
          <cx:pt idx="11923">Vidya Balan Bursts Into Tears After Seeing Sridevi's Dead Body</cx:pt>
          <cx:pt idx="11924">Vidya Balan cries her heart out after watching Sridevi</cx:pt>
          <cx:pt idx="11925">Vidya Vinayaka -  ವಿದ್ಯಾ ವಿನಾಯಕ | Episode - 149 | Preview | 24 May 2018 | Zee Kannada Serial</cx:pt>
          <cx:pt idx="11926">Vidya Vinayaka - Episode 127  - April 24, 2018 - Preview</cx:pt>
          <cx:pt idx="11927">Vidya Vinayaka - Episode 25  - December 1, 2017 - Preview</cx:pt>
          <cx:pt idx="11928">Vidya Vinayaka - Episode 32  - December 12, 2017 - Preview</cx:pt>
          <cx:pt idx="11929">Vidya Vinayaka - Episode 71  - February 5, 2018 - Preview</cx:pt>
          <cx:pt idx="11930">Vidya Vinayaka - Episode 79  - February 15, 2018 - Preview</cx:pt>
          <cx:pt idx="11931">Vidya Vinayaka - Episode 89  - March 1, 2018 - Preview</cx:pt>
          <cx:pt idx="11932">Vidya Vinayaka - Episode 90 - March 02, 2018 - Best Scene</cx:pt>
          <cx:pt idx="11933">Vidya Vinayaka - Episode 92  - March 6, 2018 - Preview</cx:pt>
          <cx:pt idx="11934">Vidya Vinayaka - Episode 96  - March 12, 2018 - Preview</cx:pt>
          <cx:pt idx="11935">Vidya Vinayaka - ವಿದ್ಯಾ ವಿನಾಯಕ | Episode - 155 | Preview | 01 Jun 2018 | Zee Kannada Serial</cx:pt>
          <cx:pt idx="11936">Vidya Vinayaka - ವಿದ್ಯಾ ವಿನಾಯಕ | Episode - 160 | Preview | 08 Jun 2018 | #ZeeKannada Serial</cx:pt>
          <cx:pt idx="11937">Vidya Vinayaka - ವಿದ್ಯಾ ವಿನಾಯಕ | Episode - 161 | Preview | 08 Jun 2018 | #ZeeKannada Serial</cx:pt>
          <cx:pt idx="11938">Vidya Vinayaka | Episode - 143 | Preview | 16 May 2018 | Kannada Serial</cx:pt>
          <cx:pt idx="11939">Vidya Vinayaka | Episode - 145 | Preview | 18 May 2018 | Kannada Serial</cx:pt>
          <cx:pt idx="11940">Vidya Vinayaka | Episode - 156 | Preview | 04 Jun 2018 | Kannada Serial</cx:pt>
          <cx:pt idx="11941">Vidya Vinayaka | Episode - 157 | Best Scene | 05 Jun 2018 | Kannada Serial</cx:pt>
          <cx:pt idx="11942">Vidya Vox - Minnale (Official Video)</cx:pt>
          <cx:pt idx="11943">Vidya Vox - Show Me Your Light (Lyric Video)</cx:pt>
          <cx:pt idx="11944">Vidya Vox - Tamil Born Killa (Official Video)</cx:pt>
          <cx:pt idx="11945">Viharayatra - Parents Reactions || Mahathalli</cx:pt>
          <cx:pt idx="11946">Viharayatra || Mahathalli</cx:pt>
          <cx:pt idx="11947">Vijay 2017 New Blockbuster Hindi Dubbed Movie | 2017 South Indian Full Hindi Action Movies</cx:pt>
          <cx:pt idx="11948">Vijay Antony and Devayani about Ashok kumar death | Producer Anbu Chezhian Financier | Suicide Case</cx:pt>
          <cx:pt idx="11949">Vijay Devarakonda Hilarious Comedy With Keerthy Suresh |  #Mahanati Movie</cx:pt>
          <cx:pt idx="11950">Vijay Devarkonda Latest Beautiful Ad | KLM Fashion Mall | Telugu Hero's Updates | NewsMax</cx:pt>
          <cx:pt idx="11951">Vijay Deverakonda About Jr NTR @ Mahanati Movie Audio Launch | Keerthy Suresh | Samantha | TV5 News</cx:pt>
          <cx:pt idx="11952">Vijay Deverakonda TAXIWAALA Motion TEASER | Priyanka Jawalkar | Malavika Nair | Taxiwala | Fan Made</cx:pt>
          <cx:pt idx="11953">Vijay in Hindi Dubbed 2017 | Hindi Dubbed Movies 2017 Full Movie</cx:pt>
          <cx:pt idx="11954">Vijay Sai Reveals Painful Facts About His Wife || Mystery of Death | Vanitha  Reddy | Exclusive News</cx:pt>
          <cx:pt idx="11955">Vijay Sethupathi on Walk Out Controversy in Kee Audio Launch | Oru Nalla Naal Paathu Solren | MY 223</cx:pt>
          <cx:pt idx="11956">Vijay Sethupathi tries to Walk Away from the QUARREL!! | KEE | TN 736</cx:pt>
          <cx:pt idx="11957">Vijay sethupathi, Kushboo, Kasthuri About Rajinikanth Political Announcement | TN Politics</cx:pt>
          <cx:pt idx="11958">VIJAY SUVADA - Duniya Dole Che | Full VIDEO | New Gujarati Song 2018 | RDCGujarati |Studio Saraswati</cx:pt>
          <cx:pt idx="11959">VIJAY SUVADA - Mahobbat Khape Biju Kai Na Khape | FULL VIDEO | New Gujarati Song 2018 | RDC Gujarati</cx:pt>
          <cx:pt idx="11960">VIJAY SUVADA - Mahobbat Khape Biju Kai Na Khape | Love Song 2018 | FULL HD VIDEO | STUDIO SARASWATI</cx:pt>
          <cx:pt idx="11961">VIJAY SUVADA | Duniya Dole Chhe | Full HD Video Song 2018 | Produce By Studio Saraswati</cx:pt>
          <cx:pt idx="11962">Vijay Suvada | Important instruction | વિજય સુંવાળા ( ભુવાજી ) શું કહે છે ખાસ સાંભળો</cx:pt>
          <cx:pt idx="11963">VIJAY SUVADA | Mohabbat Khape Biju Kai Na Khape | FULL AUDIO | STUDIO SARASWATI</cx:pt>
          <cx:pt idx="11964">Vijay Television Awards 5/13/18</cx:pt>
          <cx:pt idx="11965">Vijay TV Actress Anandhi Baby ARYAVEER Naming Ceremony || Sweet Moments ||</cx:pt>
          <cx:pt idx="11966">Vijay Tv Airtel Super Singer Raja lakshmi Elimination ராஜலக்ஷ்மிக்கு ஓட்டு போடாதீங்க</cx:pt>
          <cx:pt idx="11967">Vijay Wife Sangeetha Pays Last respect To Vikram's Father Vinothraj | Exclusive Coverage</cx:pt>
          <cx:pt idx="11968">Vijay's Full Speech Official Video | Ananda Vikatan Cinema Awards 2017</cx:pt>
          <cx:pt idx="11969">Vikadakumaran | Official Trailer | Dharmajan | Vishnu Unnikrishnan | Manasa | Boban Samuel</cx:pt>
          <cx:pt idx="11970">Vikas Gupta : I don't want to go to the Bigg Boss House Again | Bigg Boss House Mates Party</cx:pt>
          <cx:pt idx="11971">Vikas Gupta Exclusive Interview After Bigg Boss 11 | On Shilpa Shinde Being Bigg Boss 11 Winner</cx:pt>
          <cx:pt idx="11972">Vikas Ne Diya Shilpa Ko Surprise Visit | Vikas Gupta Meets Shilpa Shinde | Bigg Boss 11</cx:pt>
          <cx:pt idx="11973">Vikram Aditya LIVE | Special Announcement By Vikram Aditya | Q &amp; A With Fans | #NanditaVasudev</cx:pt>
          <cx:pt idx="11974">Vikram and Tamana attacked by crowd | Sketch movie promotion | Kerala</cx:pt>
          <cx:pt idx="11975">Vikram Thakor - JUDAI | Sad Song | FULL VIDEO | New Hindi Song 2018 | RDC Gujarati | Bansri Films</cx:pt>
          <cx:pt idx="11976">Vikramadithyan Movie Climax | Nivin Pauly reveals truth | Dulquer and Namitha unite | End Credits</cx:pt>
          <cx:pt idx="11977">VIKRAMADITYA INTERVIEW FOR TELUGU FILM NAGAR |  Face to Face with VikramAditya | PROMO | EP#118</cx:pt>
          <cx:pt idx="11978">VIKRAMADITYA YOUTUBE SUCCESS JOURNEY | Interesting Facts in Telugu | Vikram Aditya | EP#116</cx:pt>
          <cx:pt idx="11979">VikramAditya's LIFE IS AN ART - Be The Perfect Architect | My First Book | VikramAditya | EP#119</cx:pt>
          <cx:pt idx="11980">Vilambi Nama Samvatsara Ugadi-Sai Darbar Seva | Paripoornananda Swami Panchangam 2018 | Bharat Today</cx:pt>
          <cx:pt idx="11981">Vilambi Nama Samvatsaram 2018-2019 Telugu Rasi Phalalu || Sri Sankaramanchi Ramakrishna Sastry</cx:pt>
          <cx:pt idx="11982">VILLAGE BOY vs CITY BOY | ADHU IDHU WITH AYAZ | BLACK SHEEP</cx:pt>
          <cx:pt idx="11983">Village Elders react to burger | React to food | My Village Show</cx:pt>
          <cx:pt idx="11984">village lo holi lolli | Every Holi ever in villages | village comedy | my village show</cx:pt>
          <cx:pt idx="11985">Village Youtubers Problems | comedy | my village show</cx:pt>
          <cx:pt idx="11986">Village Youtubers Problems Part -2 | my village show | village comedy</cx:pt>
          <cx:pt idx="11987">Villagers attack on CM Nitish Kumar's convoy in Bihar's Buxar</cx:pt>
          <cx:pt idx="11988">Villarreal vs Barcelona 0-2 - All Goals &amp; Extended Highlights - La Liga 10/12/2017 HD</cx:pt>
          <cx:pt idx="11989">VINERS WELCOME!</cx:pt>
          <cx:pt idx="11990">Vinnane Vinnane Full Video Song | Tholi Prema Video Songs | Varun Tej, Raashi Khanna | SS Thaman</cx:pt>
          <cx:pt idx="11991">VIP Paridhabangal | R.K.Nagar By-Election Troll | Madras Central</cx:pt>
          <cx:pt idx="11992">Viral Truth | Actor Vikram Thakor died in an accident? Know Truth Behind It | Vtv News</cx:pt>
          <cx:pt idx="11993">Viral Video : வேதனையான ஸ்ரீ தேவியின் இறுதி தருணங்கள் ! RIP Sridevi</cx:pt>
          <cx:pt idx="11994">Viral Video से Star बने Sanjeev Srivastava( Dabbu Uncle) को मिला सम्मान || Dance में जमकर बरसे फूल</cx:pt>
          <cx:pt idx="11995">Viral Video நடிகை ஸ்ரீதேவி இறக்கும் முன் எடுக்கப்பட்ட இறுதி வீடியோ | actress sridevi last video</cx:pt>
          <cx:pt idx="11996">Virat - Anushka Mumbai Reception: Virushka Grand Entry; Watch Video | FilmiBeat</cx:pt>
          <cx:pt idx="11997">Virat - Anushka Wedding: विदाई के वक्त फूट-फूट कर रोई Anushka Sharma। वनइंडिया हिंदी</cx:pt>
          <cx:pt idx="11998">Virat Anushka's Gym Workout &amp; Personal Life Videos With Indian Cricket Team In South Africa</cx:pt>
          <cx:pt idx="11999">Virat Kohli - Anushka Sharma gets Gautam Gambhir's support on destination wedding | वनइंडिया हिंदी</cx:pt>
          <cx:pt idx="12000">Virat Kohli - Anushka Sharma Wedding: Anushka's Bridal Look Copied from Deepika? |</cx:pt>
          <cx:pt idx="12001">Virat Kohli &amp; Anushka Sharma Wedding: Heritage Resort of Tuscany, Italy is the Venue | FilmiBeat</cx:pt>
          <cx:pt idx="12002">Virat Kohli After His Marriage With Anushka Sharma | Shudh Desi Endings</cx:pt>
          <cx:pt idx="12003">Virat Kohli And Anushka Sharma Delhi Reception Today At This Hotel</cx:pt>
          <cx:pt idx="12004">Virat Kohli And Anushka Sharma Latest Cute Video</cx:pt>
          <cx:pt idx="12005">Virat Kohli and Anushka Sharma Marriage FULL VIDEO | UNSEEN FOOTAGE | Inside Video</cx:pt>
          <cx:pt idx="12006">Virat Kohli and Anushka Sharma Royal Wedding Reception | FULL VIDEO | PM Modi, Raina, Gurdas Maan</cx:pt>
          <cx:pt idx="12007">Virat Kohli and Anushka Sharma to Get Married on 10 December            c4b</cx:pt>
          <cx:pt idx="12008">Virat Kohli and Anushka Sharma wedding reception at Mumbai || विरुष्का की वेडिंग रिसेप्शन पार्टी</cx:pt>
          <cx:pt idx="12009">Virat Kohli and Little Dhawan Cute Moment at Virat - Anushka Wedding Reception in Delhi</cx:pt>
          <cx:pt idx="12010">Virat Kohli and Ravi Shastri on India's ODI Series Win Over South Africa | The Quint</cx:pt>
          <cx:pt idx="12011">Virat Kohli Anushka Sharma Having Lunch With Akshay Kumar In South Africa</cx:pt>
          <cx:pt idx="12012">Virat Kohli Anushka Sharma post First Honeymoon Picture |वनइंडिया हिंदी</cx:pt>
          <cx:pt idx="12013">Virat Kohli Anushka Sharma's Wedding Reception FULL Video - 26/12/2017</cx:pt>
          <cx:pt idx="12014">Virat Kohli dated these  Indian actresses before Anushka Sharma</cx:pt>
          <cx:pt idx="12015">Virat Kohli KISSING Anushka Sharma After Winning Series 5-1 Against Sauth Africa</cx:pt>
          <cx:pt idx="12016">Virat Kohli loses his temper during post-match press conference</cx:pt>
          <cx:pt idx="12017">Virat Kohli और Anushka Sharma का WEDDING VIDEO - Virushka Wedding</cx:pt>
          <cx:pt idx="12018">Virat Kohli ने ये खूबसूरत गाना गाया अपनी मेहबूबा Anushka Sharma के लिए</cx:pt>
          <cx:pt idx="12019">Virat Kohli, Anushka Sharma's wedding reception in Mumbai a glittering affair</cx:pt>
          <cx:pt idx="12020">Virat Kohli, Anuskha Sharma Get Married In Italy</cx:pt>
          <cx:pt idx="12021">Virat Kohli: Jio Popular Choice | Indian of the Year 2017 | CNN-News18</cx:pt>
          <cx:pt idx="12022">Virat Kohli-Anushka Sharma FULL Reception Video | SRK | Ranbir Kapoor | M.S.Dhoni | Rekha UNCUT</cx:pt>
          <cx:pt idx="12023">Virat Kohli's Tweet about Anushka Sharma's Pregnancy Broke the Internet &amp; left Everyone Shocked!</cx:pt>
          <cx:pt idx="12024">Virat और Anushka के Reception में Shahrukh ने लगाए चार चांद</cx:pt>
          <cx:pt idx="12025">Virat, Anushka's Bhangra Lights up Zaheer-Sagarika’s Wedding Reception | The Quint</cx:pt>
          <cx:pt idx="12026">Virat-Anushka Grand Reception Live From Taj Hotel</cx:pt>
          <cx:pt idx="12027">Virat-Anushka को पाक क्रिकेटरों ने दी शादी की बधाई</cx:pt>
          <cx:pt idx="12028">Virgin Woman Diaries | Season FINALE | Web Series | Kabir Sadanand | FrogsLehren | HD</cx:pt>
          <cx:pt idx="12029">Vishal on IAMK Controversy | Iruttu Araiyil Murattu Kuththu</cx:pt>
          <cx:pt idx="12030">Vishal Responds to Cheran's Protest in Producer Council | RK Nagar Election Controversy</cx:pt>
          <cx:pt idx="12031">Vishal speech after the fight in producer council meeting | Vishal | T Rajendar| Cheran</cx:pt>
          <cx:pt idx="12032">vishal vs cheran  radhika, radha ravi &amp; s ve shekar joins  cheran | latest tamil news today  redpix</cx:pt>
          <cx:pt idx="12033">vishal vs cheran | cheran emotional speech against vishal | latest tamil news today | chennai redpix</cx:pt>
          <cx:pt idx="12034">Vishesh: Priya Prakash Varrier Exclusive Interview</cx:pt>
          <cx:pt idx="12035">Vishwaroopam 2 (Telugu) - Official Trailer | Kamal Haasan | Ghibran</cx:pt>
          <cx:pt idx="12036">Vishwaroopam 2 Official Trailer Review | Kamal Haasan</cx:pt>
          <cx:pt idx="12037">Visiri - Moviebuff Sneak Peek | Raaj Suriya, Ram Saravanan, Ramona Stephani | Vetri Mahalingam</cx:pt>
          <cx:pt idx="12038">Visiri - Official Trailer | Vetri Mahalingam | Ram Saravana, Raaj Suriya | Ramona Stephani</cx:pt>
          <cx:pt idx="12039">Visiri - Song Teaser | Enai Noki Paayum Thota | Dhanush | Darbuka Siva | Gautham Menon | Thamarai</cx:pt>
          <cx:pt idx="12040">Visiri - Video Single | Enai Noki Paayum Thota | Dhanush | Darbuka Siva | Gautham Menon | Thamarai</cx:pt>
          <cx:pt idx="12041">Visulas of ASP Sunitha and CI Mallikarjun Illegal Affairs Caught Red Handed By ASP Husband | iNews</cx:pt>
          <cx:pt idx="12042">vitamin E తో ఇలాచేస్తే మిమ్మల్ని మీరు నమ్మలేనంత తెల్లగా అందంగా మారుతారు || Vitamin E Beauty Hucks</cx:pt>
          <cx:pt idx="12043">viva harsha Interview - new 2017 II Sneha Talika Presents II Directed by Bala Raju</cx:pt>
          <cx:pt idx="12044">Viva News - EP 10 | Snow Blooded Murder</cx:pt>
          <cx:pt idx="12045">Viva News - EP 11 | Coffee and Ghosts</cx:pt>
          <cx:pt idx="12046">Viva News - EP 9 | Ivanka &amp; Sting Operation</cx:pt>
          <cx:pt idx="12047">Viva Rewind 2017</cx:pt>
          <cx:pt idx="12048">Vivek Jayaraman: How did he become owner of 500 Crores ?</cx:pt>
          <cx:pt idx="12049">Vivek Trolls Simbu ,Nayanthara &amp; Yogi Babu | Kalyana Vayasu Song</cx:pt>
          <cx:pt idx="12050">VIVO V9 India - My Honest Opinions 🔥🔥🔥</cx:pt>
          <cx:pt idx="12051">Vivo V9 Selfie Camera Smartphone Unboxing &amp; Overview</cx:pt>
          <cx:pt idx="12052">VIVO V9 Unboxing &amp; First Look | Perfect Notch????</cx:pt>
          <cx:pt idx="12053">Vivo X21 Unboxing &amp; Overview with In Display Fingerprint Scanner</cx:pt>
          <cx:pt idx="12054">Vivo X21 Unboxing and First Look - In Display Fingerprint Scanner 🔥🔥🔥</cx:pt>
          <cx:pt idx="12055">Vizianagaram murder case : SP Palaraju  briefs media - TV9</cx:pt>
          <cx:pt idx="12056">Vj Abishek Raaja Review On Sakka Podu Podu Raja |Youtubers Trolled Santhanam Smile Settai Gang Rocks</cx:pt>
          <cx:pt idx="12057">Vladimir Putin's Not So Shocking Electoral Win | The Daily Show With Trevor Noah</cx:pt>
          <cx:pt idx="12058">Voice Of Punjab Season 8 | GRAND FINALE</cx:pt>
          <cx:pt idx="12059">Wahab Riaz Fight with Sarfraz Ahmed in PSL | Peshawar Zalmi Vs Quetta Gladiators | HBL PSL 2018</cx:pt>
          <cx:pt idx="12060">WALK IN THE WOODS WITH A LOGAN PAUL MEME</cx:pt>
          <cx:pt idx="12061">Walmartக்கு அடிமை ஆகும் ஆந்திரா | Truth about Anna Village Mall | Tamil Pokkisham</cx:pt>
          <cx:pt idx="12062">Want a Government Job In 2018!</cx:pt>
          <cx:pt idx="12063">Want To Do Government Exams Preparation As Per Your Convenience In 2018 ??</cx:pt>
          <cx:pt idx="12064">Want to see my family happy again: Mohammed Shami to India TV</cx:pt>
          <cx:pt idx="12065">Want to serve people, says NEET 2018 topper Kalpana Kumari to RSTV</cx:pt>
          <cx:pt idx="12066">Wanted Hyderabadi || Zabardast Video || Kiraak Hyderabadiz</cx:pt>
          <cx:pt idx="12067">War of words between Hyper Aadi &amp; Mahesh Kathi - TV9 Exclusive</cx:pt>
          <cx:pt idx="12068">Warangal Collector Amrapali to marry IPS Sameer Sharma || IAS Amrapali love marriage - TV9 Trending</cx:pt>
          <cx:pt idx="12069">Warangal Urban Collector Amrapali Exclusive Wedding Photos || Sakshi TV</cx:pt>
          <cx:pt idx="12070">WARNING : ONLY INTELLEGENT PEOPLE CAN WATCH THIS.</cx:pt>
          <cx:pt idx="12071">Warning For Parents - Save your Kids (Read Description) | Tamil Tech News</cx:pt>
          <cx:pt idx="12072">WATCH !! Akshay Kumar Response On Zaira Wasim Molestation Incident</cx:pt>
          <cx:pt idx="12073">Watch (Full Audio) | Dilpreet Dhillon ft.Sucha Yaar | Ranjha Yaar | Humble Music</cx:pt>
          <cx:pt idx="12074">Watch an exclusive interview of PM Narendra Modi on the growing influence of India in the world.</cx:pt>
          <cx:pt idx="12075">Watch Bajwa Sisters- Neeru Bajwa &amp; Rubina Bajwa Performing LIVE At PTC Punjabi Film Awards 2018</cx:pt>
          <cx:pt idx="12076">Watch Barack Obama's Townhall in Delhi</cx:pt>
          <cx:pt idx="12077">Watch IndiaTV special Holi show 'jogira sa ra ra ra' with Dr. Kumar Vishwas</cx:pt>
          <cx:pt idx="12078">WATCH LIVE | Actor Kamal Haasan announced his party name as 'MAKKAL NEEDHI MAIAM' | Kamal Speech</cx:pt>
          <cx:pt idx="12079">Watch Salman Khan being taken to jail from Jodhpur Court</cx:pt>
          <cx:pt idx="12080">WATCH THIS BEFORE IMPORTING ANYTHING IN INDIA ! [HINDI]</cx:pt>
          <cx:pt idx="12081">WATCH: Aamir Khan SUPPORT Zaira Wasim On Molestation Incident</cx:pt>
          <cx:pt idx="12082">Watch: CBSE Class 12 results declared, Meghna Srivastava is all India topper</cx:pt>
          <cx:pt idx="12083">Watch: Dhawan gets down to business in Cape Town | India Tour of South Africa</cx:pt>
          <cx:pt idx="12084">Watch: Green corridor for ambulance carrying critically-ill cancer patient</cx:pt>
          <cx:pt idx="12085">Watch: Ivanka Trump's Full Speech at Global Entrepreneurship Summit 2017</cx:pt>
          <cx:pt idx="12086">Watch: Last video of Bollywood actress Sridevi</cx:pt>
          <cx:pt idx="12087">Watch: MS Dhoni collects his Padma Bhushan Award from President Kovind</cx:pt>
          <cx:pt idx="12088">Watch: Mumbai-Pune expressway witnesses hailstorm due to cyclone Ockhi</cx:pt>
          <cx:pt idx="12089">Watch: PM Modi’s sarcastic reply as Renuka laughs during his speech</cx:pt>
          <cx:pt idx="12090">Watch: Sridevi’s Last Video From Nephew Mohit Marwah’s Wedding</cx:pt>
          <cx:pt idx="12091">Watch: Sridevi's last video from wedding at Dubai</cx:pt>
          <cx:pt idx="12092">Watch: Virat  Kohli tries a Messi during India practice | India Tour of South Africa</cx:pt>
          <cx:pt idx="12093">Watch: Virat Kohli's first net session in Cape Town | India Tour of South Africa</cx:pt>
          <cx:pt idx="12094">WATCH: सलमान खान के 'बैडब्यॉय' से 'भाईजान' बन जाने की वजह</cx:pt>
          <cx:pt idx="12095">Water Bottle Flip 2 | Dude Perfect</cx:pt>
          <cx:pt idx="12096">Watermelon  BUTTER CHICKEN / Daddy / Village food factory</cx:pt>
          <cx:pt idx="12097">WE ARE ALL GOING TO D1E.</cx:pt>
          <cx:pt idx="12098">We are Educated..Not illiterates ! | TTV Dhinakaran Exclusive Interview</cx:pt>
          <cx:pt idx="12099">We Ask Kids How Trump is Doing</cx:pt>
          <cx:pt idx="12100">We Eat Like Donald Trump For A Day</cx:pt>
          <cx:pt idx="12101">WE WANT TO TALK ABOUT OUR MARRIAGE</cx:pt>
          <cx:pt idx="12102">Weather alerts in 13 states including Punjab</cx:pt>
          <cx:pt idx="12103">Wedding Season Hacks With Vaseline | Shreya Jain</cx:pt>
          <cx:pt idx="12104">Week 3 - SHOULDER PRESS CHALLENGE l Guru Mann Challenge Series</cx:pt>
          <cx:pt idx="12105">Weekend Machan | EP #1 - Arumayana Padam | an Ondraga Web Series</cx:pt>
          <cx:pt idx="12106">Weekend Machan | EP #3 - Go Go Goa | an Ondraga Web Series</cx:pt>
          <cx:pt idx="12107">Weekend Machan | EP #4 - Marriage Ha Ha Ha  | an Ondraga Web Series</cx:pt>
          <cx:pt idx="12108">Weekend Machan | EP #5 - Kudi Kudiyai Kedukkum | an Ondraga Web Series</cx:pt>
          <cx:pt idx="12109">Weekend Machan | EP #6 - 1 Ball la 8 Runs | an Ondraga Web Series</cx:pt>
          <cx:pt idx="12110">Weekend Machan | EP #7 - Shin Chan Chicken | an Ondraga Web Series</cx:pt>
          <cx:pt idx="12111">Weekend Machan | EP #8 - Office Ratings | an Ondraga Web Series</cx:pt>
          <cx:pt idx="12112">Weekend Party Song | Home Shanti Home Parody | Girliyapa</cx:pt>
          <cx:pt idx="12113">Weekly Horoscope By Sankaramanchi &amp; CVB Subrahmanyam || 26 Nov 2017 - 02 Dec 2017 || Bhakthi TV</cx:pt>
          <cx:pt idx="12114">Weekly MCQ Classes | Class 3 | GA | RRB | UPSC | Bank | SSC | Other Competitive Exams | 12 pm</cx:pt>
          <cx:pt idx="12115">Weekly MCQ Classes | GA | RRB | UPSC | Bank | SSC | Other Competitive Exams | 12 pm</cx:pt>
          <cx:pt idx="12116">Weekly Rasi Phalalu 2017 December 03rd - December 09th  2017</cx:pt>
          <cx:pt idx="12117">Weekly Rasi Phalalu 2017 December 10th - December 16th  2017</cx:pt>
          <cx:pt idx="12118">Weekly Rasi Phalalu 2017 December 17th - December 23rd  2017</cx:pt>
          <cx:pt idx="12119">Weekly Rasi Phalalu 2017 November 12th - November 18th  2017</cx:pt>
          <cx:pt idx="12120">Weekly Rasi Phalalu 2017 November 19th - November 25th  2017</cx:pt>
          <cx:pt idx="12121">Weekly Rasi Phalalu 2017 November 26th - December 02nd  2017</cx:pt>
          <cx:pt idx="12122">Weekly Rasi Phalalu February 04th - February 10th  2018</cx:pt>
          <cx:pt idx="12123">Weekly Rasi Phalalu February 11th - February 17th  2018</cx:pt>
          <cx:pt idx="12124">Weekly Rasi Phalalu February 18th - February 24th  2018</cx:pt>
          <cx:pt idx="12125">Weekly Rasi Phalalu February 25th - March 03rd  2018</cx:pt>
          <cx:pt idx="12126">Weekly Rasi Phalalu January 07th - January 13th  2018</cx:pt>
          <cx:pt idx="12127">Weekly Rasi Phalalu January 14th - January 20th  2018</cx:pt>
          <cx:pt idx="12128">Weekly Rasi Phalalu January 28th - February 03rd  2018</cx:pt>
          <cx:pt idx="12129">Weekly Rasi Phalalu March 04th - March 10th  2018</cx:pt>
          <cx:pt idx="12130">Weekly Rasi Phalalu March 11th - March 17th  2018</cx:pt>
          <cx:pt idx="12131">Weekly Reliv  - Taarak Mehta Ka Ooltah Chashmah  - 12th Mar to 16th Mar 2018 -  Episode 2421 to 2425</cx:pt>
          <cx:pt idx="12132">Weekly Reliv - Baalveer -  02nd June 2018 to 08th June 2018 - Episode 976 to 982</cx:pt>
          <cx:pt idx="12133">Weekly Reliv - Baalveer -  03rd Feb to 09th Feb 2018  - Episode 860 to 866</cx:pt>
          <cx:pt idx="12134">Weekly Reliv - Baalveer -  10th Feb to 16th Feb 2018  - Episode 867 to 872</cx:pt>
          <cx:pt idx="12135">Weekly Reliv - Baalveer -  21st Apr 2018  to 27th Apr 2018  - Episode 935 to 941</cx:pt>
          <cx:pt idx="12136">Weekly Reliv - Baalveer -  24th Feb to 2nd Mar 2018  - Episode 880 to 886</cx:pt>
          <cx:pt idx="12137">Weekly Reliv - Baalveer - 11th Dec  to 15th Dec 2017 - Episode 804 to 810</cx:pt>
          <cx:pt idx="12138">Weekly Reliv - Baalveer - 16th Dec  to 22nd Dec 2017  - Episode 812 to 818</cx:pt>
          <cx:pt idx="12139">Weekly Reliv - Taarak Mehta Ka Ooltah Chashmah - 14th May to 18th May 2018 - Episode 2466 to 2470</cx:pt>
          <cx:pt idx="12140">Weekly Reliv - Taarak Mehta Ka Ooltah Chashmah - 16th April to 20th April 2018 -Episode 2446 to 2450</cx:pt>
          <cx:pt idx="12141">Weekly Reliv - Taarak Mehta Ka Ooltah Chashmah - 19th Feb to 23rd Feb 2018 - Episode 2406 to 2410</cx:pt>
          <cx:pt idx="12142">Weekly Reliv - Taarak Mehta Ka Ooltah Chashmah - 19th March to 23rd March 2018 -Episode 2426 to 2430</cx:pt>
          <cx:pt idx="12143">Weekly Reliv - Taarak Mehta Ka Ooltah Chashmah - 22nd Jan  to 26th Jan 2018 - Episode 2386 to 2390</cx:pt>
          <cx:pt idx="12144">Weekly Reliv - Taarak Mehta Ka Ooltah Chashmah - 23rd April  to 27th April 2018 - Ep 2451 to 2455</cx:pt>
          <cx:pt idx="12145">Weekly Reliv - Taarak Mehta Ka Ooltah Chashmah - 23rd Dec  to 29th Dec 2017 - Episode 881 to 887</cx:pt>
          <cx:pt idx="12146">Weekly Reliv - Taarak Mehta Ka Ooltah Chashmah - 29th Jan  to 2nd Feb 2018 - Episode 2391 to 2</cx:pt>
          <cx:pt idx="12147">Weekly Reliv - Taarak Mehta Ka Ooltah Chashmah - 30th April  to 4th May 2018 - Episode 2456 to 2460</cx:pt>
          <cx:pt idx="12148">Weekly Reliv - Taarak Mehta Ka Ooltah Chashmah - 7th May to 11th May 2018 - Episode 2461 to 2465</cx:pt>
          <cx:pt idx="12149">Weekly Reliv - Taarak Mehta Ka Ooltah Chashmah - 8th Jan  to 12th Jan 2018 - Episode 2376 to 2380</cx:pt>
          <cx:pt idx="12150">Weekly Reliv - Taarak Mehta Ka Ooltah Chashmah -15th Jan  to 19th Jan 2018 - Episode 2380 to 2385</cx:pt>
          <cx:pt idx="12151">Weekly Reliv | CID |  28th Apr 2018  to 04 May 2018 | Episode 656 to 662</cx:pt>
          <cx:pt idx="12152">Weekly Reliv | Taarak Mehta Ka Ooltah Chashmah | 1st Jan 2018 to 5th Jan 2018 | Ep 2370 to 2374</cx:pt>
          <cx:pt idx="12153">Weekly Reliv | Taarak Mehta Ka Ooltah Chashmah | 4th December  to 8th December 2017 |Ep 2351 to 2355</cx:pt>
          <cx:pt idx="12154">Weekly Reliv | Taarak Mehta Ka Ooltah Chashmah |06th November to 10th November 2017| Ep 2331 to 2335</cx:pt>
          <cx:pt idx="12155">Weekly Reliv | Taarak Mehta Ka Ooltah Chashmah |13th November to 17th November 2017 |Ep 2336 to 2340</cx:pt>
          <cx:pt idx="12156">Weekly Reliv | Taarak Mehta Ka Ooltah Chashmah |20th November to 24th November 2017 |Ep 2341 to 2345</cx:pt>
          <cx:pt idx="12157">Weekly Reliv | Taarak Mehta Ka Ooltah Chashmah |27th November to 1st December 2017 |Ep 2346 to 2350</cx:pt>
          <cx:pt idx="12158">Weekly Reliv | Taarak Mehta Ka Ooltah Chashmah|11th December  to 15th December 2017|Ep 2356 to 2360</cx:pt>
          <cx:pt idx="12159">Weekly Reliv | Taarak Mehta Ka Ooltah Chashmah|25th December  to 29th December 2017|Ep 2366 to 2369</cx:pt>
          <cx:pt idx="12160">Weekly Reliv |Taarak Mehta Ka Ooltah Chashmah | 18th December to 22nd December 2017 |Ep 2361 to 2365</cx:pt>
          <cx:pt idx="12161">Weekly Reliv -Taarak Mehta Ka Ooltah Chashmah - 7th Apr 2018 to 13th Apr 2018 - Episode 1052 to 1064</cx:pt>
          <cx:pt idx="12162">Weights And Measures Department Raids On DMart, More SuperMarkets | Telugu News | hmtv</cx:pt>
          <cx:pt idx="12163">Welcome To The Mess, Hope Hicks</cx:pt>
          <cx:pt idx="12164">Westworld Season 2 | Official Super Bowl LII Ad | HBO</cx:pt>
          <cx:pt idx="12165">Westworld Season 2 | Official Trailer | HBO</cx:pt>
          <cx:pt idx="12166">What a Great Gesture By Ram Charan To Senior Actress | Sam &amp; Chaitu reception | Eagle Media Works</cx:pt>
          <cx:pt idx="12167">What did Upasana find surprising about Ramcharan?  - TV9 Trending</cx:pt>
          <cx:pt idx="12168">What Donald Trump Really Means When He Talks About Crime: A Closer Look</cx:pt>
          <cx:pt idx="12169">What Girl Friend Thinks Vs What Best Friend Thinks | Athu Ithu with Ayaz #2 | Black Sheep</cx:pt>
          <cx:pt idx="12170">WHAT HAPPENED (Mark Angel Comedy) (Episode 144)</cx:pt>
          <cx:pt idx="12171">What happened between Vijay &amp; STR ?  | Settai Talkies with Ayaz - #7 | Smile Settai</cx:pt>
          <cx:pt idx="12172">What Happened In That One Week Before Actress Sridevi Death? | #RipSridevi | Mahaa News</cx:pt>
          <cx:pt idx="12173">WHAT HAPPENS IN BOYS' GROUP CHAT | RishhSome, Harshdeep Ahuja &amp; Jaigo Gill</cx:pt>
          <cx:pt idx="12174">What Happens Inside The Bedroom of Gazal Srinivas | Booked Red Handed with Video Proofs</cx:pt>
          <cx:pt idx="12175">What husband and brother did to House wife | Oh My God | Kaumudy TV | Funny Episode</cx:pt>
          <cx:pt idx="12176">What I DO vs What MUM SEE | Mother's Day | Harshdeep Ahuja</cx:pt>
          <cx:pt idx="12177">What If Facebook Was Indian Government Office?</cx:pt>
          <cx:pt idx="12178">What If PubG Was Made In India ?</cx:pt>
          <cx:pt idx="12179">What If The Sun Went Out for Just One Day</cx:pt>
          <cx:pt idx="12180">WHAT IF WE TOOK LYRICS TOO SERIOUSLY - Part 2 | Hasley India</cx:pt>
          <cx:pt idx="12181">What If You Talk On The Phone 48 Hours Long?</cx:pt>
          <cx:pt idx="12182">What If Your Life Was Directed By Anurag Kashyap | Hasley India</cx:pt>
          <cx:pt idx="12183">What if... Babu Gogineni Was Arjun Reddy | Chai Bisket</cx:pt>
          <cx:pt idx="12184">What if... Chaganti Koteswara Rao Narrated 'Pokiri' Story | Chai Bisket</cx:pt>
          <cx:pt idx="12185">What Indian Moms Say VS What We Want To Hear | Mother's Day Special | Rickshawali</cx:pt>
          <cx:pt idx="12186">What is Actor Ramky's evidence against Kathi Mahesh? - TV9 Trending</cx:pt>
          <cx:pt idx="12187">What Is Indian Fried Chicken?</cx:pt>
          <cx:pt idx="12188">What is Li Fi - Internet from Light - LiFi क्या है और कैसे काम करता है - Digital Technology</cx:pt>
          <cx:pt idx="12189">What Is Your Soul Element? Cool Personality Test</cx:pt>
          <cx:pt idx="12190">WHAT MUMBAI GIRLS THINK ABOUT BIHARI | So Effin Cray</cx:pt>
          <cx:pt idx="12191">What Not to do During and What to do After Lunar Eclipse | lunar eclipse effects on zodiac signs</cx:pt>
          <cx:pt idx="12192">What Not To Do On A First Date | Jordindian | Tinder</cx:pt>
          <cx:pt idx="12193">What One Second!!! 😉  #SixthSense with Tejaswi &amp; Eesha Tonight at 9:30 PM on StarMaa</cx:pt>
          <cx:pt idx="12194">What Sapna Chaudhary THINKS Of Bigg Boss 11 Contestants? | Bigg Boss 11 Eviction Day 26th Nov Ep.</cx:pt>
          <cx:pt idx="12195">What to do after Results | Dreamz Unlimited | Educational</cx:pt>
          <cx:pt idx="12196">What vs Latth || New Haryanvi Song || Ramkesh Jiwanpurwala || Mor Haryanvi</cx:pt>
          <cx:pt idx="12197">WHAT WENT . . . . . WRONG?</cx:pt>
          <cx:pt idx="12198">What Will Happen If You Start Eating Oats Every Day</cx:pt>
          <cx:pt idx="12199">WHAT! Is December 21st a BLACK Day? | Shocking Facts REVEALED About December 21st | VTube Telugu</cx:pt>
          <cx:pt idx="12200">What? Petrol Now Available at Just Rs. 22/- Only? | What is Methanol Policy ? | VTube Telugu</cx:pt>
          <cx:pt idx="12201">WHAT'S NEXT FOR ME ON YouTube !!</cx:pt>
          <cx:pt idx="12202">What's On My Phone: 2018!</cx:pt>
          <cx:pt idx="12203">What's Up Lagna | Official Trailer #1 | Vaibhav Tatwawaadi, Prarthana Behere | Marathi Movie 2018</cx:pt>
          <cx:pt idx="12204">Whatsapp Stories || Mahathalli</cx:pt>
          <cx:pt idx="12205">Wheat halwa | गैंहूं के दूध का हलवा । Caramelized Wheat halwa | Gandum ka Halwa</cx:pt>
          <cx:pt idx="12206">When A Couple Buys A Car | The Timeliners</cx:pt>
          <cx:pt idx="12207">When A Girl Is A Guy's Best Friend | Vines by Funk You ft. Rickshawali</cx:pt>
          <cx:pt idx="12208">When An Indian Visits London | Stand up Comedy by Nishant Tanwar</cx:pt>
          <cx:pt idx="12209">When Angrezi Babu Meets Desi Mem feat. Sapna Choudhary | Aashqeen</cx:pt>
          <cx:pt idx="12210">When Best Friend Gets Committed | Chai Bisket</cx:pt>
          <cx:pt idx="12211">When Boss Calls You || Mahathalli</cx:pt>
          <cx:pt idx="12212">When Chai Is Life | Rickshawali</cx:pt>
          <cx:pt idx="12213">WHEN DESI DAD asks A SIMPLE QUESTION | Sham Idrees</cx:pt>
          <cx:pt idx="12214">When Desi Parents Catch You Sexting</cx:pt>
          <cx:pt idx="12215">When Family Plans A Vacation Abroad | The Timeliners</cx:pt>
          <cx:pt idx="12216">When Girls Prepare For A Trip | Ladies Special | The Timeliners</cx:pt>
          <cx:pt idx="12217">When Girls Take Selfies | Chotu | Rickshawali</cx:pt>
          <cx:pt idx="12218">When Guys PMS | The Timeliners</cx:pt>
          <cx:pt idx="12219">When Kamina Friend Sees Your Hot Girlfriend | So Effin Cray</cx:pt>
          <cx:pt idx="12220">WHEN KHUSHI MET LOVE ! (Turned Into Boy)</cx:pt>
          <cx:pt idx="12221">When Maggi Noodles are Life | Chotu | Rickshawali</cx:pt>
          <cx:pt idx="12222">When Mom Finds Your Condom</cx:pt>
          <cx:pt idx="12223">When Pakkinti Aunty Met My Friend - Ft. Swati, Rakshit || Mahathalli</cx:pt>
          <cx:pt idx="12224">WHEN SHE BUYS A BRAND NEW CAR | Sham Idrees</cx:pt>
          <cx:pt idx="12225">WHEN SHE DOESN'T SPEAK YOUR LANGUAGE | Sham Idrees</cx:pt>
          <cx:pt idx="12226">WHEN TWO GUYS LIKE THE SAME GIRL (Watch till end..) || Hyderabad Diaries</cx:pt>
          <cx:pt idx="12227">When Vegetarian Eats Chicken | Halkat Call 12</cx:pt>
          <cx:pt idx="12228">WHEN WE FIRST MET Official Trailer (2018) Alexandra Daddario, Netflix Movie HD</cx:pt>
          <cx:pt idx="12229">When You Are The Only Girl In A Friends Group || Mahathalli</cx:pt>
          <cx:pt idx="12230">WHEN YOU BUY A CAR | Hasley India</cx:pt>
          <cx:pt idx="12231">When You Can't Speak in English | The Screen Patti</cx:pt>
          <cx:pt idx="12232">When You Date A Foreigner Ft. Collins Key | MostlySane</cx:pt>
          <cx:pt idx="12233">WHEN YOU GET CAUGHT WITH YOUR EX #MENWILLBEMEN || Hyderabad Diaries</cx:pt>
          <cx:pt idx="12234">When you get new SHOES | Comedy | Dreamz Unlimited</cx:pt>
          <cx:pt idx="12235">When You Go Out On Your First Date | Rickshawali</cx:pt>
          <cx:pt idx="12236">When you go to college Vs When you BUNK!</cx:pt>
          <cx:pt idx="12237">When You Hate FAZAL-UD-DIN | Sham Idrees</cx:pt>
          <cx:pt idx="12238">WHEN YOU HAVE A CHEATER GIRLFRIEND | So Effin Cray</cx:pt>
          <cx:pt idx="12239">When You Have The Same Crush | feat. Rochelle Rao | Chotu | Rickshawali</cx:pt>
          <cx:pt idx="12240">WHEN YOU HIT A WOMAN | Sham Idrees</cx:pt>
          <cx:pt idx="12241">When you miss ONE day of school || Shahrukh K Adnan</cx:pt>
          <cx:pt idx="12242">WHEN YOU ROB YOUR WIFE | Sham Idrees</cx:pt>
          <cx:pt idx="12243">When You Run Into your Ex | Feat. Rishhsome | MostlySane</cx:pt>
          <cx:pt idx="12244">WHEN YOUR DESI TAUJI VISIT BACHELOR'S FLAT ! (PART 1)</cx:pt>
          <cx:pt idx="12245">When Your Girlfriend Is Too Hot To Handle Part 2 | So Effin Cray</cx:pt>
          <cx:pt idx="12246">When Your Mom Finds out About Your Boyfriend | MostlySane</cx:pt>
          <cx:pt idx="12247">WHEN YOU'RE ALONE AT HOME | So Effin Cray</cx:pt>
          <cx:pt idx="12248">WHERE ARE WE GOING....</cx:pt>
          <cx:pt idx="12249">Which dish of Upasana is Ramcharan's favourite? -  TV9 Entertainment</cx:pt>
          <cx:pt idx="12250">White hair to black hair Tamil Gray hair to black /  இதை தேய்த்தால் நரைமுடிகள் கறுப்பாகும் அதிசயம்</cx:pt>
          <cx:pt idx="12251">WHO DIED (Mark Angel Comedy) (Episode 147)</cx:pt>
          <cx:pt idx="12252">WHO GETS MORE EGGS ON HEAD ? (Ash Vs Love Rudrakash )</cx:pt>
          <cx:pt idx="12253">Who has the most Nandi Awards in Telugu? | Tollywood Heroes | New Waves</cx:pt>
          <cx:pt idx="12254">Who is Escobar See Full Story - Word in Amrit maan song 2018 | LIVE RECORDS</cx:pt>
          <cx:pt idx="12255">Who is going to lead ADMK in future ? - OPS-EPS or TTV Dhinakaran</cx:pt>
          <cx:pt idx="12256">Who is Padmavati ? Complete Info Here ! | History of Rani Padmavati ! | Deepika Padukone</cx:pt>
          <cx:pt idx="12257">Who is Priya Varrier? | Cute and Trending Overnight Sensation! | Oru Adaar Love | TK 863</cx:pt>
          <cx:pt idx="12258">Who Is Sankranthi Winner ? | Agnathavasi And  Jai Simha, | Pawan Kalyan | Balayya |YOYO Cine Talkies</cx:pt>
          <cx:pt idx="12259">WHO IS YOUR PASTOR Part Three (Mark Angel Comedy) (Episode 162)</cx:pt>
          <cx:pt idx="12260">WHO IS YOUR PASTOR Part Two (Mark Angel Comedy) (Episode 142)</cx:pt>
          <cx:pt idx="12261">Whole Mumbai Cried after Shashi Kapoor Demise Including Celebs</cx:pt>
          <cx:pt idx="12262">Whole Mumbai Cried at Shashi kapoor’s Funeral</cx:pt>
          <cx:pt idx="12263">WHY 2017 WAS MY WORST YEAR ? (Confessions, Regrets and Love Life)</cx:pt>
          <cx:pt idx="12264">Why 480P Is almost same as 720P??</cx:pt>
          <cx:pt idx="12265">Why AAA became FLOP?: Adhik Ravichandran blames Simbu | Producer Michael Rayappan PM</cx:pt>
          <cx:pt idx="12266">Why Ajith Is Always Unavailable? Life of 16 Girls Saved From Arya! | Vishal | Vikatan Press Meet</cx:pt>
          <cx:pt idx="12267">Why Arya didn't CHOOSE anyone? | Enga Veetu Mapillai Final Winner | Colors Tamil</cx:pt>
          <cx:pt idx="12268">Why birds fly in V shape?</cx:pt>
          <cx:pt idx="12269">Why cities are full of uncomfortable benches</cx:pt>
          <cx:pt idx="12270">Why Dilpreet Baba's mother tense about her son ? ਜਾਣੋ, ਦਿਲਪ੍ਰੀਤ ਬਾਬੇ ਦੀ ਮਾਂ ਕਿਓਂ ਹੈ ਫਿਕਰਮੰਦ...</cx:pt>
          <cx:pt idx="12271">Why Do Boys Love Girls With CURVES ? Comedy Video | IQ Test | PART 1 | Quick Reaction Team</cx:pt>
          <cx:pt idx="12272">Why I Don't Do Jokes About Politics in India - Stand Up Comedy | Kenny Sebastian</cx:pt>
          <cx:pt idx="12273">Why I STOPPED Vlogging? ...... #DilSeWithShruti | Shruti Arjun Anand</cx:pt>
          <cx:pt idx="12274">Why I'm not in YouTube Rewind 2017</cx:pt>
          <cx:pt idx="12275">Why I'm Still Single | Girl Formula | Chai Bisket</cx:pt>
          <cx:pt idx="12276">Why is Media TARGETING Kathi Mahesh? | Tammareddy Bharadwaj about Pawan Kalyan &amp; Mahesh Kathi</cx:pt>
          <cx:pt idx="12277">Why Matt Lauer Wasn't On 'Today' Today</cx:pt>
          <cx:pt idx="12278">Why PETROL Price So HIGH in India | Truth Behind PETROL, DIESEL Prices | Excise Duty TAX Explained</cx:pt>
          <cx:pt idx="12279">Why Sai Dharam Tej Always Follows Chiranjeevi's Mannerisms ? || #RamCharan || YOYO Cine Talkies</cx:pt>
          <cx:pt idx="12280">why Samantha became EMOTIONAL @ Samantha naga chaithanya marriage Reception | Filmylooks</cx:pt>
          <cx:pt idx="12281">Why should yellow street lights be replaced?</cx:pt>
          <cx:pt idx="12282">WHY TOPPERS WORK FOR FAILURES (HINDI) - EDUCATION SYSTEM !!</cx:pt>
          <cx:pt idx="12283">Why we left Sun Network? KPY Winners Azhar &amp; TSK Reveals | Part 2</cx:pt>
          <cx:pt idx="12284">Wife husband and ashique</cx:pt>
          <cx:pt idx="12285">WIFE OR WIFI #VINECOMBO 8 || Hyderabad Diaries</cx:pt>
          <cx:pt idx="12286">WiFiStudy 2M Grand Celebration - Live 2nd June 8:00 PM</cx:pt>
          <cx:pt idx="12287">Will Smith Watched His Sons Jump Out of an Airplane</cx:pt>
          <cx:pt idx="12288">Will Triple Talaq Bill Improve The Lives Of Muslim Women In India ?</cx:pt>
          <cx:pt idx="12289">Winner of BICEP CURL CHALLENGE - Guru Mann BICEP CURL CHALLENGE</cx:pt>
          <cx:pt idx="12290">Winner of DEADLIFT CHALLENGE - Guru Mann Deadlift Challenge</cx:pt>
          <cx:pt idx="12291">Winter Skin Care Hacks With Vaseline | #VaselineHacks | Shreya Jain</cx:pt>
          <cx:pt idx="12292">Wish to meet Mohammad Shami, I pray for his speedy recovery, says Hasin</cx:pt>
          <cx:pt idx="12293">With A Hug At Airport, Narendra Modi Welcomes Friend Benjamin Netanyahu पीएम मोदी ने लगाया गले</cx:pt>
          <cx:pt idx="12294">With A Wink, Smile And A Nod Priya Prakash Varrier Steals Hearts Of Millions</cx:pt>
          <cx:pt idx="12295">With Tiger Zinda Hai Salman Khan Beats Prabhas on Box Office</cx:pt>
          <cx:pt idx="12296">WITHOUT YOU  - JASS MANAK (Full Song) Satti Dhillon | Latest Punjabi Songs 2018 | Geet MP3</cx:pt>
          <cx:pt idx="12297">WITHOUT YOU - JASS MANAK (Teaser) Satti Dhillon | Full Song Releasing On 13 April 6PM | GEET MP3</cx:pt>
          <cx:pt idx="12298">Wlaa Wali Pagg: Anmol Gagan Maan | Desi Routz | Latest Punjabi Songs 2018</cx:pt>
          <cx:pt idx="12299">Wo Zara Alag Hai || Kiraak Hyderabadiz Funny Video || Shehbaaz Khan Imran &amp; Khan Immi</cx:pt>
          <cx:pt idx="12300">Woman doctor blasts Alphons Kannanthanam after her flight got delayed</cx:pt>
          <cx:pt idx="12301">Women in 1980s | Ft. Rangasthalam Set | Girl Formula | Chai Bisket</cx:pt>
          <cx:pt idx="12302">WOMEN POWER feat. RJ Naved | Aashqeen</cx:pt>
          <cx:pt idx="12303">Women’s Day Whatsapp Status Video | 30 Sec Womens Day Whatsapp Status</cx:pt>
          <cx:pt idx="12304">Women's day Motivational Video By Vasuki Anand - For a Healthy &amp; Happy Living Of #Million Moms</cx:pt>
          <cx:pt idx="12305">WOMEN'S DAY पर अब तक का सबसे MOTIVATIONAL VIDEO | DR VIVEK BINDRA |</cx:pt>
          <cx:pt idx="12306">WORK LESS PROFIT MORE BUSINESS (HINDI) - E MYTH ANIMATED BOOK</cx:pt>
          <cx:pt idx="12307">WORLD ECONOMIC COLLAPSE 2 : The Gold Game and Rothschild illuminati Family l The Baigan Vines</cx:pt>
          <cx:pt idx="12308">World's Biggest Fortnite Gaming Setup!</cx:pt>
          <cx:pt idx="12309">World's Longest LEGO Walk | Dude Perfect</cx:pt>
          <cx:pt idx="12310">WORLD'S MOST DIFFICULT PING PONG TRICK SHOTS!!</cx:pt>
          <cx:pt idx="12311">World's Smallest Laptop Unboxing - GPD Pocket 🔥🔥🔥</cx:pt>
          <cx:pt idx="12312">World's Smallest Phone Unboxing and Giveaway 🔥 Zanco tiny t1</cx:pt>
          <cx:pt idx="12313">Worst Bengali TV Shows|E Kemon TV Shows Ep01|Bangla New Funny Video 2018|The Bong Guy</cx:pt>
          <cx:pt idx="12314">WORST DANCERS IN INDIA</cx:pt>
          <cx:pt idx="12315">WOW !! Nithya Menen sings Telugu &amp; Hindi songs || Nitya Menon singing || AWE</cx:pt>
          <cx:pt idx="12316">WOW! Chiranjeevi Offers a Helping Hand to Actress Laya | Latest Celebrity Updates | Total Tollywood</cx:pt>
          <cx:pt idx="12317">WrestleMania 35's high-profile press conference descends on MetLife Stadium</cx:pt>
          <cx:pt idx="12318">Wrong Decision-Harry Rai feat. Elly Mangat &amp; Raja Game Changerz | LosPro | JN</cx:pt>
          <cx:pt idx="12319">Wrong Number | Sheorans | Funny Video</cx:pt>
          <cx:pt idx="12320">WTD | S3E5 | Sachin Tendulkar &amp; Virender Sehwag | What The Duck | Viu India</cx:pt>
          <cx:pt idx="12321">WWE 25th December 2017 | Kane VS  Heath Slater</cx:pt>
          <cx:pt idx="12322">WWE Hall of Fame 2018 Red Carpet LIVE: April 6, 2018</cx:pt>
          <cx:pt idx="12323">WWE Mixed Match Challenge | Episode 2 - 23 January 2018</cx:pt>
          <cx:pt idx="12324">WWE RAW 11th December 2017 | Full HD Highlights</cx:pt>
          <cx:pt idx="12325">WWE RAW 13th November 2017 , braun strowman vs Kane</cx:pt>
          <cx:pt idx="12326">WWE RAW 19th March 2018 - Brock Lesnar dismantles handcuffed Roman Reigns</cx:pt>
          <cx:pt idx="12327">WWE RAW 4th December  2017 | Seth Rollins &amp; Dean Ambrose Vs Cesaro Sheamus</cx:pt>
          <cx:pt idx="12328">WWE RAW 5th March 2018 | Roman Reigns | Brock Lesnar</cx:pt>
          <cx:pt idx="12329">WWE Smackdown 19 December 2017 Highlights HD - WWE Smackdown 19/12/2017 Highlights HD</cx:pt>
          <cx:pt idx="12330">WWE SmackDown 2 January 2018 Full Highlights</cx:pt>
          <cx:pt idx="12331">WWE Smackdown 3/4/2018 Hghlights HD - WWE Smackdown 3 April 2018 Highlights HD</cx:pt>
          <cx:pt idx="12332">X Videos - Moviebuff Sneak Peek 02 | Ajay Raj, Riya Mika | Sajo Sundar | Johan</cx:pt>
          <cx:pt idx="12333">Xiaomi  8th Anniversary | Mi8, Mi 8 SE, Mi Band 3</cx:pt>
          <cx:pt idx="12334">Xiaomi Mi 6X/Mi A2 Launch - The Best Midranger? My Opinions 🔥🔥🔥</cx:pt>
          <cx:pt idx="12335">Xiaomi Mi MIX 2S - The Real Deal?? My Opinions</cx:pt>
          <cx:pt idx="12336">Xiaomi Mi TV 4 - 55 HDR 4K Smart TV Review</cx:pt>
          <cx:pt idx="12337">Xiaomi Redmi 5 - New Budget Monster? My Opinions</cx:pt>
          <cx:pt idx="12338">Xiaomi Redmi 5 &amp; Redmi 5 Plus - Value in Budget? My Opinions</cx:pt>
          <cx:pt idx="12339">Xiaomi Redmi 5 Unboxing and First Look - New in the Budget?</cx:pt>
          <cx:pt idx="12340">Xiaomi Redmi 5A - Desh Ka Smartphone? My Opinions</cx:pt>
          <cx:pt idx="12341">Xiaomi Redmi 5A Unboxing &amp; initial impressions ll in telugu ll</cx:pt>
          <cx:pt idx="12342">Xiaomi Redmi Note 5 Pro Review : Pros Cons : The Real Note 5</cx:pt>
          <cx:pt idx="12343">Xiaomi Redmi Note 5 Pro Unboxing and Giveaway 🔥🔥🔥</cx:pt>
          <cx:pt idx="12344">Xiaomi Redmi Note 5 Pro VS Honor 7X | Shocking Results😲😲😲😲</cx:pt>
          <cx:pt idx="12345">Xiaomi Redmi Y2 | Not just Unboxing</cx:pt>
          <cx:pt idx="12346">Xiaomi Redmi Y2 Smartphone - GOOD or BAD? My Frank Opinions 🔥🔥</cx:pt>
          <cx:pt idx="12347">Xiaomi Redmi Y2 with Dual Camera Unboxing &amp; Overview</cx:pt>
          <cx:pt idx="12348">Yaad Hai | Aiyaary | Sidharth Malhotra, Rakul Preet | Palak Muchhal | Ankit Tiwari | Manoj Muntashir</cx:pt>
          <cx:pt idx="12349">Yaar Bas Yaar | Harsimran | Desi Crew | Latest Punjabi Song 2018 | Speed Records</cx:pt>
          <cx:pt idx="12350">Yaar Da Vyaah-Official Full Video-Vadda Grewal-Jashan Nanarh-Amisha Nanarh-LosPro-2017</cx:pt>
          <cx:pt idx="12351">Yaar Mere (Full Video ) | Jagveer Gill | Parmish Verma | Desi Crew | New Punjabi Songs 2018</cx:pt>
          <cx:pt idx="12352">Yaar nee? Rajinikanth insulted in Thoothukudi - Viral Video</cx:pt>
          <cx:pt idx="12353">Yaar Trudeau (Full Video) | Kambi | Harj Nagra | Rush Toor | Latest Punjabi Song 2018</cx:pt>
          <cx:pt idx="12354">Yaar Vs Pyaar Ft. Kartik Aaryan &amp; Nushrat Bharucha | Ashish Chanchlani</cx:pt>
          <cx:pt idx="12355">Yaare Nee Mohini - Episode 105  - February 9, 2018 - Preview</cx:pt>
          <cx:pt idx="12356">Yaare Nee Mohini - Episode 114  - February 22, 2018 - Preview</cx:pt>
          <cx:pt idx="12357">Yaare Nee Mohini - Episode 156  - April 23, 2018 - Preview</cx:pt>
          <cx:pt idx="12358">Yaare Nee Mohini - Episode 166  - May 7, 2018 - Preview</cx:pt>
          <cx:pt idx="12359">Yaare Nee Mohini | Episode - 176 | Preview | 21 May 2018 | Kannada Serial</cx:pt>
          <cx:pt idx="12360">Yaari Ve | Meet Bros | Lauren Gottlieb | Prakriti Kakar | Adil Shaikh | Latest Songs 2017</cx:pt>
          <cx:pt idx="12361">Yaaru Neenga ? | Beep Video | Black Sheep</cx:pt>
          <cx:pt idx="12362">Yaarudi Nee Mohini - Episode 158 - November 30, 2017 - Best Scene</cx:pt>
          <cx:pt idx="12363">Yaarudi Nee Mohini - Episode 182 - January 03, 2018 - Best Scene</cx:pt>
          <cx:pt idx="12364">Yaarudi Nee Mohini - Episode 199 - January 26, 2018 - Best Scene</cx:pt>
          <cx:pt idx="12365">Yaarudi Nee Mohini - Episode 206 - February 06, 2018 - Best Scene</cx:pt>
          <cx:pt idx="12366">Yaarudi Nee Mohini - Episode 208 - February 08, 2018 - Best Scene</cx:pt>
          <cx:pt idx="12367">Yaarudi Nee Mohini - Episode 214 - February 16, 2018 - Best Scene</cx:pt>
          <cx:pt idx="12368">Yaarudi Nee Mohini - Episode 215 - February 19, 2018 - Best Scene</cx:pt>
          <cx:pt idx="12369">Yaarudi Nee Mohini - Episode 216 - February 20, 2018 - Best Scene</cx:pt>
          <cx:pt idx="12370">Yaarudi Nee Mohini - Episode 218 - February 22, 2018 - Best Scene</cx:pt>
          <cx:pt idx="12371">Yaarudi Nee Mohini - Episode 223 - March 01, 2018 - Best Scene</cx:pt>
          <cx:pt idx="12372">Yaarudi Nee Mohini - Episode 224 - March 02, 2018 - Best Scene</cx:pt>
          <cx:pt idx="12373">Yaarudi Nee Mohini - Episode 225 - March 05, 2018 - Best Scene</cx:pt>
          <cx:pt idx="12374">Yaarudi Nee Mohini - Episode 228 - March 08, 2018 - Best Scene</cx:pt>
          <cx:pt idx="12375">Yaarudi Nee Mohini - Episode 229 - March 09, 2018 - Best Scene</cx:pt>
          <cx:pt idx="12376">Yaarudi Nee Mohini - Episode 230 - March 12, 2018 - Best Scene</cx:pt>
          <cx:pt idx="12377">Yaarudi Nee Mohini - Episode 232 - March 14, 2018 - Best Scene</cx:pt>
          <cx:pt idx="12378">Yaarudi Nee Mohini - Episode 245 - April 02, 2018 - Best Scene</cx:pt>
          <cx:pt idx="12379">Yaarudi Nee Mohini - Episode 247 - April 04, 2018 - Best Scene</cx:pt>
          <cx:pt idx="12380">Yaarudi Nee Mohini - Episode 248 - April 05, 2018 - Best Scene</cx:pt>
          <cx:pt idx="12381">Yaarudi Nee Mohini - Episode 255 - April 16, 2018 - Best Scene</cx:pt>
          <cx:pt idx="12382">Yaarudi Nee Mohini - Episode 261 - April 24, 2018 - Best Scene</cx:pt>
          <cx:pt idx="12383">Yaarudi Nee Mohini - Episode 262 - April 25, 2018 - Best Scene</cx:pt>
          <cx:pt idx="12384">Yaarudi Nee Mohini - Episode 263 - April 26, 2018 - Best Scene</cx:pt>
          <cx:pt idx="12385">Yaarudi Nee Mohini - Episode 265 - April 30, 2018 - Best Scene</cx:pt>
          <cx:pt idx="12386">Yaarudi Nee Mohini | Episode - 284 | Best Scene |25 May 2018 | Tamil Serial</cx:pt>
          <cx:pt idx="12387">YAJAMANA | DARSHAN THOOGUDEEPA | SHYLAJA NAG | B SURESHA| HARIKRISHNA| P.KUMAR| MEDIA HOUSE STUDIO</cx:pt>
          <cx:pt idx="12388">YAJAMANA | MUHURTHA |CHALLENGING STAR| DARSHAN THOOGUDEEPA |RASHMIKA MANDANNA | MEDIA HOUSE STUDIO</cx:pt>
          <cx:pt idx="12389">Yamaha FZ25 : The Good and The Bad : PowerDrift</cx:pt>
          <cx:pt idx="12390">Yamraaj (Full Song) Kunwar Bawa | Latest Punjabi Songs 2018 | Yaariyan Records</cx:pt>
          <cx:pt idx="12391">Yarusalem Naayaka Video Song | Abrahaminte Santhathikal | Mammootty | Gopi Sundar | Sreya Jayadeep</cx:pt>
          <cx:pt idx="12392">YCP MLA Kodali Nani shocking comments on  YS Jagan || 2day 2morrow</cx:pt>
          <cx:pt idx="12393">YCP MLA Roja Expresses Condolence Over Actress Sridevi Demise | ABN Telugu</cx:pt>
          <cx:pt idx="12394">YCP Roja, Bandla Ganesh verbal war || Big News Big Debate || Rajinikanth TV9</cx:pt>
          <cx:pt idx="12395">Ye Hai Mohabbatein | Raman's Marriage to Mihika</cx:pt>
          <cx:pt idx="12396">Ye Jawani Hai Diwani Challenger Audition jayas Kumar</cx:pt>
          <cx:pt idx="12397">Ye Jo Halka Halka Suroor Hai | Stebin Ben Ft. Niti Taylor | Cover</cx:pt>
          <cx:pt idx="12398">Ye Ki Pagalami - ଇଏ କି ପାଗଳାମି Studio Version |  LAILA O LAILA | Swaraj &amp; Sunmeera</cx:pt>
          <cx:pt idx="12399">Ye Mantram Vesave Official Trailer | Vijay Deverakonda, Shivaani Singh | Shridhar Marri</cx:pt>
          <cx:pt idx="12400">Ye Mantram Vesave Theatrical Trailer | Ye Mantram Vesave Movie | Vijay Deverakonda, Shivani Singh</cx:pt>
          <cx:pt idx="12401">Yeah Baby | Garry Sandhu | Full Video Song 2018 | Fresh Media Records</cx:pt>
          <cx:pt idx="12402">Year's first Chandra Grahan today, Guru Pawan Sinha tells its effect in India</cx:pt>
          <cx:pt idx="12403">Yeddyurappa Swears In As Karnataka Chief Minister; Takes Oath In Farmers' Name</cx:pt>
          <cx:pt idx="12404">Yeh Dooriyan - Unplugged Cover | Aanchal Sethi | Love Aaj Kal</cx:pt>
          <cx:pt idx="12405">Yeh Pyar Nahi To Kya Hai - Heart Touching Song | Rahul Jain |  Full Hindi New Song | LoveSHEET</cx:pt>
          <cx:pt idx="12406">Yeh Pyar Nahi To Kya Hai - Title Song | Rahul Jain | Full Song | Sony TV Serial</cx:pt>
          <cx:pt idx="12407">Yeh Pyar Nahi To Kya Hai (REPRISE) -Sad Love Story | Rahul Jain | New Hindi Song 2018 | LoveSHEET</cx:pt>
          <cx:pt idx="12408">Yeh Rishta Kya Kehlata Hai | Love In Greece</cx:pt>
          <cx:pt idx="12409">Yeh Rishta Kya Kehlata Hai | Perfect Jodi?</cx:pt>
          <cx:pt idx="12410">Yeh Rishta Kya Kehlata Hai Full Episode 1st January 2018 Updates</cx:pt>
          <cx:pt idx="12411">Yeh Rishta Kya Kehlata Hai Naira Gets Punished For Her Abortion 29th December 2017</cx:pt>
          <cx:pt idx="12412">Yeh Rishta Kya Kehlata Hai Naitik To Get Hospitalized On Wedding Day 12th February 2018</cx:pt>
          <cx:pt idx="12413">Yeh Rishta Kya Kehlata Hai: ENTRY Of Naira's NEW SAAS</cx:pt>
          <cx:pt idx="12414">Yeh Un Dino Ki Baat Hai: Sameer &amp; Naina's CRAZY DANCE CELEBRATIONS!</cx:pt>
          <cx:pt idx="12415">Yeh Un Dino Ki Baat Hai: SHOCKING! MAJOR FIGHT Between Sameer &amp; Naina!</cx:pt>
          <cx:pt idx="12416">Yemaali  Movie Trailer 2k  | VZ Dhorai | Samuthirakani, Athulya Ravi, Sam Jones | TrendMusic</cx:pt>
          <cx:pt idx="12417">Yemaindho Theliyadu Naaku Full Video Song | MCA Video Songs | Nani, Sai Pallavi | DSP | Dil Raju</cx:pt>
          <cx:pt idx="12418">Yenda Thalaiyila Enna Vaikala - Moviebuff Sneak Peek | Azhar, Sanchita Shetty | Vignesh Karthik</cx:pt>
          <cx:pt idx="12419">Yentha Sakkagunnaave Song Making | Rangasthalam Telugu Movie | Ram Charan | Samantha | Aadhi | DSP</cx:pt>
          <cx:pt idx="12420">Yes or No | 25th November 2017 - Promo 1</cx:pt>
          <cx:pt idx="12421">Yet Another What's In My Mail! | Huda Beauty, Glamglow &amp; More | Shreya Jain</cx:pt>
          <cx:pt idx="12422">Yevandoi Nani Garu Song Trailer - MCA Video Song Promos | Nani, Sai Pallavi</cx:pt>
          <cx:pt idx="12423">Yevevo Kalalu Kanna Song (Studio Version) || HELLO! || Akhil Akkineni, Kalyani Priyadarshan</cx:pt>
          <cx:pt idx="12424">Y-FILMS: LOVE SHOTS - FILM # 1: THE ROAD TRIP | Reaction!</cx:pt>
          <cx:pt idx="12425">Yo Yo Honey Singh: Dil Chori (Song Teaser) | Sonu Ke Titu Ki Sweety | Luv Ranjan</cx:pt>
          <cx:pt idx="12426">Yo Yo Honey Singh: DIL CHORI (Video) Simar Kaur, Ishers | Hans Raj Hans | Sonu Ke Titu Ki Sweety</cx:pt>
          <cx:pt idx="12427">Yogi (Dhanush) Asks Help For His Love - Dhanush Funny Fight Scene - Dhama Yogi Movie Scenes</cx:pt>
          <cx:pt idx="12428">Yogi Adityanath के कायल हुए Narendra Modi, UP से बदमाशी खत्म करने पर बधाई दी.</cx:pt>
          <cx:pt idx="12429">Yogi Vs Akhilesh | Gorakhpur चुनाव से पहले जनता की बेबाक बहस | Headlines Inida</cx:pt>
          <cx:pt idx="12430">You Always KILL the one You LOVE | Aashqeen</cx:pt>
          <cx:pt idx="12431">You are Single for a Reason | Aashqeen</cx:pt>
          <cx:pt idx="12432">YOU ARE UNIQUE - Sandeep Maheshwari I Hindi</cx:pt>
          <cx:pt idx="12433">YOU GROOVE YOU LOSE</cx:pt>
          <cx:pt idx="12434">YOU INDIA YOU LOSE</cx:pt>
          <cx:pt idx="12435">YOU LAUGH YOU FEEL PSYCHICAL PAIN {COPYSTRIKE EDITION}</cx:pt>
          <cx:pt idx="12436">YOU LAUGH YOU SLAV</cx:pt>
          <cx:pt idx="12437">YOU LAUGH, YOU DIE</cx:pt>
          <cx:pt idx="12438">YOU LAUGH, YOU TERRIFIED</cx:pt>
          <cx:pt idx="12439">YOU WONT BELIEVE WHAT I DID ON NATIONAL TELEVISION... {live prank}</cx:pt>
          <cx:pt idx="12440">Your Favorite Character | Babita Confuses Jethalal  | Taarak Mehta Ka Ooltah Chashmah</cx:pt>
          <cx:pt idx="12441">Your Favorite Character | Bhide And Popatlal Are In Police Hands | Taarak Mehta Ka Ooltah Chashmah</cx:pt>
          <cx:pt idx="12442">Your Favorite Character | Bhide Is Tensed | Taarak Mehta Ka Ooltah Chashmah</cx:pt>
          <cx:pt idx="12443">Your Favorite Character | Bhide Makes Fun Of Jethalal | Taarak Mehta Ka Ooltah Chashmah</cx:pt>
          <cx:pt idx="12444">Your Favorite Character | Bhide's Day In The Kitchen | Taarak Mehta Ka Ooltah Chashmah</cx:pt>
          <cx:pt idx="12445">Your Favorite Character | Champaklal Gets Annoyed With Daya | Taarak Mehta Ka Ooltah Chashmah</cx:pt>
          <cx:pt idx="12446">Your Favorite Character | Daya And Her Serial Fantasy | Taarak Mehta Ka Ooltah Chashmah</cx:pt>
          <cx:pt idx="12447">Your Favorite Character | Daya Romances With Jethalal | Taarak Mehta Ka Ooltah Chashmah</cx:pt>
          <cx:pt idx="12448">Your Favorite Character | Gada Family's Values | Taarak Mehta Ka Ooltah Chashmah</cx:pt>
          <cx:pt idx="12449">Your Favorite Character | Jethalal On A Protest Against Wives | Taarak Mehta Ka Ooltah Chashmah</cx:pt>
          <cx:pt idx="12450">Your Favorite Character | Jethalal Tired Of Daya's Talks | Taarak Mehta Ka Ooltah Chashmah</cx:pt>
          <cx:pt idx="12451">Your Favorite Character | Jethalal Writes Shayari For Babitaji | Taarak Mehta Ka Ooltah Chashmah</cx:pt>
          <cx:pt idx="12452">Your Favorite Character | Taarak Saves Jethalal's Life | Taarak Mehta Ka Ooltah Chashmah</cx:pt>
          <cx:pt idx="12453">Your Favorite Character | Tapu Requests Abdul To Become His Father | Taarak Mehta Ka Ooltah Chashmah</cx:pt>
          <cx:pt idx="12454">Your Favorite Character | Tapu Sena Saves The Gokudham Society | Taarak Mehta Ka Ooltah Chashmah</cx:pt>
          <cx:pt idx="12455">Your Favorite Character | Tapu Sena's Day At The Mall | Taarak Mehta Ka Ooltah Chashmah</cx:pt>
          <cx:pt idx="12456">Youth Found Shot To Death In Baripada</cx:pt>
          <cx:pt idx="12457">YouTube Fan Fest || Hyderabad</cx:pt>
          <cx:pt idx="12458">YouTube ReRyan FAIL!</cx:pt>
          <cx:pt idx="12459">Youtube Reviewers Smashing Smile Digital Awards | Smile Settai</cx:pt>
          <cx:pt idx="12460">Youtube Rewind 2017 - Has Baka Has: Urban Gujarati Films Comedy Scenes Compilation</cx:pt>
          <cx:pt idx="12461">Youtube Rewind JO BAKA HASVU TO PADEJ -  Best Comedy Scenes from Gujarati Natak - Siddharth Randeria</cx:pt>
          <cx:pt idx="12462">YouTube Rewind: The Shape of 2017 | #YouTubeRewind</cx:pt>
          <cx:pt idx="12463">YouTube Sensation Vikram Aditya Success Story | Vikram Aditya Exclusive Interview | Telugu FilmNagar</cx:pt>
          <cx:pt idx="12464">YouTube Sent Something For Us!!! Mystery Box Unboxing 🔥🔥🔥</cx:pt>
          <cx:pt idx="12465">YouTube Sent Us A New Year Gift | Baap Of Bakchod</cx:pt>
          <cx:pt idx="12466">YouTube Shocked Me</cx:pt>
          <cx:pt idx="12467">Youtubers Begging In Streets | Navayuga Rathakanneer Promo-2</cx:pt>
          <cx:pt idx="12468">YS Jagan fan held for death threat to Pawan Kalyan - TV9</cx:pt>
          <cx:pt idx="12469">YS Jagan Mohan Reddy Exclusive Interview - Sakshi TV || Part 2 - Watch Exclusive</cx:pt>
          <cx:pt idx="12470">YS Jagan REQUESTED Giddi Eswari Not Leave YSRCP | 2019 Elections Plan | AP News | Challenge Mantra</cx:pt>
          <cx:pt idx="12471">Yuntum - Official Movie Trailer | Vaibhav K, Apoorva S, Sayaji S, Aishwarya P, Rushikesh Z, Akshay T</cx:pt>
          <cx:pt idx="12472">Zaira Wasim Molestation Case: Wife of accused rejects molestation charges on her husband</cx:pt>
          <cx:pt idx="12473">Zakir Khan's Love For Biryani | Son Of Abish</cx:pt>
          <cx:pt idx="12474">Zameer: Aarsh Benipal, Harsimran (Teaser) Releasing 19 November</cx:pt>
          <cx:pt idx="12475">Zanjeer 3 (2018) Telugu Film Dubbed Into Hindi Full Movie | Ram Charan, Kajal Aggarwal</cx:pt>
          <cx:pt idx="12476">Zarda Rice Recipe | मीठे ज़र्दा चावल | Zafrani Zarda Sweet Chawal</cx:pt>
          <cx:pt idx="12477">ZAYN - Entertainer (Official Video)</cx:pt>
          <cx:pt idx="12478">ZAYN - Let Me (Official Video)</cx:pt>
          <cx:pt idx="12479">Zee Tamil சரிகமப Finals மேடையில் நடந்த திடீர் மாற்றம்! ஜெயித்தது யார் தெரியுமா?</cx:pt>
          <cx:pt idx="12480">Zero | Title Announcement | Shah Rukh Khan | Aanand L Rai | Anushka Sharma | Katrina Kaif | 21 Dec18</cx:pt>
          <cx:pt idx="12481">Zero First Teaser Trailer Review | Shahrukh Khan as Dwarf : First Look</cx:pt>
          <cx:pt idx="12482">ZERO Title announcement | Shahrukh Khan | Watch Public Reaction | Anushka | Katrina Kaif |FilmiBeat</cx:pt>
          <cx:pt idx="12483">Zeroes | Official Trailer | The Screen Patti's New Web-series</cx:pt>
          <cx:pt idx="12484">Zinda Hai Song | Tiger Zinda Hai | Salman Khan | Katrina Kaif | Sukhwinder Singh | Raftaar</cx:pt>
          <cx:pt idx="12485">Zindabad Yaariyan | SahibNoor Singh</cx:pt>
          <cx:pt idx="12486">Zindagi Ki Mehek - ज़िंदगी की महक - Episode 334  - December 28, 2017 - Preview</cx:pt>
          <cx:pt idx="12487">Zindagi Ki Mehek - ज़िंदगी की महक - Episode 337  - January 02, 2018 - Preview</cx:pt>
          <cx:pt idx="12488">Zindagi Ki Mehek - ज़िंदगी की महक - Episode 370  - February 16, 2018 - Preview</cx:pt>
          <cx:pt idx="12489">Zindagi Ki Mehek - ज़िंदगी की महक - Episode 332  - December 26, 2017 - Preview</cx:pt>
          <cx:pt idx="12490">Zindagi Tere Naal - Khan Saab &amp; Pav Dharia ( Official Teaser ) Latest Punjabi Songs 2018 | Lokdhun</cx:pt>
          <cx:pt idx="12491">Zindagi Tere Naal - Khan Saab &amp; Pav Dharia | Punjabi Sad Song | Latest Punjabi Songs 2018</cx:pt>
          <cx:pt idx="12492">ZINDAGI TERE NAAL | Khan Saab &amp; Pav Dharia | REMAKE | Punjabi Sad Song | Latest Punjabi Songs 2018</cx:pt>
          <cx:pt idx="12493">Ziprya (झिपऱ्या) | Official Teaser | Marathi Movie 2018 | Amruta Subhash, Prathamesh Parab</cx:pt>
          <cx:pt idx="12494">Zlatan Ibrahimović on Playing for LA Galaxy, His Nicknames &amp; The World Cup</cx:pt>
          <cx:pt idx="12495">Zoya And Aditya's CHEMISTRY Behind The Scene | Bloopers | Bepannah</cx:pt>
          <cx:pt idx="12496">Zulfa (Full Song) | Anvir Singh | Prince Ghuman | Latest Punjabi Song 2018 | Shemaroo Punjabi</cx:pt>
          <cx:pt idx="12497">अंग्रेजी के 30 नए शब्द सीखने का मज़ेदार तरीका | English Learning Video | Awal</cx:pt>
          <cx:pt idx="12498">अंग्रेज़ी कैसे याद करें | How to Remember English Words Easily | Awal</cx:pt>
          <cx:pt idx="12499">अंग्रेजी में अपनी दिनचर्या (Daily Routine) ऐसे बतायें | English Speaking Course | Awal</cx:pt>
          <cx:pt idx="12500">अंजना ओम कश्यप के शो में आसाराम पर जोरदार बहस</cx:pt>
          <cx:pt idx="12501">अंजना के शो में हुई जोरदार 'टक्कर', शाह के 50 साल VS राहुल के 15 मिनट | Big Story | News Tak</cx:pt>
          <cx:pt idx="12502">अंजली करणार रुपाची मदत|Tuzhat Jeev Rangala|31 March 2018|Upcoming Twist|Nirom Marathi</cx:pt>
          <cx:pt idx="12503">अंजली करु शकेल का कपड्यांची आॅर्डर पुर्ण|Tuzhat Jeev Rangala|4 April 2018|Upcoming Twist|</cx:pt>
          <cx:pt idx="12504">अंतिम संस्कार से पहले ही ज़िंदा हुईं श्री देवी ।</cx:pt>
          <cx:pt idx="12505">अकेला नहीं है केला !</cx:pt>
          <cx:pt idx="12506">अक्षय कुमार अमिताभ बच्चन की बातें याद करके स्टेज पर ही रो पड़े, फिर बच्चन साहब ने लगाया गले.</cx:pt>
          <cx:pt idx="12507">अक्षय कुमार और सलमान खान के साथ जमकर नाची सपना चौधरी! Big Boss Grand Finale Dance of Sapna Choudhary</cx:pt>
          <cx:pt idx="12508">अक्षरा सिंह की सबसे बड़ी फिल्म ( HD 2018 ) | BHOJPURI SUPERHIT FILM 2018 |</cx:pt>
          <cx:pt idx="12509">अख़िर धारा 370 ख़त्म-मुहिम</cx:pt>
          <cx:pt idx="12510">अखिलेश से दगा की राजा भैया ने, सपा नहीं BJP को ऐसे डाला वोट !</cx:pt>
          <cx:pt idx="12511">अखेर श्रीहरी सापडणार सुरजच्या तावडीत|Tuzhat Jeev Rangala|14 April 2018|Upcoming Twist|Nirom Marathi</cx:pt>
          <cx:pt idx="12512">अखेर सत्य होणार उघड|शीतल घरच्यांसमोर कबुल करणार अज्यावरच प्रेम|Lagira Zhala Jee|20 April 2018|Update</cx:pt>
          <cx:pt idx="12513">अखेर सर्वांसमोर गुरच सत्य होणार उघड|Mazhya Navryachi Bayko|29 December 2017|Upcoming Twist</cx:pt>
          <cx:pt idx="12514">अगर आप में ये है तो आप एक न एक दिन अमीर और सफल जरुर बनेंगे | Signs You are Going to be Successful</cx:pt>
          <cx:pt idx="12515">अगर आपकी सब्ज़ियाँ नही बनती स्वाद तो बस ये एक चीज़ सीखें और बने खाने के सरताज़  Veg Indian gravy recipe</cx:pt>
          <cx:pt idx="12516">अगले 24 घंटे में आ सकता है आंधी तूफान- मौसम विभाग</cx:pt>
          <cx:pt idx="12517">अचानक पवन सिंह और ज्योति सिंह शादी का राज खुला - Pawan Singh &amp; Jyoti Singh Marriage</cx:pt>
          <cx:pt idx="12518">अजिंक्य टाकणार शीतला लग्नाची मागणी|Lagira Zhala Jee|7 February 2018|Upcoming Twist|Nirom Marathi</cx:pt>
          <cx:pt idx="12519">अजिंक्य शितल यांच्या लग्नाची एक झलक!!! | लागिरं झालं जी | Zee Marathi</cx:pt>
          <cx:pt idx="12520">अज्या उचलणार का जयडीची जिमेदारी|Lagira zhala Jee|8 June 2018|Upcoming Twist|Nirom Marathi</cx:pt>
          <cx:pt idx="12521">अज्या दाखवणार भय्याला हिसका|Lagira Zhala Jee|13 June 2018|Upcoming Twist|Nirom Marathi</cx:pt>
          <cx:pt idx="12522">अज्या व शीतली साजरी करणार रंगपंचमी|Lagira Zhala Jee|2 March 2018|Holi Specil Episode</cx:pt>
          <cx:pt idx="12523">अज्याला मिळाली नवी नोकरी|Lagira Zhala Jee|17 February 2018|Upcoming Twist|Nirom Marathi</cx:pt>
          <cx:pt idx="12524">अटक गया Narendra Modi सरकार के खिलाफ अविश्वास प्रस्ताव ! मोदी विरोधियों को झटका</cx:pt>
          <cx:pt idx="12525">अटारी वाघा बॉर्डर पर मचा संग्राम, भारत ने धोया पाकिस्तान को.</cx:pt>
          <cx:pt idx="12526">अदरक लहसुन छीलने का आसान तरीका | Kitchen Tips and Tricks in Hindi</cx:pt>
          <cx:pt idx="12527">अनु कुमारी की कामयाबी की कहानी, UPSC परीक्षा में मिला दूसरा स्थान, डेढ साल बेटे से रहीं दूर</cx:pt>
          <cx:pt idx="12528">अनुष्का का ऐसा रूप देखकर विराट ही नहीं हर कोई है हैरान...</cx:pt>
          <cx:pt idx="12529">अनुष्का ने जैसे ही पहनाई अंगूठी, विराट ने कर लिया Kiss, सगाई का वीडियो वायरल</cx:pt>
          <cx:pt idx="12530">अपने अन्दर की काबिलियत को पहचानो  | How to Identify Your TALENT or PASSION</cx:pt>
          <cx:pt idx="12531">अपने डांस से देश-दुनिया को दीवाना बनाने वाले संजीव श्रीवास्तव पर बोले गोविंदा | ABP News Hindi</cx:pt>
          <cx:pt idx="12532">अपने दिमाग / मन को नियंत्रित करे  | How to Control Your Mind</cx:pt>
          <cx:pt idx="12533">अपने दिमाग का पूरा इस्तेमाल कैसे करें | Power Of Extreme Bizarre Visualisation</cx:pt>
          <cx:pt idx="12534">अपने पीछे कितनी दौलत छोड़ गए हैं अभिनेता शशि कपूर, जानकर आप दंग रह जाएंगे</cx:pt>
          <cx:pt idx="12535">अब तक का सबसे बड़ा खुलासा | Education System in India | Case Study by Dr Vivek Bindra</cx:pt>
          <cx:pt idx="12536">अब योगी मस्जिद जाएंगे, गोरखपुर हार के बाद 6 बड़े फैसले, जानकर दिमाग हिल जायेगा / Gorakhpur CM yogi</cx:pt>
          <cx:pt idx="12537">अभिसार शर्मा का 2 जी का बड़ा खुलास/ABHISAAR SHARMA ON MODI</cx:pt>
          <cx:pt idx="12538">अभिसार शर्मा ने बता दिया सारा सच /ABHISHAR SHARMA ON JUDICIARY</cx:pt>
          <cx:pt idx="12539">अभी अभी , श्रीदेवी के बाद, एक और मशहूर अभिनेत्री का निधन, फिल्मी दुनिया को दोहरा झटका</cx:pt>
          <cx:pt idx="12540">अभी श्रीदेवी की गम से बाहर भी नहीं आया बॉलीवुड तबतक इस खबर ने सबको झकझोर दिया। ...</cx:pt>
          <cx:pt idx="12541">अमित शाह की शह पर जज लोया के बेटे की प्रेस कॉन्फ्रेंस का वायरल सच</cx:pt>
          <cx:pt idx="12542">अमित शाह को चाहिए 50 साल तक भारत में राज तो राहुल गांधी को चाहिए संसद में मोदी के खिलाफ 15 मिनट</cx:pt>
          <cx:pt idx="12543">अमित शाह ने बीजेपी को बताया सबसे भ्रष्ट पार्टी\AMIT SHAH TOLD BJP MOST CORRUPT PARTY</cx:pt>
          <cx:pt idx="12544">अर्जुन कपूर कभी नहीं मानते थे श्रीदेवी को अपनी मां, आखिरी वक्त में भी रहे दूर</cx:pt>
          <cx:pt idx="12545">अलविदा शशि कपूर! नहीं रहे अंतरराष्ट्रीय फिल्मों में काम करने वाले पहले भारतीय अभिनेता</cx:pt>
          <cx:pt idx="12546">अलिश्बा से सुनिए हसीन के आरोपों का सच, हसीन जहां ने बोला शमी को गिरफ्तार करो | Suno India</cx:pt>
          <cx:pt idx="12547">अव्यक्त बापदादा LIVE - 12/2/2018 (Monday 5.00PM to 9.30PM IST)</cx:pt>
          <cx:pt idx="12548">अव्यक्त बापदादा LIVE - 18/1/2018 (5.00PM to 9.00PM IST)</cx:pt>
          <cx:pt idx="12549">अव्यक्त बापदादा LIVE - 31/12/2017 (5.00PM to 9.00PM IST)</cx:pt>
          <cx:pt idx="12550">अव्यक्त बापदादा LIVE - 5/12/2017 (Tuesday 5.00 PM to 9.00 PM IST)</cx:pt>
          <cx:pt idx="12551">अशी होणार अज्याची कसम परेड|शीतल करणार अज्याच जंगी स्वागत|Lagira Zhala Jee|28 April 2018|Update</cx:pt>
          <cx:pt idx="12552">असा करणार शीतल अज्याला प्रपोज|Lagira Zhala Jee|Upcoming Twist|Zee Marathi|</cx:pt>
          <cx:pt idx="12553">अहमदनगर : '... वो अब कहते है मत बोलो!' कवी संमेलनात कुमार विश्वास यांची तुफान फटकेबाजी</cx:pt>
          <cx:pt idx="12554">अहमदनगर : कोपर्डी निकाल 29 नोव्हेंबरला, दोषींना फक्त फाशीच द्या, निर्भयाच्या आईची मागणी</cx:pt>
          <cx:pt idx="12555">अहमदनगर : कोपर्डीचानिकाल : कोर्टात सहा मिनिटांत नेमकं काय झालं?</cx:pt>
          <cx:pt idx="12556">अहमदनगर : दहावीत पास झाल्यानंतर छोटा पुढारी घनश्याम दरोडेसोबत बातचीत</cx:pt>
          <cx:pt idx="12557">अहमदनगर : भाजपच्या उपमहापौरांचं शिवरायांबाबत आक्षेपार्ह वक्तव्य</cx:pt>
          <cx:pt idx="12558">अहमदनगर । शिवरायांबद्दल आक्षेपार्ह वक्तव्य केल्याने उपमहापौर छिंदम यांची हकालपट्टी</cx:pt>
          <cx:pt idx="12559">अहमदाबाद कथा में पहले ही दिन पद्मावती फ़िल्म पर बरसे - देवकीनंदन ठाकुर जी महाराज</cx:pt>
          <cx:pt idx="12560">आ गया 2018 का सपना ने फ़िल्टर पाड़ डांस | सपना ने किया जबरदस्त डांस तिकोनी नोएडा में | Maina Haryanvi</cx:pt>
          <cx:pt idx="12561">आ गया OFFICIAL NOTIFICATION ?? संविदा शिक्षक भर्ती- 2018</cx:pt>
          <cx:pt idx="12562">आखिर पता चल गया की राजा भैया ने किसे वोट दिया, खुद ही देखिए किसने किसे वोट दिया / Yogi / Rajya Sabha</cx:pt>
          <cx:pt idx="12563">आखिर पता चल ही गया Heart Attack से नहीं इस कारण मौत हुई है श्रीदेवी की</cx:pt>
          <cx:pt idx="12564">आखिर लालू को लेकर नीतीश की पार्टी में क्यों मचा है घमासान ? INDIA NEWS VIRAL</cx:pt>
          <cx:pt idx="12565">आखिर शत्रुघ्न सिन्हा ने लालू यादव को क्यों कहा ‘जनता का हीरो’ ? INDIA NEWS VIRAL</cx:pt>
          <cx:pt idx="12566">आखिरकार भारत को मिल ही गया दूसरा धोनी.</cx:pt>
          <cx:pt idx="12567">आखिरकार विजय शंकर भी बोले.. कार्तिक वो छक्का नहीं लगाते तो मेरा तो... नहीं भूलूंगा कभी</cx:pt>
          <cx:pt idx="12568">आज 18 नवंबर शनि अमावस्या की रात इन 5 जगहों पर जलाएं दीपक, ऐसी खुलेगी किस्मत आप सोच नही सकते</cx:pt>
          <cx:pt idx="12569">आज 31 जनवरी पूर्णिमा बस दो लौंग इतना पैसा आयेगा की संभाल नही पाओगे</cx:pt>
          <cx:pt idx="12570">आज अमावस की रात है बहोत खास, बनेंगे बिगड़े हुए काम- माता लक्ष्मी करेगी धन वर्षा Amavas ki Raat</cx:pt>
          <cx:pt idx="12571">आज का चंद्र ग्रहण भूलकर भी न करें ये 5 काम वार्ना होगी बस बर्बादी</cx:pt>
          <cx:pt idx="12572">आज का राशिफल 19 जनवरी 2018,शुक्रवार।7 राशियों को होगा बाद फायदा ।Aaj Ka Rashifal 19 January 2018</cx:pt>
          <cx:pt idx="12573">आज का राशिफल 22 नवंबर 2017,बुधवार।बुध चतुर्थी के दिन 5 राशियों को...?।Aaj Ka Rashifal/AstroMitram</cx:pt>
          <cx:pt idx="12574">आज का राशिफल 24 जनवरी 2018,बुधवार।होगा अचानक धन लाभ इस राशियों को।Aaj Ka Rashifal 24 January 2018</cx:pt>
          <cx:pt idx="12575">आज की बसंत पंचमी बस रात में इस पेड़ के निचे रख दें 1 रुपया रातों रात करोड़पति बनोगे</cx:pt>
          <cx:pt idx="12576">आज ग्रहण से पहले तुलसी से जरूर कर लें ये छोटा सा काम, हर विपत्ति का होगा नाश Tulsi Plant for Grahan</cx:pt>
          <cx:pt idx="12577">आज चंद्र ग्रहण के बाद इन 6 राशि वालों की बदल जाएगी किस्मत // Chandar Grehan 2018 // Lunar Eclipse</cx:pt>
          <cx:pt idx="12578">आज तक एंकर के सवाल पर इतना क्यों भड़क गए फारूख अब्दुल्लाह l The Lallantop</cx:pt>
          <cx:pt idx="12579">आज महापूर्णिमा 333 साल में सबसे बड़ा चाँद, घर में इस जगह रखे फिटकरी रातो रात होंगे करोड़पति Supermoon</cx:pt>
          <cx:pt idx="12580">आज रात 12 बजे इस जगह जला लें बस एक दिया, रातों रात दिखेगा चमत्कार Safala Ekadashi 2017</cx:pt>
          <cx:pt idx="12581">आज रात चुपचाप इस जगह जला लें ये 1 दिया और बोलें अपनी मनोकामना, हर इच्छा जरूर होगी पूरी.. Ekadasi</cx:pt>
          <cx:pt idx="12582">आज लगेगा साल का पहला चंद्रग्रहण, जानिए- आप पर क्या असर डालेगा</cx:pt>
          <cx:pt idx="12583">आज शनिवार की रात सिर्फ 1 दिया जला लें इस दिशा में, जीवन के हर दर्द से मिलेगी राहत Saturday Special</cx:pt>
          <cx:pt idx="12584">आज से यह एक आदत बदलो और फिर कमाल देखो | Positive Habits for Success in New Year 2018</cx:pt>
          <cx:pt idx="12585">आज है अमावस्या ।। यह टोटका करते ही शत्रु बर्बाद ।। How To Defeat Enemies On Amavasya ।। Swami Ji</cx:pt>
          <cx:pt idx="12586">आज है शनि अमावस्या - साल का सबसे बड़ा शनिवार - सरसों के तेल का एक दीपक, चमका देगा किस्मत</cx:pt>
          <cx:pt idx="12587">आज्या पोचला शीतलीच्या घरी | Lagir Jhala Ji 25 April 2018</cx:pt>
          <cx:pt idx="12588">आज्याच प्रेम पडणार शीतलला महाग | Lagir Jhala Ji 21 April 2018</cx:pt>
          <cx:pt idx="12589">आज्यावर येणार महा संकट | Lagir Jhala Ji 23 April 2018</cx:pt>
          <cx:pt idx="12590">आटे का इतना टेस्टी और आसान नाश्ता वो भी बिना तेल का की आप रोज़ बनाकर खाएंगे Breakfast Recipes Indian</cx:pt>
          <cx:pt idx="12591">आटे का बिस्कुट टेस्टी और आसान नाश्ता वो भी बिना बके के आप रोज बनाकर खाएंगे Breakfast Recipes Indian</cx:pt>
          <cx:pt idx="12592">आधे कप दूध के इस्तेमाल से बिना गैस जलाये क्रीमी सॉफ्ट बाजार जैसी नयी Ice Cream जो मुँह में घुल जाये</cx:pt>
          <cx:pt idx="12593">आपके शरीर के ऐसे फालतू अंग जो असल में काम के हैं | Body Parts You Have For Some Reason</cx:pt>
          <cx:pt idx="12594">आबांची सुटका होणार..पण राणाचा काका बळकवणार गायकवाडांचा वाडा|Tuzhat Jeev Rangala|Upcoming Twist</cx:pt>
          <cx:pt idx="12595">आबांना हसवण्यात राणा झाला यशस्वी|Mazhya Navryachi Bayko|22 March 2018|Upcoming Twist|Nirom Marathi</cx:pt>
          <cx:pt idx="12596">आबांवर लागणार भष्ट्राचाराचा आरोप|Tuzhat Jeev Rangala|3 February 2018|Upcoming Twist|Nirom Marathi</cx:pt>
          <cx:pt idx="12597">आमचीच लग्न जमनात;बायका कुणी देईनात!छोटा पुढारीचे हेच नवीन भाषण तुफान व्हायरल ! Chota Pudhari VIRAL</cx:pt>
          <cx:pt idx="12598">आमरस बनवण्याची जबरदस्त पद्धत  | Ft. Manasvi |  AamRas Recipe | MadhurasRecipe | Ep - 375</cx:pt>
          <cx:pt idx="12599">आम्रपाली और निरहू की सबसे बड़ी फिल्म | HD 2018 | Bhojpuri Superhit Film 2018 |</cx:pt>
          <cx:pt idx="12600">आम्रपाली दुबे की सबसे बड़ी फिल्म 2018 | BHOJPURI SUPERHIT FILM 2018 |</cx:pt>
          <cx:pt idx="12601">आया गुजरात का एक्ज़िट पोल</cx:pt>
          <cx:pt idx="12602">आरक्षण पर मोदी के मंत्री आमने-सामने/VIRAL NEWS ON SOCIAL MEDIA</cx:pt>
          <cx:pt idx="12603">आरक्षण पर हमला हुआ तो खून बहेगा:साध्वी /SPECIAL INTERVIEW</cx:pt>
          <cx:pt idx="12604">आरसीबी को हराने के बाद कोहली की कप्तानी को पर यह क्या बोल गए धोनी, कही ऐसे बात किसी को नहीं हुआ यकीन</cx:pt>
          <cx:pt idx="12605">आरोपियों के 'हिमायती' मंत्रियों का इस्तीफा; कठुआ मामले पर PDP दोपहर 2 बजे करेंगे बैठक</cx:pt>
          <cx:pt idx="12606">आलसी लोग सुबह जल्दी कैसे उठें | How to Wake Up Early in the Morning</cx:pt>
          <cx:pt idx="12607">आलू से सोना निकालने का पूरा सच , राहुल गाँधी के Speech को Edit किया गया l Fake News in India</cx:pt>
          <cx:pt idx="12608">आवाज़ (Awaaz) - Rakesh Tiwari | Republic Day Special | गणतंत्र दिवस | UnErase Poetry</cx:pt>
          <cx:pt idx="12609">आसाराम को उम्र कैद की सजा; अब जिंदगी भर जेल में चक्की पीसेगा | Breaking News</cx:pt>
          <cx:pt idx="12610">इंडिया न्यूज़ पर मोहम्मद शमी का Full इंटरव्यू; हसीन जहां के आरोपों का दिया सीधा जवाब</cx:pt>
          <cx:pt idx="12611">इंदुरीकर महाराज यांचा उन्हाळी तडका l  कॉमेडी कीर्तन l Indurikar Maharaj Latest Comedy Kirtan 2018</cx:pt>
          <cx:pt idx="12612">इंदुरीकर महाराज यांचे गुढीपाडवा स्पेशल कीर्तन, एकदा पहाच l Indurikar Maharaj on Gudhipadwa Festival</cx:pt>
          <cx:pt idx="12613">इंदुरीकर महाराज यांचे मुलांसाठी उन्हाळा स्पेशल भन्नाट कीर्तन l Indurikar Maharaj Comedy Kirtan</cx:pt>
          <cx:pt idx="12614">इंदूर : आर्थिक कारभार सेवकाकडे द्या, भय्यू महाराजांच्या सुसाईड नोटचं दुसरं पान</cx:pt>
          <cx:pt idx="12615">इंसानियत की अदालत में जाधव के पक्ष में ओवैसी की ये दलीलें पाक को कर देंगी बेनकाब</cx:pt>
          <cx:pt idx="12616">इन 7 राशियों की चमकेगी किस्मत,गुरु का होगा उदय, 10 november 2017</cx:pt>
          <cx:pt idx="12617">इस Film ने Shashi Kapoor को बनाया था Superstar</cx:pt>
          <cx:pt idx="12618">इस Prank Video में आप होते तो क्या करते ? Funny Pranks in India</cx:pt>
          <cx:pt idx="12619">इस बार वसन्त पंचमी है बहोत खास, ऐसे करे पूजन मिलेगी आपको चमत्कारिक सफलता Basant Panchmi Special 2018</cx:pt>
          <cx:pt idx="12620">इस रेट पर बिकेंगी टाइगर जिन्दा है की टिकट। Tiger Zinda hai Salman khan Pbh News</cx:pt>
          <cx:pt idx="12621">इस रेसिपी को देखने के बाद आप कभी भी बची हुई रोटी को नहीं फेंकोगे बनाओगे टेस्टी नाश्ता /Leftover Roti</cx:pt>
          <cx:pt idx="12622">इस वजह से सास ने श्री देवी पर किया था जोरदार हमला, दर्द से मचल उठी थीं रूप की रानी</cx:pt>
          <cx:pt idx="12623">इस विडियो को देखने के बाद आप सुबह 4 बजे उठ जाओगे | How to Wake Up Early in the Morning</cx:pt>
          <cx:pt idx="12624">इस वीडियो से बढ़ेगा आपका Bank Balance &amp; Health Balance | क्रांतिकारी वीडियो | Dr Vivek Bindra</cx:pt>
          <cx:pt idx="12625">इसी जन्म में अगले जन्म का  इंश्योरेंस - Story by Gurudev Sri Sri Ravi Shankar</cx:pt>
          <cx:pt idx="12626">उन्नाव गैंगरेप केस:पीड़ित-विधायक को आमने-सामने बिठाकर लखनऊ में पूछताछ;कुलदीप सेंगर की कोर्ट में पेशी</cx:pt>
          <cx:pt idx="12627">उपचुनाव में बीजेपी की हार पर क्या-क्या बोले शत्रुघ्न सिन्हा?  EXCLUSIVE | Big Story</cx:pt>
          <cx:pt idx="12628">उलैमा क्या कहते हैं कासगंज यूपी पर-MUSLIMS ON KASGAN !!NEWS MX TV!! WITH EVIDENCE</cx:pt>
          <cx:pt idx="12629">उल्का से बाल-बाल बची धरती, एलियंस के ऊपर शोध ज़ारी, मंगल ग्रह के नीचे जीवन - FactTechz SciNews Ep1</cx:pt>
          <cx:pt idx="12630">उस्मानाबाद: ‘बेटा बेटा होता है और बाप बाप’, सुरेश धस यांचा धनंजय मुंडेंवर हल्ला</cx:pt>
          <cx:pt idx="12631">ऋषि कपूर करते थे श्रीदेवी और बोनी कपूर की जासूसी</cx:pt>
          <cx:pt idx="12632">एंकर अंजना के शो हल्लाबोल में EVM पर गरमाया स्टूडियो का महौल-LIVE | News Tak</cx:pt>
          <cx:pt idx="12633">एंकर अंजना ने पूछा तेजस्वी से फिटनेस मंत्रा, मिला ये जवाब | News Tak | Exclusive Video</cx:pt>
          <cx:pt idx="12634">एक नया English Word सीखते हैं - Part 1 | English Speaking Practice | Awal</cx:pt>
          <cx:pt idx="12635">एक नया English Word सीखते हैं - Part 2 | English Speaking Practice | Awal</cx:pt>
          <cx:pt idx="12636">एक नया English Word सीखते हैं - Part 3 | English Speaking Practice | Awal</cx:pt>
          <cx:pt idx="12637">एक नया English Word सीखते हैं - Part 4 | English Speaking Practice | Awal</cx:pt>
          <cx:pt idx="12638">एक नया English Word सीखते हैं - Part 5 | English Speaking Practice | Awal</cx:pt>
          <cx:pt idx="12639">एकदम मऊ दही वडा  | How to make Soft Dahi Vada | Dahi Bhalla | MadhurasRecipe | Ep - 336</cx:pt>
          <cx:pt idx="12640">एग्जिट पोल का डीनए टेस्ट \ DNA TEST OF EXIT POLLS</cx:pt>
          <cx:pt idx="12641">एग्जिट पोल: देश के बड़े पत्रकार गुजरात और हिमाचल में किस पार्टी को दे रहे हैं कितनी सीटें? | Part 1</cx:pt>
          <cx:pt idx="12642">एचपीसीएल रिफाइनरी परियोजना के समारोह में  वसुंधरा राजे का संबोधन</cx:pt>
          <cx:pt idx="12643">एजेंडा आजतक 2017 | जानें मानुषी छिल्लर ने आम‍िर और मेडिकल में से किसे चुना</cx:pt>
          <cx:pt idx="12644">ऐ धनिया - Khesari Lal, Kajal Raghwani - Lagelu Horha Ke Chana - Muqaddar -Bhojpuri Song 2017</cx:pt>
          <cx:pt idx="12645">ऐका अज्या शीतलच्या लग्नातील उखाणे|Lagira Zhala Jee|Upcoming Twist|Updates|Nirom Marathi</cx:pt>
          <cx:pt idx="12646">ऐश्वर्या को मां बताने वाले शख्स के बारे में हुआ बड़ा खुलासा, सामने आया हर एक सच</cx:pt>
          <cx:pt idx="12647">ऐश्वर्या राय और अमिताभ बच्चन को देखकर दीवाने हुए इजराइल PM और उनकी पत्नी</cx:pt>
          <cx:pt idx="12648">ऐश्वर्या से सगाई के बाद तेज प्रताप ने की केवल आज तक से एक्सक्लुसिव बातचीत</cx:pt>
          <cx:pt idx="12649">ऐसी बीमारियां जो लोगों को शक्तियां दे देती है | Diseases That Feels Like Superpowers</cx:pt>
          <cx:pt idx="12650">ऐसी है भाईजान कि 'Tiger zinda hai'देखिए Movie Review,Critics Rating|Salman khan | Katrina kaif|</cx:pt>
          <cx:pt idx="12651">ऐसे TRACE होती है आपकी REAL Time Location | जानिए आप कैसे TRACK करे अपने दोस्तों को IP Address से</cx:pt>
          <cx:pt idx="12652">ओवैसी 15 लाख कब मिलेगा मोदी जी ! हुकुमदेव ने दिया जबाब || Hukumdev Reply Owaisi In Parliament</cx:pt>
          <cx:pt idx="12653">ओवैसी के भाषण के दौरान लगे पागल पागल के नारे, 3 तलाक पास और गुस्से में ओवैसी.</cx:pt>
          <cx:pt idx="12654">औरंगाबाद : फकिराबादवाडीचे सुपुत्र शहीद किरण थोरात यांच्यावर लष्करी इतमामात अंत्यसंस्कार</cx:pt>
          <cx:pt idx="12655">कच्छ की लड़कियों की नरेंद्र मोदी से है ये डिमांड l Mandvi | Gujarat Elections 2017</cx:pt>
          <cx:pt idx="12656">कम पूंजी में व्यापार को कैसे बड़ा  करें | Asset Light Model | Dr Vivek  Bindra</cx:pt>
          <cx:pt idx="12657">कम मेहनत मे Regular Income कैसे बनाएँ?  Passive Income | Recurring Revenue | Dr Vivek Bindra</cx:pt>
          <cx:pt idx="12658">करण अर्जुन’ फिल्म में थीं शाहरुख और सलमान की माँ, पर आज इनकी हालत देखकर आप रह जाएंगे दंग</cx:pt>
          <cx:pt idx="12659">करमा रो फल बेटी बचाओ बेटी पढ़ाओ  राजस्थानी हरियाणवी शॉर्ट फिल्म</cx:pt>
          <cx:pt idx="12660">कर्ज खत्म करने के 8 अचूक उपाय | How to Pay Off Your Loans | Dr. Vivek Bindra</cx:pt>
          <cx:pt idx="12661">कर्नल सिंग करणार का अज्या व शीतलीच्या प्रेमाचा खुलासा|Lagira Zhala Jee|5 April 2018|Upcoming Twist</cx:pt>
          <cx:pt idx="12662">कर्नाटक में 'Target 112' का फाइनल Countdown शुरू</cx:pt>
          <cx:pt idx="12663">कल 6 बजे होगी पवन सिंह की शादी। Pawan Singh's marriage will be at 6 o'clock PB News</cx:pt>
          <cx:pt idx="12664">कल्याण : मंदिरात गाऊन घालून प्रवेश केल्याचा जाब विचारल्याने महिलेला मारहाण</cx:pt>
          <cx:pt idx="12665">कस्टमर केयर वाली छोरिया | राजस्थानी सुपरहिट कॉमेडी रमकुड़ी झमकूड़ी -9  | Ramkudi Jhamkudi Comedy</cx:pt>
          <cx:pt idx="12666">कही ये नाम तो नही है आपके बच्चे का हो जाये सावधान # naam ke log</cx:pt>
          <cx:pt idx="12667">कहीं आप भी खड़े होकर पानी पीने की गलती तो नहीं करते?</cx:pt>
          <cx:pt idx="12668">का माल बा रे दादा  | HD 2018 | BHOJPURI SUPERHIT VIDEO 2018 |</cx:pt>
          <cx:pt idx="12669">कांग्रेस की टीम vs बीजेपी की टीम में कौन किस पर भारी? - Prashankaal</cx:pt>
          <cx:pt idx="12670">काजल राघवानी की सबसे बड़ी फ़िल्म (HD 2018) | Bhojpuri Superhit Film full Movie 2018</cx:pt>
          <cx:pt idx="12671">काजल राघवानी की सबसे बड़ी फिल्म 2018 | BHOJPURI SUPERHIT FILM 2018 |</cx:pt>
          <cx:pt idx="12672">काम होगा पूरी गारंटी के साथ ।। वशीकरण , शत्रु बर्बाद , आपके घर मे सुख ही सुख ।। Om Namoh Narayan</cx:pt>
          <cx:pt idx="12673">कार्तिक ने यूं ही नहीं कहा था एक मैच मुझे बाहर कर देगा.. देखिए कार्तिक की पूरी कहानी</cx:pt>
          <cx:pt idx="12674">काला जादू करने वाले पर वापिस कैसे करें ।। How To BackFire Of Black Magic ।। Om Namoh Narayan</cx:pt>
          <cx:pt idx="12675">कासगंज बड़ा खुलासा | Chandan Gupta | को मारने वालों का पता चल गया देख कर उड़ जायेगे होश</cx:pt>
          <cx:pt idx="12676">कासगंज में तिरंगा यात्रा पर खून-खराबा क्यों ? क्या तिरंगा भी अब सांप्रदायिक हो गया है ? - Mahabahas</cx:pt>
          <cx:pt idx="12677">कासगंज में दंगा भड़काने वालों ये वीडियो देख के बताओ  तिरंगा किस के बाप की ‘जागीर’ है ?</cx:pt>
          <cx:pt idx="12678">कासगंज हिंसा के 5 दिन बाद एक आरोपी हुआ गिरफ्तार !</cx:pt>
          <cx:pt idx="12679">कासगंज हिंसा में पहली कार्रवाई, एसपी हटाए गए, राज्यपाल ने हिंसा को यूपी के लिए कलंक बताया</cx:pt>
          <cx:pt idx="12680">कासगंज हिंसा: सामने आया BJP सांसद का भड़काऊ भाषण देते हुए वीडियो, जानकारी के मुताबिक कल का है वीडियो</cx:pt>
          <cx:pt idx="12681">किस हालत में हैं कपिल शर्मा ? उनसे मिल कर आए भावुक अली असगर ने किए बड़े खुलासे</cx:pt>
          <cx:pt idx="12682">कुंभ राशि वालों के लिए 10 दिसंबर - 16 दिसंबर का राशिफल</cx:pt>
          <cx:pt idx="12683">कुम्भ राशि बनेगी करोड़पति 2018 में।वार्षिक राशिफल 2017।Yearly Horoscope 2018/AstroMitram</cx:pt>
          <cx:pt idx="12684">कुम्भ, सिंह, तुला चढ़ा देना शिवलिंग पे - बनेंगें महा करोड़पति</cx:pt>
          <cx:pt idx="12685">कुम्भ, सिंह,मकर राशि वाले शिवलिंग पे चढ़ा दें ये सिर्फ एक मुट्ठी - बनेंगे महा करोड़पति, जाने आपकी राशि</cx:pt>
          <cx:pt idx="12686">केजरीवाल से धोखा खाने के बाद कुमार विश्वास का पहला बयान | Kumar Vishwas। Arvind Kejriwal | AAP</cx:pt>
          <cx:pt idx="12687">केवल चार दिन पपीते के बीज खाइए, फिर आपके साथ जो होगा वो खुद ही देख लीजिये Eating papaya seeds</cx:pt>
          <cx:pt idx="12688">कैसे एक बड़ी Company अपना Product पूरे देश में पहुँचाती है |  Dr. Vivek Bindra</cx:pt>
          <cx:pt idx="12689">कैसे बने देश के 8वें सबसे अमीर इंसान | आचार्य बालकृष्ण | Case Study | Dr Vivek Bindra</cx:pt>
          <cx:pt idx="12690">कोई नहीं जानता जो अंतिम बॉल पर हुआ, होश उड़ा देगा, सबसे छुपाया गया - IND VS BAN - T20 FINAL</cx:pt>
          <cx:pt idx="12691">कोनेरवाडी, परभणी : शहीद शुभम मुस्तापुरेचं पार्थिव मूळ गावी</cx:pt>
          <cx:pt idx="12692">कोपर्डी निकाल, कोर्टात नेमकं काय घडलं ? आरोपी जितेंद्र शिंदे न्यायाधीशां समोर हात जोडून उभा</cx:pt>
          <cx:pt idx="12693">कोरेगाव भीमा हल्ल्यात मिलिंद एकबोटे, संभाजी भिडे गुरुजींचा हात - प्रकाश आंबेडकर</cx:pt>
          <cx:pt idx="12694">कोल्हापूर : मिनी बस पंचगंगा नदीत कोसळली, आतापर्यंत 13 जणांचा मृत्यू</cx:pt>
          <cx:pt idx="12695">कौन कौन से राशि के लोग भगवान शिव के सबसे  करीब  होते है</cx:pt>
          <cx:pt idx="12696">कौन सी स्त्रियाँ पति की आयु कम कर देती हैं | क्या आपको पता है | सब कुछ विचित्र</cx:pt>
          <cx:pt idx="12697">क्या NOTA की वजह से गुजरात में बीजेपी की कम सीटें आईं? देखिए सच</cx:pt>
          <cx:pt idx="12698">क्या आप इस जगह पर उड़ सकते हो ? | 3 Places Where Gravity Does Not Seem to Exist</cx:pt>
          <cx:pt idx="12699">क्या आप जानते हैं ? रात को तुलसी के पत्ते तकिए के नीचे रख कर सोने के क्या लाभ हैं - YouTube</cx:pt>
          <cx:pt idx="12700">क्या आप रखते है नमक को प्लास्टिक मे तब आप कभी नही होगे अमीर namak ke upay</cx:pt>
          <cx:pt idx="12701">क्या आपको पता है की मोमबती को देखने से क्या होता है ? | Benefits of Trataka - Change Your Life</cx:pt>
          <cx:pt idx="12702">क्यो खत्म नहीं हो रही है शहला राशिद और कन्हैया कुमार की पढ़ाई?</cx:pt>
          <cx:pt idx="12703">खबरदार: बॉर्डर पर युद्ध जैसे हलात का आँखों देखा हाल</cx:pt>
          <cx:pt idx="12704">खा. उदयनराजे भोसले यांच्या वाढदिवशी मुख्यमंत्र्यांचे भाषण</cx:pt>
          <cx:pt idx="12705">खुद भगवान ने बताया था इस मन्त्र के बारे में तुलसी के सामने बोले 24 घंटे के अंदर मनोकामना पूरी</cx:pt>
          <cx:pt idx="12706">खुले शाहरुख़ के राज, तो शर्मा गए किंग खान. Anant Amabni rocks on Stage, makes Shahrukh Khan shy.</cx:pt>
          <cx:pt idx="12707">ख़ुशी से चिल्ला उठे लोग जब मोदी ने माणिक सरकार को कोने में ले जाकर समझाया.</cx:pt>
          <cx:pt idx="12708">खून बनाने की मशीन हैं ये दाने/इतना खून बनेगा कि डॉनेट कर दोगे//Ayurved Samadhan</cx:pt>
          <cx:pt idx="12709">खूब पैसा कमाना है तो चुपचाप यहां रखे ₹10 का एक सिक्का इतना पैसा आयेगा की संभाल नहीं पाओगे</cx:pt>
          <cx:pt idx="12710">खेसारी - पवन की दुश्मनी का सच जानिए आम्रपाली से | khesari Lal, Pawan Singh | Bindaas Bhojpuriya</cx:pt>
          <cx:pt idx="12711">खेसारी बच्चा बा- Pawan Singh और अक्षरा सिंह की जबरदस्त Comedy -Video Review Comedy Khesari lal yadav</cx:pt>
          <cx:pt idx="12712">खेसारी लाल की 2018 की सबसे बड़ी फिल्म | ( HD 2018 ) | SUPERHIT BHOJPURI FILM 2018</cx:pt>
          <cx:pt idx="12713">खेसारी लाल के जिंदगी की 15 अनसुनी कहानी  || Bhojpuri Hero Khesari Lal Yadav 15 Real Story</cx:pt>
          <cx:pt idx="12714">खेसारी लाल यादव और अंजना सिंह का 2018 का पहला होली सांग रिकॉर्डिंग डांस - भतार अइन्हे  होली के बाद</cx:pt>
          <cx:pt idx="12715">गज़ब आविष्कार ! ये कोई कीड़ा नहीं, एक रोबोट है - New Technology - FactTechz SciNews Ep3</cx:pt>
          <cx:pt idx="12716">गजब सलमान! 'Tiger Zinda hai' का 5th Day Collection | WorldWide|Salman Khan|Katrina kalf|</cx:pt>
          <cx:pt idx="12717">गजेंद्र अजमेरा का पहला देसी फागुण गीत 2018 | चंग म्हारो गेरो बाजे | Full Video | New Rajasthani Song</cx:pt>
          <cx:pt idx="12718">गणतंत्र दिवस !!! Republic Day Special Songs from Bollywood &amp; Non film Albums I Happy Republic Day</cx:pt>
          <cx:pt idx="12719">गणतंत्र दिवस पर अतिथि के रूप में भारत आये मलेशियाई PM ने रख दी एक ऐसी डिमांड जिसे सुनकर रखनी पड़ी</cx:pt>
          <cx:pt idx="12720">गाढ़ी,मलाईदार और झाग वाली कॉफ़ी बिना मशीन के बनायें एक सही तरीके से /Coffee Recipe /Hot Coffee Recipe</cx:pt>
          <cx:pt idx="12721">गावकरी काढणार आबांचा जंगी मिरवणुक|Tuzhat Jeev Rangala|27 April 2018|Upcoming Twist|Nirom Marathi</cx:pt>
          <cx:pt idx="12722">गावकरी व शीतलीने केलं आज्याच जोरदार स्वागत | Lagir Jhala Ji 27 April 2018 Upcoming Twist</cx:pt>
          <cx:pt idx="12723">गावचा लघुपट|प्रोमो| पोक्ता |Gavcha Laghupat|Promo|Pokta|Marathi Short Film</cx:pt>
          <cx:pt idx="12724">गावांत निघणार आज्याची मिरवणूक, भैया संतापणार | Lagir Jhala Ji 4 May 2018</cx:pt>
          <cx:pt idx="12725">गावाकडचा व्हॅलेंटाईन डे 😍 l आईच्या गावात l Marathi Web Series l Episode 1</cx:pt>
          <cx:pt idx="12726">गावाकडच्या गोष्टी|२५ भाग सेलिब्रेशन|प्रोमो |Gavakadchya Goshti @25|Promo|Marathi Web Series</cx:pt>
          <cx:pt idx="12727">गावाकडच्या गोष्टी|पर्व-२|प्रोमो-१|Gavakadchya goshti|Season-2|Promo-1|Marathi Web Series</cx:pt>
          <cx:pt idx="12728">गावाकडच्या गोष्टी|प्रोमो|भाग #२४|Gavakadchya Goshti|Promo|EP#24|Marathi Web Series</cx:pt>
          <cx:pt idx="12729">गावाकडच्या गोष्टी|प्रोमो|भाग#२५|Gavakadchya Goshti|Promo|EP#25|Marathi Web Series</cx:pt>
          <cx:pt idx="12730">गावाकडच्या गोष्टी|भाग #२४|Gavakadchya Goshti|EP#24|Marathi Web Series</cx:pt>
          <cx:pt idx="12731">गावाकडच्या गोष्टी|भाग #25|Gavakadchya Goshti|EP#25|Marathi Web Series</cx:pt>
          <cx:pt idx="12732">गुजरात का एक्ज़िट पोल मोदी अंधी में सब उड़ें</cx:pt>
          <cx:pt idx="12733">गुजरात का मुसलमान किसी से नहीं डरता-MUSLIMS OF GUJRAT NOT IN FAIR</cx:pt>
          <cx:pt idx="12734">गुजरात का सबसे सटीक एग्जिट पोल/EXCLUSIVE INTERVIEW OF KALPESH BHATIA MODI</cx:pt>
          <cx:pt idx="12735">गुजरात की बेटी का Hardik Jignesh Alpesh को ज़बरदस्त जवाब - Kajal Trivedi</cx:pt>
          <cx:pt idx="12736">गुजरात के दंगों पर बुज़ुर्गों के बोल | The Lallantop</cx:pt>
          <cx:pt idx="12737">गुजरात चुनाव : जानिए, क्या है पहले चरण की सभी 89 सीटों पर पीएम मोदी और राहुल गांधी की मजबूती ?</cx:pt>
          <cx:pt idx="12738">गुजरात चुनाव में भी EVM का खेल देखिए सबसे सनसनीखेज रिपोर्ट/TODAY NEWS WITH NATIONAL DASTAK</cx:pt>
          <cx:pt idx="12739">गुजरात में बीजेपी के खेल को मीडिया ने कैसे छुपाया ?WHY MEDIA SILENT ON BJP PERFORMANCE IN GUJRAT</cx:pt>
          <cx:pt idx="12740">गुजरात में सरकार बनते ही शुरु हुई बगावत, BJP विधायक ने खोला मोर्चा !</cx:pt>
          <cx:pt idx="12741">गुजरात विधानसभा चुनाव ओपिनियन पोल LIVE</cx:pt>
          <cx:pt idx="12742">गुरुचा संपुर्ण आॅफिस स्टाफ करणार राधिकाकडे नोकरी|Mazhya Navryachi Bayko|12 March 2018|Upcoming Twist</cx:pt>
          <cx:pt idx="12743">गुरुचा संपुर्ण आॅफिस स्टाफ देणार राजीनामा|Mazhya Navryachi Bayko|6 March 2018|Upcoming Twist</cx:pt>
          <cx:pt idx="12744">गुरुच्या आयुष्यात येणार नवी शनाया मालिकेत झाली न्यु एंट्री|Mazhya Navryachi Bayko|2December 2017</cx:pt>
          <cx:pt idx="12745">गुरुच्या नाकावर ठिच्चुन पार पडणार राधिकाच्या नव्या आॅफिसचा उद्घाटन सोहळा|Mazhya Navryachi Bayko</cx:pt>
          <cx:pt idx="12746">गुरुवार स्पेशल : 2018 का सबसे सुपरहिट साई भजन : सुबह सुबह लो साई का नाम : साई नाम आराधना</cx:pt>
          <cx:pt idx="12747">गुरुवार स्पेशल : साई आरती : साई धुन : साई भजन : शिरडी साई बाबा के सुपरहिट भजन</cx:pt>
          <cx:pt idx="12748">गुरुवार स्पेशल : साईं कीर्तन : ॐ साई राम : अंजलि जैन के मधुर स्वर में : साईँ राम साई श्याम</cx:pt>
          <cx:pt idx="12749">गुरुवार स्पेशल भजन : आज गुरुवार है साई जी का वार है || Paras Jain Most Popular Sai Bhajan</cx:pt>
          <cx:pt idx="12750">गुरुवार स्पेशल भजन : दया करो मेरे साईं || Paras Jain || Most Popular Sai Baba Bhajan</cx:pt>
          <cx:pt idx="12751">गुरुवार स्पेशल भजन : बाबा तेरी शिरडी में || इस भजन को सुन आप बाबा की भक्ति  में खो जायेगे</cx:pt>
          <cx:pt idx="12752">गुरुवार स्पेशल भजन : साईं बाबा तेरी याद आई || Paras Jain || Most Popular Sai Bhajan</cx:pt>
          <cx:pt idx="12753">गुरुवार स्पेशल भजन : साईं बाबा रहमत की नज़र कर दो || Paras Jain || Most Popular Sai Bhajan</cx:pt>
          <cx:pt idx="12754">गोद्दाकाच्या धमकीला घाबरुन नंदिता सोडणार गायकवाडांचा वाडाTuzhat Jeev Rangala|27 Nov 2027|Zee Marathi</cx:pt>
          <cx:pt idx="12755">गोरखपुर में हार के बाद योगी ने डीएम को दिए खतरनाक आदेश, यूपी उपचुनाव / Gorakhpur Yogi</cx:pt>
          <cx:pt idx="12756">ग्राफिक्स के जरिए जानिए वाराणसी में फ्लाईओवर का हिस्सा कैसे गिरा | ABP News Hindi</cx:pt>
          <cx:pt idx="12757">ग्वालियर में गोली चलानेवाले गुंडे पर बड़ा खुलासा/DEVASHISH ON GWALIOR KA GUNDA</cx:pt>
          <cx:pt idx="12758">घर के आटे के डब्बे में रख दें ये एक चीज़ इतना आयेगा पैसा की संभाल नही पाओगे</cx:pt>
          <cx:pt idx="12759">घर मे इस जगह रख लें होली की राख सिर्फ 1 मुट्ठी, इतना बरसेगा पैसा की सम्भाल नहीं पाएंगे</cx:pt>
          <cx:pt idx="12760">घर में चुपचाप यहाँ जलाएं दो लौंग , फिर देखे चमत्कार बरसेगी लक्ष्मी जी की कृपा नहीं रहेगी धन की कमी</cx:pt>
          <cx:pt idx="12761">घर में रखी ये चीजें पैसे को पानी की तरह बहा ले जाती है - YouTube</cx:pt>
          <cx:pt idx="12762">घरच्यांसमोर येणार शीतल अज्याच प्रेमप्रकरण|Lagira Zhala Jee|9 March 2018|Upcoming Twist|Nirom Marathi</cx:pt>
          <cx:pt idx="12763">चंद्रग्रहण का राशियों पर प्रभाव | ग्रहण खत्म होने के बाद क्या करें | 1</cx:pt>
          <cx:pt idx="12764">चंद्रपूर | दोन वाघांच्या तावडीत सापडले दुचाकीस्वार</cx:pt>
          <cx:pt idx="12765">चतुर्थ नवरात्र स्पेशल : टॉप 10 मातारानी के भजन : शेरावाली माता के नवरात्र स्पेशल भजन</cx:pt>
          <cx:pt idx="12766">चमकता टॉयलेट ऐसे पाएँ बिना हाथ लगाए बिना रगड़े Automatic Toilet Bowl Cleaner | Toilet Cleaning Bomb</cx:pt>
          <cx:pt idx="12767">चमचमीत अंड्याची बिर्याणी  | Anda Biryani | Egg Biryani Recipe | MadhurasRecipe | Ep - 344</cx:pt>
          <cx:pt idx="12768">चमचमीत मसाला पाव | ब्रेकफास्ट रेसिपी मसला पाव | How to make Masala Pav | MadhurasRecipe | Ep - 332</cx:pt>
          <cx:pt idx="12769">चला हवा येऊ द्या । कोकणचे सूपूत्र अर्थात अभिमानी बाणेसाहेब</cx:pt>
          <cx:pt idx="12770">चला हवा येऊ द्या चा थेट लंडनमध्ये धुमाकूळ😂2018ची कॉमेडी-भाऊ कदम,आणि सगळेच!Chala Hawa Yeu Dya Latest</cx:pt>
          <cx:pt idx="12771">चाणक्य: ऐसी औरत ने किये हुए पाप की सजा उसका पति भोगता है Chanakya neeti</cx:pt>
          <cx:pt idx="12772">चाणक्य: तेज दिमाग वाले लोग ये ४ बाते हमेशा गुप्त रखते है Chanakya Neeti</cx:pt>
          <cx:pt idx="12773">चाणक्य: दुसरे के घर जाने के बाद गलती से भी ना करे ये काम नहीं तो बदनाम हो जाओगे Chanakya neeti</cx:pt>
          <cx:pt idx="12774">चार यार' और 'Operation China'; चीन को 'कायदे' में लेन वाला 'चक्रव्यूह'</cx:pt>
          <cx:pt idx="12775">चाहे किन्नर कहि भी दिखे तुरंत बोले ये 2 शब्द सारे रास्ते खुल जाएंगे आपके पास पैसे आने के</cx:pt>
          <cx:pt idx="12776">चिल्लर से कार खरीदने पंहुचा ये शख्स, फिर जो हुआ...</cx:pt>
          <cx:pt idx="12777">चीनचं स्पेस स्टेशन मुंबईसह जवळच्या भागावर उद्या पहाटे कोसळणार?</cx:pt>
          <cx:pt idx="12778">चेहरे की झाइयां झुर्रियां व दाग धब्बे हटाने के उपाय | Face Beauty Tips in Hindi</cx:pt>
          <cx:pt idx="12779">चैत नवरात्र स्पेशल : माँ वैष्णों की कथा | माता की इस कथा को सुनने से 100 दिन उपवास का फल मिलता हैं</cx:pt>
          <cx:pt idx="12780">चोर हो तो खेसारी के जैसा ( HD 2018 ) | Latest Comedy scene 2018 |</cx:pt>
          <cx:pt idx="12781">छोरी से बम का गोला | Sapna Chaudhary | सपना की नयी रागनी | पंडित लख्मी चंद | हरयाणवी 2018</cx:pt>
          <cx:pt idx="12782">जंगली शेर  2018 भोजपुरी की सबसे बड़ी फिल्म   PAWAN SINGH  (HD 2018) BHOJPUR SUPERHIT FILM 2018</cx:pt>
          <cx:pt idx="12783">जगण्याला पंख फुटले | Jagnyala Pankh Futle | Romantic Song With Lyrics | Baban Marathi Movie 2018</cx:pt>
          <cx:pt idx="12784">जज के फैसले के बाद आसाराम ने वकीलों से कहा- 'कुछ तो बोलो' | आजतक Special Coverage</cx:pt>
          <cx:pt idx="12785">जनरल जीडी बख्शी ने बोला Pok हमारा है ऋषि कपूर और फारुख अब्दुल्ला कोई जवाब</cx:pt>
          <cx:pt idx="12786">जब Nizam Table पर शाही Dinner के लिए बैठे Ivanka और PM Modi</cx:pt>
          <cx:pt idx="12787">जब Salman Khan ने उठाई Rohit Sharma पर उंगली तो Sachin ने कर दी बोलती बंद</cx:pt>
          <cx:pt idx="12788">जब आप सोते हो तब आपके साथ ये होता है (आत्मा) | Things That Happen to Us When We Sleep</cx:pt>
          <cx:pt idx="12789">जब कभी सब्जी बच जाये तो बनाये उससे यह ज़बरदस्त टेस्टी क्रिस्पी नाश्ता सिर्फ ५ मिनट में /Crispy Nasta</cx:pt>
          <cx:pt idx="12790">जब घर में कोई भी सब्ज़ी न हो तो बनाये ये स्वादिष्ट मसालेदार सब्ज़ी वो भी बिना लसन प्याज़ के Sabzi/Sabji</cx:pt>
          <cx:pt idx="12791">जब धोनी ने की कप्तानी, मिल गई बड़ी जीत | India Beat South Africa by 73 runs In 5th ODI Highlights</cx:pt>
          <cx:pt idx="12792">जब समय हो कम मीठा खाने का हो मन बिना घी-मावा 5 Min में बनाये बिल्कुल नयी मिठाई- Aam Barfi Peda Ladoo</cx:pt>
          <cx:pt idx="12793">जयडी करणार शीतलवर विषप्रयोग|Lagira Zhala Jee|29 March 2018|Upcoming Twist|Nirom Marathi</cx:pt>
          <cx:pt idx="12794">जयडी देणार भय्याला धमकी|Lagira Zhala Jee|29 March 2018|Upcoming Twist|Nirom Marathi</cx:pt>
          <cx:pt idx="12795">जयडी मोडणार अज्या शीतलीच लग्न|Lagira Zhala Jee|14 May 2018|Upcoming Twist|Nirom Marathi</cx:pt>
          <cx:pt idx="12796">जयडीने केल लग्न|Lagira Zhala Jee|21 May 2018|Upcoming Twist|Nirom Marathi</cx:pt>
          <cx:pt idx="12797">जयडीसाठी शितल लावणार कौल|Lagira Zhala Jee|11 June 2018|Upcoming Twist|Nirom Marathi</cx:pt>
          <cx:pt idx="12798">जलते कासगंज' से 25 किलोमीटर दूर बेशर्मी का जश्न</cx:pt>
          <cx:pt idx="12799">जादूगरनी नागिन  आज तक की सब से बड़ी फ़िल्म (  Full HD 2018 ) Bhojpuri Full Movie 2018</cx:pt>
          <cx:pt idx="12800">जानवी कपूर का रो रो कर हुआ बुरा हाल....sridevi passed away</cx:pt>
          <cx:pt idx="12801">जानिए Mukesh Ambani के बड़े बेटे Akash की बहू की Full Story</cx:pt>
          <cx:pt idx="12802">जानिए आखिर कब है महाशिवरात्रि की सही तिथि 13 या 14 फरवरी</cx:pt>
          <cx:pt idx="12803">जानिए कौन कौन सी राशि वाले लोग होते हैं भगवान शिव के सबसे “करीब”... Shivratri 2018 Special</cx:pt>
          <cx:pt idx="12804">जानिए तीनो मैं से किसका घर सबसे महंगा है। Pawan Nirahua Khesari PB News</cx:pt>
          <cx:pt idx="12805">जानिए, उत्तर प्रदेश के निकाय चुनाव में कौन जीता-कौन हारा</cx:pt>
          <cx:pt idx="12806">जानिए, गुजरात चुनाव में 'नीचकांड' पर अहमदाबाद की जनता की क्या है राय ?</cx:pt>
          <cx:pt idx="12807">जालना : गारपिटीसह मुसळधार पाऊस, गहू, हरभऱ्याचं मोठं नुकसान, पंचनाम्याचे आदेश</cx:pt>
          <cx:pt idx="12808">जिंदगी भर रहोगें मालामाल बस गुरुवार को करे 1 छोटा सा अचूक उपाय,धन प्राप्ति का चमत्कारिक उपाय।Astro</cx:pt>
          <cx:pt idx="12809">जिग्नेश मेवानी की सीट पर इतने गुस्से में क्यों है नौजवान? | Banaskantha | Gujarat Elections 2017</cx:pt>
          <cx:pt idx="12810">जीजी देणार अज्या व शीतलीच्या प्रेमाला पाठिंबा|Lagira Zhala Jee|25 April 2018|Upcoming Twist|</cx:pt>
          <cx:pt idx="12811">जीरो पर आउट होकर भी ऐसे बने पांड्या मैच के हीरो.</cx:pt>
          <cx:pt idx="12812">जुमे के दिन नमाजियों पर जुल्म दिखाते वीडियो का वायरल सच</cx:pt>
          <cx:pt idx="12813">जेजुरी गडाच्या पायऱ्यांना धबधब्याचं रुप, व्हिडीओ व्हायरल</cx:pt>
          <cx:pt idx="12814">जेडीच लग्न | Lagira Jhala Ji 16 May 2018</cx:pt>
          <cx:pt idx="12815">जेल में सलमान के आराम का आसाराम ने रखा ख्याल</cx:pt>
          <cx:pt idx="12816">जेलमधून बाहेर आल्यानंतर भुजबळ पहिल्यांदाच राष्ट्रवादीच्या व्यासपीठावर</cx:pt>
          <cx:pt idx="12817">जेलमधून बाहेर आल्यानंतर भुजबळांचं पहिलं भाषण</cx:pt>
          <cx:pt idx="12818">जेव्हा नवाझुद्दीन मराठीत म्हणतो, 'बाळासाहेब मला प्रेरणा देतील'</cx:pt>
          <cx:pt idx="12819">जोंधळे लागणार सुरज व अंजलीच्या हाती|Tuzhat Jeev Rangala|16 April 2018|Upcoming Twist|Nirom Marathi</cx:pt>
          <cx:pt idx="12820">जोंधळेंचा होणार पर्दाफाश|Tuzhat Jeev Rangala|23 March 2018|Upcoming Twist|Nirom Marathi</cx:pt>
          <cx:pt idx="12821">जोहानिसबर्ग: रोहित शर्मा का पहले ओवर वाला धमाल,, 18 रन कूटकर हुए आउट</cx:pt>
          <cx:pt idx="12822">ज्योति ने किया अक्षरा के पास फोन, पूछ ली पवन से जुड़ी ये बात… || Jyoti-Akshara Relation ||</cx:pt>
          <cx:pt idx="12823">झक मारली आणि महाराष्ट्र भूषण दिला' जेव्हा बाळा साहेबांना दिलेला उपदेश नानां वरच उलटला</cx:pt>
          <cx:pt idx="12824">झटपट रवा उत्तपा । Instant Rava Uttapam Recipe | MadhurasRecipe | Ep - 382</cx:pt>
          <cx:pt idx="12825">झण्डू बेचारा माँ और बीवी से परेशान - HARYANVI COMEDY || FUNNY VIDEO 2018</cx:pt>
          <cx:pt idx="12826">टाइगर की दहाड़ बॉलीवुड में सन्नाटा Tiger Zinda hai Salman khan Katrina kaif PBH News</cx:pt>
          <cx:pt idx="12827">टाइगर की लोगो ने की पूजा हार पहनाकर। Salman khan Tiger Zinda hai  | PBH News</cx:pt>
          <cx:pt idx="12828">टिल्डू की दुल्हनिया राजस्थानी हरियाणी कॉमेडी</cx:pt>
          <cx:pt idx="12829">टीम की बात - Founder &amp; CEO | WiFiStudy Office Visit</cx:pt>
          <cx:pt idx="12830">टेस्ट जीतने के लिए श्रीलंका की बेईमानी.. कैमरे में कैद हुई करतूत</cx:pt>
          <cx:pt idx="12831">ट्रक ने ठोकर मारकर मोहम्मद शमी को घायल किया, IPL से हुए बाहर? अभी अभी क्रिकेट जगत में शोक</cx:pt>
          <cx:pt idx="12832">ट्रेन के आगे सेल्फी लेने वाले इस लड़के ने सबको बेवकूफ बनाया है l Selfie With Train | Accident</cx:pt>
          <cx:pt idx="12833">ठाणे : मनसे अध्यक्ष राज ठाकरेंचं UNCUT भाषण</cx:pt>
          <cx:pt idx="12834">ठाणे:'जेव्हा सत्ता बदलेल तेव्हा केस तुमच्यावरही टाकणार!राज ठाकरे भाषण Raj Thackeray Speech at Thane</cx:pt>
          <cx:pt idx="12835">डांसर डब्बू UNCLE के ठुमके पर क्या बोले GOVINDA? | News Tak</cx:pt>
          <cx:pt idx="12836">डेरा सच्चा सौदा की पूर्व साध्वी सुमिनदर कौर का सबसे बड़ा ख़ुलासा</cx:pt>
          <cx:pt idx="12837">डोनाल्ड ट्रंप से बचना है तो भारत से दोस्ती कर लो Pakistan media latest on India and USA</cx:pt>
          <cx:pt idx="12838">डोली में गोली मार देब गाने पर खेसारी लाल यादव और निधि झा का जबरदस्त स्टेज शो - Hit Stage Show 2017</cx:pt>
          <cx:pt idx="12839">तागड़ी || Tagdi || Sunita Baby || Makdola Gurgaon || New Haryanvi Latest Dance 2018 || Mor Music</cx:pt>
          <cx:pt idx="12840">ताज मिलते ही राहुल  का निकला पाक के साथ रिश्ता</cx:pt>
          <cx:pt idx="12841">तिकोनी में में सपना चौधरी ने फिर धमाल मचा दिया | सपना का ऐसा गाना कभी नहीं देखा होगा | New 2018</cx:pt>
          <cx:pt idx="12842">तुझ्यात जीव रंगला होणार 'बंद'😱😱 झी मराठी वरील मालिकेवर केली केस | VIRAL</cx:pt>
          <cx:pt idx="12843">तुफान गर्दीत उदयनराजे स्टाईल भाषण;साताऱ्यात येऊन मुख्यमंत्री झाले थक्क! Udayanraje ROYAL Birthday</cx:pt>
          <cx:pt idx="12844">तुलसी के नीचे रख लें ये चमत्कारी चीज़, घर में घुस नहीं पाएगी दरिद्रता..</cx:pt>
          <cx:pt idx="12845">तुलसी के पौधे के पास लगा लें यह चमत्कारी पौधा, चुंबक की तरह पैसे को खींचता है ये पौधा Tulsi- YouTube</cx:pt>
          <cx:pt idx="12846">तुला राशि वालों के लिए 19 नवंबर - 25 नवंबर का राशिफल</cx:pt>
          <cx:pt idx="12847">तुला, सिंह, मेष की लगेगी लॉटरी - चंद्र ग्रहण बनाएगा राजा</cx:pt>
          <cx:pt idx="12848">तेज़ गर्मी के बाद फिर आया आंधी तूफ़ान</cx:pt>
          <cx:pt idx="12849">तेजप्रताप की शादी में क्यों मची भगदड़, किसने की तोड़फोड़? Big Story | News Tak</cx:pt>
          <cx:pt idx="12850">तेव्हा फक्त बाळासाहेबांच्या शिवसेने मुळे माझे प्राण वाचले - अमिताभ बच्चन</cx:pt>
          <cx:pt idx="12851">दंगल | Northeast का दम, 2019 में बम-बम; क्या Congress मुक्त भारत से पहले Left मुक्त भारत?</cx:pt>
          <cx:pt idx="12852">दंगल: राम मंदिर बनाना है, सीरिया से डराना है | Sri Sri Ravishankar Vs Asadudin Owaisi</cx:pt>
          <cx:pt idx="12853">दंगल: लेनिन  के बाद अब देश भर में मूर्तियां गिराने का सिलसिला |अब देश में मूर्ती-तोड़ राजनीती चलेगी ?</cx:pt>
          <cx:pt idx="12854">दणक्यात साजरा होणार राणा अंजलीच्या लग्नाचा पहिला वाढदिवस|Tuzhat Jeev Rangala|16 March 2018|Update</cx:pt>
          <cx:pt idx="12855">दस्तक: क्या होगी 2019 चुनाव के लिए राहुल गाँधी की रणनीति,  देखिये पुण्य प्रसून बाजपाई के साथ</cx:pt>
          <cx:pt idx="12856">दहाड़ शेर के PAWAN SINGH Movie ( NEW 2018 HD ) Akshara Singh | Superhit Full Bhojpuri Film 2017</cx:pt>
          <cx:pt idx="12857">दहेज़ में अब जान लेबू का | HD 2018 | Bhojpuri Superhit Comedy 2018 |</cx:pt>
          <cx:pt idx="12858">दाई मां के पैर छूने पर एेसा था Salman Khan का रिएक्शन, 5 साल पहले किया वादा भूले</cx:pt>
          <cx:pt idx="12859">दिन भर की 5 बड़ी ख़बरें @HindiKhabar 12 NOVEMBER  2017</cx:pt>
          <cx:pt idx="12860">दिनेश लाल  - की इस फिल्म को मिला अवार्ड 2018 | HD 2018 | Bhojpuri Superhit Film 2018 |</cx:pt>
          <cx:pt idx="12861">दिनेश लाल यादव की सबसे बड़ी फिल्म 2018 | Bhojpuri Superhit Film 2018 |</cx:pt>
          <cx:pt idx="12862">दिमाग में आप भर सकते हो नकली यादें - Science of Memory Modification - FactTechz</cx:pt>
          <cx:pt idx="12863">दिल्ली टेस्ट में श्रीलंका ने तोड़ी सारी मर्यादाएं.. मजबूरी में विराट ने पारी घोषित की</cx:pt>
          <cx:pt idx="12864">दूध पियो whatsapp, facebook चलाओ और सो जाओ😊😀 #Talk with Gagan sir (I am Back)</cx:pt>
          <cx:pt idx="12865">देखने लायक था, जब 1 बुजुर्ग व्यक्ति, मोदी जी के सामने नहीं उठ पाए. Narendra Modi rocks.</cx:pt>
          <cx:pt idx="12866">देखिए जब KL Rahul से पूछा गया कि Hardik से Jersey क्यों बदली, तो राहुल ने दिया चौकाने वाला बयान ...</cx:pt>
          <cx:pt idx="12867">देखिए जब चीते की रफ्तार से दौड़ने धोनी,फिर गेंद उठाकर जडेजा को ही मारने लगे, धोनी ने ऐसा क्यों किया?</cx:pt>
          <cx:pt idx="12868">देखिए बिलकुल नई Dhamaka मारवाड़ी कॉमेडी - LUNCH IN HOTEL | होटल में खाना | Rajasthani Comedy Video</cx:pt>
          <cx:pt idx="12869">देखिये कैसे मोदी जी ने जीता दिल, भारत की शान NCC और उसके झंडे पर फ़िदा मोदी.</cx:pt>
          <cx:pt idx="12870">देखिये कैसे, बुमराह की तूफानी गेंदबाजी से मुंबई ने पंजाब को 3 रनों से हराकर किया सीधा आईपीएल से बाहर</cx:pt>
          <cx:pt idx="12871">देखिये क्या हुआ जब एक मुस्लिम मौलाना ने गया - जन गण मन अधिनायक जय हे.</cx:pt>
          <cx:pt idx="12872">देखिये जब डीकॉक का कैच पकड़ने के लिए चीते की रफ़्तार से भागे धोनी, और करा अपनी फुर्ती से सबको हैरान</cx:pt>
          <cx:pt idx="12873">देखिये जब, हैदराबाद के खिलाफ जीत के बाद, धोनी ने डुप्लेसीस को लेकर कहा कुछ ऐसा सब ह गए हैरान</cx:pt>
          <cx:pt idx="12874">देखिये डिविलियर्स द्वारा हवा में उड़ कर पकड़ा गया वह एलियन कैच, जिसे देख कोहली की भी आंखे फटी रह गयी</cx:pt>
          <cx:pt idx="12875">देखिये निरहुआ, पवन सिंह और आम्रपाली दुबे का सबसे मस्तीभरा इंटरव्यू | Pawan Singh | Lehren Bhojpuri</cx:pt>
          <cx:pt idx="12876">देखिये भारत की Train जिसकी टिकट 2.6 लाख रुपये है | Awal</cx:pt>
          <cx:pt idx="12877">देखे कैसे सड़क के बीच बैल ने महिला को हवा में उछाला</cx:pt>
          <cx:pt idx="12878">दोन 'वधू', 'वर' मात्र एकच... अनोख्या लग्नाची हृदयस्पर्शी कहाणी</cx:pt>
          <cx:pt idx="12879">धक्कादायक! महाबळेश्वरमधली हत्या प्रेमप्रकरणातून</cx:pt>
          <cx:pt idx="12880">धमाकेदार Top One Liner Current Affairs | May 1st Week 2018</cx:pt>
          <cx:pt idx="12881">धमाल सीन|वंटास|मराठी|फिल्म|Comedy Scene vantas|Marathi Movie</cx:pt>
          <cx:pt idx="12882">धुळे | शहीद योगेश भदाणे यांना अखेरचा निरोप</cx:pt>
          <cx:pt idx="12883">धुळे । पिता-पुत्राची तलवारीने हल्ला करुन हत्या</cx:pt>
          <cx:pt idx="12884">धोनी के लिए रोहित ने मैदान से ही दी शास्त्री को हिदायत,, कप्तान हो तो ऐसा</cx:pt>
          <cx:pt idx="12885">ध्यान लगाकर पढ़ाई कैसे करें | How to Study with Full Concentration | Awal</cx:pt>
          <cx:pt idx="12886">नंदिताला होणार अटक|Tuzhat Jeev Rangala|21 April 2018|Upcoming Twist|Nirom Marathi</cx:pt>
          <cx:pt idx="12887">नई कॉमेडी जरूर देखे: साली जी BOMBAY जा रिया है | Nakhra Lugai Ra Season 2 | Part 4 | RDC Rajasthani</cx:pt>
          <cx:pt idx="12888">नगर परिषद कर निर्धारक पेपर  2018 स्पष्टीकरण</cx:pt>
          <cx:pt idx="12889">नया साल 2018 आने पर Sapna Chaudhary ने फ़िल्टर पाड़ दिये # Gagan Haryanvi # Latest Haryanvi Dance</cx:pt>
          <cx:pt idx="12890">नया साल 2018 शुरू करने के पहले , ये 10 चीजें जरूर निकल फेकें घर के बाहर.. Vastu Tips New Year 2018</cx:pt>
          <cx:pt idx="12891">नवरात्र अष्टमी स्पेशल : देवी माँ की आरतियाँ : जय अम्बे गौरी : मातारानी की आरतियाँ : वन्दना</cx:pt>
          <cx:pt idx="12892">नवरात्र स्पैशल : मातारानी के टॉप 10 भजन : माता की भेंटे : माता की सप्रेम भेंट : देवी माँ भजन व आरती</cx:pt>
          <cx:pt idx="12893">नवरात्रि में दिखे यह 2 संकेत तो माता आ चुकी है आपके घर</cx:pt>
          <cx:pt idx="12894">नवरात्री में रात को चुपचाप यहाँ एक झाड़ू, इतना आएगा पैसा संभाल नहीं पाओगे I Navratri ke upay</cx:pt>
          <cx:pt idx="12895">नवरात्री स्पेशल Top 10 भजन :  मईया की जोत जगी ||  वंदना वाजपेयी || Most Popular Mata Rani Bhajan</cx:pt>
          <cx:pt idx="12896">ना Modi का नाम चला, ना Yogi का जादू; 14 सीट की परीक्षा में BJP को सिर्फ 2-3 अंक!</cx:pt>
          <cx:pt idx="12897">नाईंकाचा होणार पर्दाफाश|आबा पुन्हा होणार शिक्षणमंत्री|Tuzhat Jeev Rangala|24April 2018|Update</cx:pt>
          <cx:pt idx="12898">नागपूर : पट्टेरी वाघाशी झुंज देणारी भंडाऱ्याची वाघीण, रुपाली मेश्रामशी खास बातचीत</cx:pt>
          <cx:pt idx="12899">नासा चली सितारों पे - 420 खरब किलोमीटर दूर - FactTechz SciNews Ep2</cx:pt>
          <cx:pt idx="12900">निकालाआधीच कोपर्डी आरोपीच्या वकिलाची 'ती' ऑडिओ क्लिप व्हायरल!ऐका Kopardi Latest Maratha VS Advocate</cx:pt>
          <cx:pt idx="12901">नितिन पटेल को मिला पटेल विधायकों समर्थन, कांग्रेस के संपर्क में 15 विधायक !</cx:pt>
          <cx:pt idx="12902">नितीश कुमार का सुशासन शोलों में देहल रहा है, दंगाइयों का आये हैं अच्छे दिन | हल्ला बोल</cx:pt>
          <cx:pt idx="12903">निरहुआ का हुआ पेट ख़राब  - Comedy Scene - Comedy Scene From Bhojpuri Movie Nirhuaa Hindustani 2</cx:pt>
          <cx:pt idx="12904">निरहुआ की 2018 की सबसे बड़ी फिल्म | DINESH LAL YADAV SUPERHIT FILM 2018</cx:pt>
          <cx:pt idx="12905">निरहुआ की सबसे बड़ी फिल्म ( HD FILM 2018 ) DINESH LAL YADAV SUPERHIT FILM 2018</cx:pt>
          <cx:pt idx="12906">निरहुआ पैसेवाला  NIRAHUA FULL MOVIE ( NEW 2018 HD ) Superhit Bhojpuri Full Film 2018</cx:pt>
          <cx:pt idx="12907">निरहू ने पाद पाद के किआ माहौल खराब || HD 2018 || Bhojpuri Scene 2018 ||</cx:pt>
          <cx:pt idx="12908">नींबू के ऊपर नम्बर लिखकर चुपचाप यहाँ रख दें और देखें चमत्कार</cx:pt>
          <cx:pt idx="12909">नींबू पानी के फायदे दुगने कर देगी यह 1 चीज़ | Lemon Water Recipe | Ramzan Special</cx:pt>
          <cx:pt idx="12910">नोएडा के चर्चित हत्याकांड में बदमाश का कबूलनामा सुनकर दंग रह जाएंगे! | BIG STORY | News Tak</cx:pt>
          <cx:pt idx="12911">पंजाब के इस राजपूत शेर की दहाड़ से कांप उठा भंसाली , इतिहास को हाथ लगाया तो हाथ काट देंगे</cx:pt>
          <cx:pt idx="12912">पंढरपूर | जीवघेण्या हल्ल्यामध्ये नगरसेवक संदीप पवार यांचा मृत्यू</cx:pt>
          <cx:pt idx="12913">पतला दुपट्टा तेरा मुँह दिखे | Patla Dupatta Tera | सपना चौधरी ,पेप्सी शर्मा | Bahadurgardh</cx:pt>
          <cx:pt idx="12914">पत्नी हसीन जहां के आरोपों पर मोहम्मद शमी ने दी सफाई, कहा- 'हसीन का मानसिक संतुलन ठीक नहीं'</cx:pt>
          <cx:pt idx="12915">पद्मावत' का रिव्यू: फिल्म देख चुके एक्सपर्ट का सबसे बड़ा पैनल</cx:pt>
          <cx:pt idx="12916">पद्मावत पर कई शहरों में हाई अलर्ट, चप्पे चप्पे पर पुलिस तैनात</cx:pt>
          <cx:pt idx="12917">पद्मावती विवाद पर ये क्या बोल गए अखिलेश यादव</cx:pt>
          <cx:pt idx="12918">पप्पू ने नीतीश की मानव श्रृंखला का एक ऐसा सच दिखाया जिसे देखकर आंखे नम हो जाएंगी | Headlines India</cx:pt>
          <cx:pt idx="12919">परभणी : कोनेरवाडीतील सुपुत्र शुभम मुस्तापुरे यांना सीमारेषेवर वीरमरण</cx:pt>
          <cx:pt idx="12920">पवन अपनी पत्नी को लेकर जा रहे है हनीमून पर | Pawan singh on Honeymoon with wife</cx:pt>
          <cx:pt idx="12921">पवन और उनकी दुल्हन को देखकर कैमरे के सामने आकर रोई अक्षरा सिंह, देखें विडियो... | Chatpati Gossips</cx:pt>
          <cx:pt idx="12922">पवन की पत्नी की एक झलक देखने सबसे पहले पहुंचे खेसारी | Kheasari At Pawan Singh Wedding</cx:pt>
          <cx:pt idx="12923">पवन ने अक्षरा की पिटाई की होटल मैं क्या हुआ जानिए पूरी रिपोर्ट। Pawan Singh Akshara Singh Pb News</cx:pt>
          <cx:pt idx="12924">पवन ने दिया अक्षरा को धोखा, अक्षरा ने बताई रो रोकर दिल की बात... | Akshara On Pawan Singh’s Marriage</cx:pt>
          <cx:pt idx="12925">पवन सिंह 2018 आज तक की सब से सुपरहिट फिल्म | BHOJPURI FILM 2018 |</cx:pt>
          <cx:pt idx="12926">पवन सिंह करेंगे ज्योति सिंह से कल बलिया में शादी | Pawan Singh Marriage | Lehren Bhojpuri</cx:pt>
          <cx:pt idx="12927">पवन सिंह की दुल्हन ज्योति सिंह की असली फोटो | Pawan Singh Wife Jyoti Photo | Bindaas Bhojpuriya</cx:pt>
          <cx:pt idx="12928">पवन सिंह की शादी के बाद घर प्रवेश। Pawan Singh Marriage Pb News</cx:pt>
          <cx:pt idx="12929">पवन सिह शादी के बाद पहली बार अक्षरा के साथ मीडीया से बात करते नज़र आए देखिए पूरा वीडियो</cx:pt>
          <cx:pt idx="12930">पवार कुटुंब आज्याच्या विरोधात | Lagir Jhala Ji 24 April 2018</cx:pt>
          <cx:pt idx="12931">पहला दिन जितना सोचा था उससे ज्यादा की कमाई Tiger Zinda hai Box office Collection | Salman | PBH News</cx:pt>
          <cx:pt idx="12932">पहला नवरात्री स्पेशल ( माता रानी कथा ) भक्त श्रीधर के घर माता वैष्णो आई गजब हो गया | Pooja Sayak</cx:pt>
          <cx:pt idx="12933">पहली बार मिली कप्तानी...तो रोहित शर्मा ने चुनी ये टीम</cx:pt>
          <cx:pt idx="12934">पहले वनडे मैच में ही धोनी ने दिखाई कोहली को दादागिरी.</cx:pt>
          <cx:pt idx="12935">पहा अज्या व शीतलीच्या लग्नाची वरात|Lagira Zhala Jee|Upcoming Twist|30 May 2018|Nirom Marathi</cx:pt>
          <cx:pt idx="12936">पहा कसा साजरा झाला लागिर झाल जी च्या सेटवर शीतलचा वाढदिवस|Birthday Celebration Of Shital</cx:pt>
          <cx:pt idx="12937">पहिल्यांदाच राज ठाकरेंचे तुफान प्रश्न!शरद पवारांची तडाखेबाज उत्तरं! Raj Thackeray Pawar Interview</cx:pt>
          <cx:pt idx="12938">पाकिस्तानी पत्रकारों ने पाकिस्तान की गलती मानी, बिंदी और मंगलसूत्र पर Pak media on India</cx:pt>
          <cx:pt idx="12939">पाखी हेंगड़े की सुपरहिट फिल्म 2018 | Superhit Bhojpuri Film 2018 |</cx:pt>
          <cx:pt idx="12940">पालघर लोकसभा पोटनिवडणूक निकाल: हार-पराजय महत्त्वाचा नव्हता : श्रीनिवास वनगा</cx:pt>
          <cx:pt idx="12941">पाहून मोदी झाले थक्क!दिल्लीत शिवरायांचा चित्ररथ येताच संभाजीराजेंची उभं राहून घोषणाबाजी!Republic Day</cx:pt>
          <cx:pt idx="12942">पीएम को लेकर मणिशंकर का विवादित बयान, राहुल ने कहने के बाद मांगी माफी</cx:pt>
          <cx:pt idx="12943">पीएम मोदी की हत्या की साजिश में गडकरी पर आरोप लगाने वाली शेहला रशीद का नया बयान | ABP News Hindi</cx:pt>
          <cx:pt idx="12944">पीरियड्स के समय, पेट पर पति करता ऐसा, देखकर दंग रह जायेंगे</cx:pt>
          <cx:pt idx="12945">पुणे : 15 फुटी अजगराकडून शेळीची शिकार, घटना कॅमेऱ्यात कैद</cx:pt>
          <cx:pt idx="12946">पुणे : दौंडमध्ये एसआरपीएफच्या जवानाकडून अंदाधुंद गोळीबार, तिघांचा मृत्यू</cx:pt>
          <cx:pt idx="12947">पुणे : पुण्यात आर. आर. पाटलांची मुलगी स्मिताचा विवाह सोहळा</cx:pt>
          <cx:pt idx="12948">पुणे : महाराष्ट्र केसरी : अभिजीत कटके आणि किरण भगत महाराष्ट्र केसरी किताबासाठी आमनेसामने</cx:pt>
          <cx:pt idx="12949">पुणे : राज ठाकरे यांच्या रोखठोक प्रश्नांना मुरब्बी राजकारणी शरद पवार यांची सडेतोड उत्तरं</cx:pt>
          <cx:pt idx="12950">पुणे : सणसवाडीत दोन गटातील वादातून दगडफेक, परिस्थिती नियंत्रणात</cx:pt>
          <cx:pt idx="12951">पुणे | दिवंगत आर आर पाटील यांच्या कन्या स्मिता विवाहबद्ध - पाहुण्यांच्या  स्वागताला अजितदादा</cx:pt>
          <cx:pt idx="12952">पुणे- आर. आर. पाटलांची कन्या स्मिताचा शुभविवाह</cx:pt>
          <cx:pt idx="12953">पुणे हिंसा पर मोदी का सबसे बड़ा एक्शन</cx:pt>
          <cx:pt idx="12954">पुण्यातील आगळीवेगळी प्रेमकहाणी...</cx:pt>
          <cx:pt idx="12955">पुलिस  नाका - 4 || सबसे बड़ा कौन भाग 2 || राजस्थानी हरयाणवी कॉमेडी 2018</cx:pt>
          <cx:pt idx="12956">पुलिस नाका  -3 || भिखारी को देख पुलिस हुई  हैरान || राजस्थानी - हरयाणवी  कॉमेडी</cx:pt>
          <cx:pt idx="12957">पुलिस नाका - 5 || मैं नशे में हुँ || राजस्थानी हरियाणवी कॉमेडी 2018 || Matru Ki Nautanki</cx:pt>
          <cx:pt idx="12958">पुलिस नाका -10  ||मस्त  शराबी || राजस्थानी हरयाणवी कॉमेडी 2018 | || Matru Ki Nautanki</cx:pt>
          <cx:pt idx="12959">पेट्रोल की क़ीमत अब मात्र ₹38</cx:pt>
          <cx:pt idx="12960">पेप्सी और सपना की टकरार | एक बार फिर सपना पेप्सी की नोक झोक | Najabgadh Shikarpur Compitition 2018</cx:pt>
          <cx:pt idx="12961">पॉवरफुल मोटिवेशनल वीडियो | Rapid Growth Formula | Dr Vivek Bindra</cx:pt>
          <cx:pt idx="12962">प्रमोशनल एपिसोड|शिकारी |Promotional Episode|Shikari|Marathi Movie</cx:pt>
          <cx:pt idx="12963">फर्जंद | Farzand Official Trailer 2018 | Chinmay Mandlekar, Mrinal Kulkarni, Ankit Mohan, Prasad Oak</cx:pt>
          <cx:pt idx="12964">फलदायी श्री हनुमान चालीसा || Hanuman Chalisa || Chalisa with Aarti || Rakesh Kala</cx:pt>
          <cx:pt idx="12965">फाइनल जीतने के बाद धोनी की महानता देख रो पड़ेंगे आप भी, ट्राफी छोड़कर बेटी संग मनाया ऐसे जश्न, देखे</cx:pt>
          <cx:pt idx="12966">फारूक अब्दुल्ला को पाकिस्तान से तमाचा, to go to Pakistan media reaction on Farooq Abdullah</cx:pt>
          <cx:pt idx="12967">फिरोज खान का पोता राहुल गांधी क्यों हाफिज सईद के मामले पर भारत का साथ नहीं दे रहा</cx:pt>
          <cx:pt idx="12968">फूली हुई रोटी कैसे बनाएं | Kitchen Tips in Hindi</cx:pt>
          <cx:pt idx="12969">फेकू आशिक़ - राजस्थान की सबसे शानदार कॉमेडी | रमकुड़ी झमकूड़ी Part - 11 | Ramkudi Jhamkudi Comedy Show</cx:pt>
          <cx:pt idx="12970">फैन्स ने करी वापसी की मांग, तो एबी डिविलियर्स ने दिया ऐसा अंतिम जवाब, के सुन कर रो पड़ेंगे आप</cx:pt>
          <cx:pt idx="12971">बच्चियों से रेप करने वालों के लिए किस-किस ने मांगी फांसी? | BIG STORY | News Tak</cx:pt>
          <cx:pt idx="12972">बजरंग बाण, Bajrang Baan I BABITA SHARMA I Hanuman Bhajan I Full Audio Song I Hanuman Chalisa</cx:pt>
          <cx:pt idx="12973">बड़ी बहस: चारा घोटाले मामले में सजा के बाद क्या होगा लालू का सियासी भविष्य ?</cx:pt>
          <cx:pt idx="12974">बसन्त पंचमी पर होते हैं जबरदस्त चमत्कारी उपाय, आज हर इंसान कम से कम 1 बार इस वीडियो को जरूर देख लें</cx:pt>
          <cx:pt idx="12975">बांपुसमोर येणार सत्य|Tuzhat Jeev Rangala|27 January 2018|Upcoming Twist|Zee Marathi</cx:pt>
          <cx:pt idx="12976">बाथरुम में कैसे हुआ श्रीदेवी का निधन,पूरी सच्चाई जान आप रो पड़ेंगे/बॉलीवुड एक्ट्रेस श्रीदेवी का निधन</cx:pt>
          <cx:pt idx="12977">बापू  RAID ON '' SMOKER'S 🚬 ||FUNNY VIDEO ||KANGRA BOYS 2018</cx:pt>
          <cx:pt idx="12978">बारिश में हुआ शशि कपूर का अंतिम संस्कार, नहीं पहुंचे शशि के  बेटा-बेटी</cx:pt>
          <cx:pt idx="12979">बाळासाहेब ठाकरे यांचे कडक डॉयलॉग l Balasaheb Thackeray Speech Dialogue Mashup</cx:pt>
          <cx:pt idx="12980">बाळासाहेबांवर 'ठाकरे' सिनेमा | टीझर लाँच | thackeray movie Official Teaser | 23 Jan 2019</cx:pt>
          <cx:pt idx="12981">बिछिया के उपयोग से भी हो सकते है आपके पति गरीब - SHAGUN</cx:pt>
          <cx:pt idx="12982">बिना अटके अंग्रेज़ी कैसे बोलें | How to Speak Fluent English | Awal</cx:pt>
          <cx:pt idx="12983">बिना तेल का सूजी का टेस्टी नाश्ता जो पहले कभी न देखा होगा न खाया होगा  Breakfast recipes indian</cx:pt>
          <cx:pt idx="12984">बिश्नोई पर क्या बोले सलमान खान। Salman Khan PBH News</cx:pt>
          <cx:pt idx="12985">बिहार के नवादा में उपद्रवियों द्वारा मूर्ती तोड़ना बना हिंसा का कारण !</cx:pt>
          <cx:pt idx="12986">बिहार के मुख्यमंत्री नीतीश कुमार को किसने दी जान से मारने की धमकी ? INDIA NEWS VIRAL</cx:pt>
          <cx:pt idx="12987">बिहार में नीतीश कुमार को जनता ने पत्थर मार-मार कर क्यों दौड़ाया ?</cx:pt>
          <cx:pt idx="12988">बिहार सब इंस्पेक्टर परीक्षा 2018 BIHAR SI EXAM PAPER 11 MARCH 2018 ANALYSIS REVIEW CUTOFF RESULT</cx:pt>
          <cx:pt idx="12989">बीजेपी की जीत पर अभिसार शर्मा ने क्या कह दिया ?ABHISAR SHARMA ON GUJRAT ELETION</cx:pt>
          <cx:pt idx="12990">बीजेपी को अपने ही गढ़ गोरखपुर में हार का सामना क्यों करना पड़ा ?  INDIA NEWS VIRAL</cx:pt>
          <cx:pt idx="12991">बीड : रमेश कराडांचा उमेदवारी अर्ज मागे, कराडांच्या दगाफटक्याची 'माझा'ला आधीच कुणकुण</cx:pt>
          <cx:pt idx="12992">बुआ मायावती के घर गुलदस्ता देकर पहुंचे भतीजे अखिलेश</cx:pt>
          <cx:pt idx="12993">बुद्धिमान व्यक्ति ये 6 बाते हमेशा याद रखता है - CHANAKYA NEETI IN HINDI</cx:pt>
          <cx:pt idx="12994">बुधवार स्पेशल भजन : श्री राधा कृष्ण Top 10 भजन  || श्याम तेरी मुरली में ऐसी बात || अंजली जैन</cx:pt>
          <cx:pt idx="12995">बुधवार स्पेशल भजन : सारे जग के खेबाइया || संदीप कपूर , अनुजा || Most Popular Krishan Bhajan</cx:pt>
          <cx:pt idx="12996">बुमराह ने उड़ते हुए छक्का रोका, फिर भी छक्का दे दिया गया, जानिए क्यों?</cx:pt>
          <cx:pt idx="12997">बेटा, तुम्हारी शादी हो गयी या कोई लड़का देखूं - मोदी जी का निराला और प्यारा अंदाज.</cx:pt>
          <cx:pt idx="12998">बेटी आंख मारकर Famous हुई तो Priya के घरवालों ने लिया ऐसा Decision</cx:pt>
          <cx:pt idx="12999">बोनी ने रामेश्वरम में विसर्जित कीं Sridevi की अस्थियां, साथ थीं दोनों बेटी</cx:pt>
          <cx:pt idx="13000">भय्यू महाराजांची सुसाईड नोट सापडली</cx:pt>
          <cx:pt idx="13001">भारत की खुशी देखकर जला हामिद मीर डोनाल्ड ट्रंप ने पाकिस्तान की बैंड बजाई Pakistan media on India</cx:pt>
          <cx:pt idx="13002">भारत की ये सच्चाई जानकर आपके रोंगटे खड़े हो जायेंगे | FACTS ABOUT INDIA THAT YOU NEVER KNEW</cx:pt>
          <cx:pt idx="13003">भारत की स्टॉक डिप्लोमेसी US से पाकिस्तान IMF से को लोन मिलना मुश्किल PaK media on India</cx:pt>
          <cx:pt idx="13004">भारत बंद : मेरठ में दलित आंदोलन भड़का</cx:pt>
          <cx:pt idx="13005">भारत बंद के दौरान राजस्थान में बिगड़े हालात,प्रदर्शनकारियों को सँभालने में पुलिस के छूटे पसीने</cx:pt>
          <cx:pt idx="13006">भारत बंद: दलित हिंसा में मरने वालों की तादात हुई 5</cx:pt>
          <cx:pt idx="13007">भारतीय टीम में वापसी पर बोले मोहम्मद शमी, BCCI से क्लीनचिट मिलने के बाद शमी का पहला इंटरव्यू</cx:pt>
          <cx:pt idx="13008">भारतीय रक्षा मंत्री के बयान के बाद पाकिस्तान में मची खलबली Pak media latest reaction on India</cx:pt>
          <cx:pt idx="13009">भिखारी झण्डू की कॉमेडी - NEW Jhandu Comedy || HARYANVI COMEDY || 2018</cx:pt>
          <cx:pt idx="13010">भिडे गुरुजींच्या विरोधात बोलणाऱ्यांची लायकी नाही उदयनराजे भिडे गुरुजींसाठी मैदानात</cx:pt>
          <cx:pt idx="13011">भीड़ से महिला ने राहुल गांधी से क्या सवाल पूछ दिया? EXCLUSIVE| News Tak</cx:pt>
          <cx:pt idx="13012">भीमा कोरेगांव की सबसे बड़ी कवरेज/GROUND REPORT FROM KOREGAON PART-5</cx:pt>
          <cx:pt idx="13013">भीमा कोरेगांव में क्या-क्या हुआ ?/FULL REPORT ON KOREGAOO</cx:pt>
          <cx:pt idx="13014">भीमा कोरेगाव घटने नंतर जर मी असतो तर ५० जणांना फॅक्चर केलं असतं - औरंगाबाद पोलीस आयुक्त</cx:pt>
          <cx:pt idx="13015">भीमा कोरेगाव दंगल का झाली?संभाजी भिडे पहिल्यांदाच मीडियासमोर,उघड केले सत्य! Bhide on Bhima Koregaon</cx:pt>
          <cx:pt idx="13016">भीमा कोरेगाव दंगल भाषण- हे दलित,ब्राम्हण,मराठ्यांनी शेवटपर्यंत पहा! Bhima Koregaon- भीमसैनिक Speech</cx:pt>
          <cx:pt idx="13017">भीमा कोरेगाव प्रकरणी सांगलीत शिवप्रतिष्ठानचा मोर्चा</cx:pt>
          <cx:pt idx="13018">भीमा-कोरेगाव घटनेचे राज्यात अनेक ठिकाणी पडसाद</cx:pt>
          <cx:pt idx="13019">भीमा-कोरेगावमध्ये नेमकं काय झालं?</cx:pt>
          <cx:pt idx="13020">भैया पिसाळला | Lagir Jhala Ji 2 May 2018</cx:pt>
          <cx:pt idx="13021">भोजपुरी की सबसे बड़ी फिल्म - PAWAN SINGH  ( HD 2018 ) Bhojpuri superhit film 2018</cx:pt>
          <cx:pt idx="13022">मंगलवार के देव हनुमान जी के Top 10 भजन : बजरंगी बड़े निराले || अंजली जैन || Popular Hanuman Ji Bhajan</cx:pt>
          <cx:pt idx="13023">मंगलवार स्पेशल : हनुमान आरती : हनुमान चालीसा : आरती कीजै हनुमान लला की : जय हनुमान ज्ञान गुण सागर</cx:pt>
          <cx:pt idx="13024">मंगलवार स्पेशल : हनुमान आरती : हनुमान चालीसा : हनुमान अष्टक : हनुमान अस्तवन : बजरंगबाण</cx:pt>
          <cx:pt idx="13025">मंगलवार स्पेशल : हनुमान जी की आरती : आ लौट के आजा हनुमान : संकट हरने वाले को हनुमान कहते है</cx:pt>
          <cx:pt idx="13026">मंगलवार स्पेशल : हनुमान जी की आरती : आरती कीजै हनुमान लला की : हनुमान जी के हिट भजन</cx:pt>
          <cx:pt idx="13027">मंगलवार स्पेशल : हनुमान भक्ति भजन : हनुमान की भक्ति से सब काम होता है : हनुमान आराधना</cx:pt>
          <cx:pt idx="13028">मंगलवार स्पेशल : हनुमान भजन : बालाजी भजन : बजरंगबली भजन : मेहंदीपुर बालाजी भजन</cx:pt>
          <cx:pt idx="13029">मंगलवार स्पेशल आरती : तेरी जय हो हनुमान निराले हम सब उतारे तेरी आरती | Ramkumar Lakkha</cx:pt>
          <cx:pt idx="13030">मंगलवार स्पेशल भजन : धूम मची बजरंगबली की || Sailender Jain , Anjali | Most Popular Hanuman Ji Bhajan</cx:pt>
          <cx:pt idx="13031">मंगलवार स्पेशल भजन : मेरे सर पे सदा तेरा हाथ रहे || इस भजन के सुनने से हनुमान जी कृपा बरसाते हैं</cx:pt>
          <cx:pt idx="13032">मंगलवार स्पेशल भजन : रंग बरसे नाचे बजरंग बाला || Rakesh Kala || Most Popular Hanumanji Bhajan</cx:pt>
          <cx:pt idx="13033">मंगलवार स्पेशल भजन : लाल लंगोटे वाला || हनुमानजी का सबसे प्यारा भजन #Sonotek Bhakti</cx:pt>
          <cx:pt idx="13034">मंगलवार स्पेशल भजन : श्री राम जहाँ होंगे हनुमान वहाँ होंगे || रंजना मिश्रा Popular Hanumanji Bhajan</cx:pt>
          <cx:pt idx="13035">मंगलवार स्पेशल भजन : हनुमान आरती : हनुमान चालीसा : हनुमान वन्दना : जय श्री राम</cx:pt>
          <cx:pt idx="13036">मंगलवार स्पेशल भजन : हनुमानजी तेरा मंदिर सुहाना लगे || Anuja || Most Popular Hanumanji Bhajan</cx:pt>
          <cx:pt idx="13037">मंगलवार स्पेशल हनुमान भजन : बालाजी के भजन : बजरंगबली के भजन : जय श्री राम</cx:pt>
          <cx:pt idx="13038">मंगलवार हनुमानजी के भजन Mangalwar Hanuman Ji Ke Bhajans,LATA MANGESHKAR, HARIHARAN,NARENDRA CHANCHAL</cx:pt>
          <cx:pt idx="13039">मधु शर्मा की सबसे बड़ी भोजपुरी फिल्म ( HD 2018 ) | BHOJPURI SUPERHIT FILM 2018 |</cx:pt>
          <cx:pt idx="13040">मन को तृप्त करने वाला भजन, Itna to Karna Swami Jab Pran Tan Se Nikle, ANURADHA PAUDWAL,Full HD Video</cx:pt>
          <cx:pt idx="13041">मराठी खादाडांची लक्षणे | Symptoms of Marathi Foodies | BhaDiPa</cx:pt>
          <cx:pt idx="13042">मराठी लघुपट|पोक्ताPokta|Marathi Short Film</cx:pt>
          <cx:pt idx="13043">महा शिवरात्रि सोमवार स्पेशल भजन : रचो रचो हिमाचल राजा ब्याह | Lajwanti Pathak | Popular Shiv Bhajan</cx:pt>
          <cx:pt idx="13044">महाबहस: क्या इस काला हिरण शिकार केस में सलमान को ज़मानत मिल पाएगी ?</cx:pt>
          <cx:pt idx="13045">महाराष्ट्र आणि मुंबईत ओखी वादळाचा हाय अॅलर्ट</cx:pt>
          <cx:pt idx="13046">महाराष्ट्र बंद : नवी दिल्ली : भीमा-कोरेगाव हिंसाचार प्रकरणावर लोकसभेत चर्चा</cx:pt>
          <cx:pt idx="13047">महाराष्ट्र में नए साल की शुरुआत ईंटों और पत्थरों से क्यों हुई है | The Lallantop</cx:pt>
          <cx:pt idx="13048">महाशिवरात्रि 2018 Special,Top Shivratri Bhajans!!Anuradha Paudwal,Hariharan,Sonu Nigam,Suresh Wadkar</cx:pt>
          <cx:pt idx="13049">महाशिवरात्रि 2018 जाने शुभ मुहूर्त एवं सरल पूजा विधि, घर पर अभिषेक कैसे करे How to do Shivratri Puja</cx:pt>
          <cx:pt idx="13050">महाशिवरात्रि की रात करें इन 8 में से कोई 1 उपाय करोड़पति क्या धनकुबेर बनने से कोई नही रोक पायेगा।।</cx:pt>
          <cx:pt idx="13051">महाशिवरात्रि के अगले दिन सूर्य ग्रहण से इन 4 राशियों की सभी मनोकामनाएं होंगी पूरी 51 साल बाद</cx:pt>
          <cx:pt idx="13052">महाशिवरात्रि स्पेशल : शिव आरती : शिव आराधना : शिव जी की बोलो जय जयकार : शिव भक्ति</cx:pt>
          <cx:pt idx="13053">महाशिवरात्रि स्पेशल : शिव आरती : शिव जी का जाप : शिव  आराधना : शिव स्तुति : शिव का ध्यान</cx:pt>
          <cx:pt idx="13054">महाशिवरात्रि, Mahashivratri 2018 Special Jaago Bholenath,Shiv Bhajans,ANURADHA PAUDWAL,SURESH WADKAR</cx:pt>
          <cx:pt idx="13055">महिलेच्या त्या प्रश्नावर अजित पवारांनी दिला थेट कलेक्टरलाच आदेश!पुढे काय झालं? Ajit Pawar Phone Call</cx:pt>
          <cx:pt idx="13056">मां के शव को देख जाह्नवी और खुशी का हुआ बुरा हाल, बहनों को रोता नहीं देख पाए अर्जुन कपूर</cx:pt>
          <cx:pt idx="13057">माझा विशेष : भीमा-कोरेगाव संघर्षामागे षडयंत्र रचणारे कोण?</cx:pt>
          <cx:pt idx="13058">माता के दर्शन को बेताब मोदी जी भाग कर चढ़ गए पहाड़ी रास्ते पर, ना सांस चढ़े और ना ही थके.</cx:pt>
          <cx:pt idx="13059">मायावती ने राज्यसभा चुनाव हारकर भी  कैसे रचा इतिहास?</cx:pt>
          <cx:pt idx="13060">मालिका मसाला - चला हवा येऊ द्या- २२ मे २०१८</cx:pt>
          <cx:pt idx="13061">मालिका मसाला - चला हवा येऊ द्या- ८ मे २०१८</cx:pt>
          <cx:pt idx="13062">मालिका मसाला | चला हवा येऊ द्याच्या सेटवर माधुरीची हजेरी</cx:pt>
          <cx:pt idx="13063">मालिका मसाला | लागिरं झालं जी | २२ मार्च २०१८</cx:pt>
          <cx:pt idx="13064">मालिका मसाला |चला हवा येऊ द्याच्या सेटवर अफलातून संगीत नाटक</cx:pt>
          <cx:pt idx="13065">मालिका मसाला । चला हवा येऊ द्या</cx:pt>
          <cx:pt idx="13066">मालिका मसाला- चला हवा येऊ द्या</cx:pt>
          <cx:pt idx="13067">मालिका मसाला- चला हवा येऊ द्या- शनाया-पाठकबाई-राधिकाची फुल टू धमाल</cx:pt>
          <cx:pt idx="13068">मिरवणूक सुरु असताना शीतली भडकली आज्यावर | Lagir Jhala Ji 5 May 2018</cx:pt>
          <cx:pt idx="13069">मिलिये पवन सिंह की पत्नी ज्योति से - Pawan Singh Wife Jyoti Photo -Bhojpuri Gossip</cx:pt>
          <cx:pt idx="13070">मीडिया के सामने पवन सिंह के कान में क्या बोलीं अक्षरा सिंह ? | Pawan Singh | Bindaas Bhojpuriya</cx:pt>
          <cx:pt idx="13071">मुंबई : अमित ठाकरे आणि मिताली बोरुडे यांचा साखरपुडा संपन्न</cx:pt>
          <cx:pt idx="13072">मुंबई : दहावीच्या निकालाची तारीख जाहीर</cx:pt>
          <cx:pt idx="13073">मुंबई : पतंगराव कदम यांना माजी मुख्यमंत्री पृथ्वीराज चव्हाण यांच्याकडून श्रद्धांजली</cx:pt>
          <cx:pt idx="13074">मुंबई : मुंबई, ठाण्यासह कोकणातील शाळांना उद्या सुट्टी - विनोद तावडे</cx:pt>
          <cx:pt idx="13075">मुंबई : शिवसेनेशी 25 वर्षांचे ऋणानुबंध, छगन भुजबळांची संपूर्ण पत्रकार परिषद</cx:pt>
          <cx:pt idx="13076">मुंबई : हिमांशू रॉय आत्महत्या : पोलिसांना सुसाईड नोट सापडली!</cx:pt>
          <cx:pt idx="13077">मुंबई | ओखी वादळामुळे मुंबईत अवकाळी पाऊस</cx:pt>
          <cx:pt idx="13078">मुकेश अंबानी की बेटी को गरीब लड़के से हुआ प्यार, जानिए कौन है वो खुशनसीब शख्स / Isha Ambani jio</cx:pt>
          <cx:pt idx="13079">मुकेश अंबानी के बेटे से शाहरुख खान ने पूछी सैलरी, जवाब सुनकर सकपका गए किंग खान</cx:pt>
          <cx:pt idx="13080">मुरैना में सपना का ऐसा डांस कभी नहीं देखा होगा | पब्लिक में हंगामा हो गया | Full Murena Compitition</cx:pt>
          <cx:pt idx="13081">मृत अनिकेत कोथळेंच्या मुलीचा आर्त सवाल</cx:pt>
          <cx:pt idx="13082">मेरा चलान काटोगे HARYANVI COMEDY EPISODE भागः4</cx:pt>
          <cx:pt idx="13083">मेरा ल्यादे केसरी बाना मैंने जोगी के संग जाना | Amit Dhul Live Show | New Haryanvi Song 2018</cx:pt>
          <cx:pt idx="13084">मेरे पास माँ है' डायलॉग वाले मशहूर अभिनेता शशि कपूर ने दुनिया को कहा अलविदा</cx:pt>
          <cx:pt idx="13085">मैच तो हार गयी चेन्नई लेकिन देखिये जब धोनी के के सामने अंपायर ने फिर झुका दिया अपना सर, देखे वीडियो</cx:pt>
          <cx:pt idx="13086">मैदान में धोनी ने अनुष्का को लेकर विराट को कही यह बात,India Beat South Africa By 8 Wicket Highlights</cx:pt>
          <cx:pt idx="13087">मोदी का घूमा मूड अम्बानी को किया नंगा</cx:pt>
          <cx:pt idx="13088">मोदी का सबसे मजेदार भाषण, रविशंकर प्रसाद और CJI दीपक मिश्रा हुए लोट पोट, बच्चे झूम उठे</cx:pt>
          <cx:pt idx="13089">मोदी के फिलिस्तीन दौरे से क्या फायदा, इजराइल नाराज तो नहीं होगा</cx:pt>
          <cx:pt idx="13090">मोदी के हाथ से निकलता जा रहा गुजरात ?/REALITY OF MODI-AMIT SHAH RALLY IN GUJRAT</cx:pt>
          <cx:pt idx="13091">मोदी को छोड़कर राहुल का हाथ क्यों थामना चाहती शिवसेना ?</cx:pt>
          <cx:pt idx="13092">मोदी जी की अरब मुस्लिम देशों में ताकत देख कर जला पाकिस्तान Pakistan media latest on modi</cx:pt>
          <cx:pt idx="13093">मोदी ने एक बार फिर दिखा दिया अपना 56 इंच सीना, दुनिया देखती रह गयी जानकर दिल खुश हो जायेगा</cx:pt>
          <cx:pt idx="13094">मोदी ने सदन में वो कह दिया जो आज तक किसी ने नहीं कहा था. Narendra Modi Latest Speech</cx:pt>
          <cx:pt idx="13095">मोदी बने सारथी, अपने दोस्त बेंजामिन नेतान्याहू और उनकी पत्नी के लिए. सचमुच अदभुत नजारा.</cx:pt>
          <cx:pt idx="13096">मोदी राज में घोटाले का यशवंत सिन्हा ने किया पर्दाफाश/YASHWANT SINHA ON GST</cx:pt>
          <cx:pt idx="13097">मोदी सरकार के चार साल, देखिए- दिल्ली की जनता की राय | ABP News Hindi</cx:pt>
          <cx:pt idx="13098">मोदी से बच्चे ने पुछा - मोदी सर, क्या आप 2019 के लोक सभा election के लिए तैयार हैं ?</cx:pt>
          <cx:pt idx="13099">मोनी अमावश्या आज चुपचाप यहां रखे 11 रूपये माँ लक्ष्मी खोल देगी धन के द्वार आपके लिए</cx:pt>
          <cx:pt idx="13100">मोहम्मद शमी के लिए पसीजा हसीन जहां का दिल, शमी से मिलने कोलकाता एयरपोर्ट से रवाना हुईं</cx:pt>
          <cx:pt idx="13101">मौसम विभाग की देश के 13 राज्यों में बारिश और आंधी-तूफ़ान की चेतावनी</cx:pt>
          <cx:pt idx="13102">यमुनानगर: स्कूल के प्रिंसिपल पर फ़ायरिंग, प्रिंसिपल को लगी तीन गोलियां</cx:pt>
          <cx:pt idx="13103">यशवंत सिन्हा ने मोदी के घोटाले गिनाए/YASHWANT SINHA ON PM MODI</cx:pt>
          <cx:pt idx="13104">याद शक्ति कैसे बढ़ायें | How to Remember | How to Increase Memory Power &amp; Improve Concentration</cx:pt>
          <cx:pt idx="13105">युवराज सिंह ने मोहम्मद शमी की बीवी हसीन जहां की कर दी बोलती बंद, दिया करार जवाब |mohammed shami wife</cx:pt>
          <cx:pt idx="13106">यूपी नगर निगम चुनाव में हो सकती है बीजेपी की बड़ी जीत: सर्वे</cx:pt>
          <cx:pt idx="13107">यूपी निकाय चुनाव में EVM खेल  के पीछे कौन ? AAP LEADER UNCUT PC ON FRAUD EVM</cx:pt>
          <cx:pt idx="13108">यूपी में बुरी तरह हार के बाद कांग्रेसी प्रवक्ता गुस्से में एंकर से लड़ गया</cx:pt>
          <cx:pt idx="13109">यूपी राज्यसभा चुनाव: फिर से शुरू हुई मतगणना, आयोग ने शिकायत को नकारा</cx:pt>
          <cx:pt idx="13110">यूपीएससी' परिक्षेत उस्मानाबादचा गिरीश बडोले राज्यात प्रथम</cx:pt>
          <cx:pt idx="13111">ये 2 पत्तियां चेहरे को कभी बूढ़ा नहीं होने देंगी//</cx:pt>
          <cx:pt idx="13112">ये ४ लोग कभी आमिर नहीं बन सकते...रामचरितमानस</cx:pt>
          <cx:pt idx="13113">ये चंद्र ग्रहण बदल देगा इन 6 राशियों की ज़िन्दगी - तुरंत हो जाएं सावधान</cx:pt>
          <cx:pt idx="13114">ये वीडियो देखने के बाद आप सब कुछ भूल जाओगे | This Video Will Make You Forget everything</cx:pt>
          <cx:pt idx="13115">ये वीडियो देखने के बाद आपकी आखों का रंग बदल जायेगा | This video will change your eye color</cx:pt>
          <cx:pt idx="13116">ये वीडियो देखने के बाद आपको अपना नाम भूल जायेगा | This Video Will Make You Forget your name</cx:pt>
          <cx:pt idx="13117">ये सिर्फ 5 मिनट में चेहरे के दाग धब्बे गायब करके इतना गोरा कर देगा की लोग देखते रह जाएंगेAcne,Pimple</cx:pt>
          <cx:pt idx="13118">ये है श्रीदेवी की मौत की सच्चाई,अमिताभ बच्चन ने पहले दी थी चेतावनी SHREE DEVI DIED / RIP SHREE DEVI</cx:pt>
          <cx:pt idx="13119">योगी की जीत पर मुस्लिम समाज ने दिया एेसा बयान चौंक गए सब, देखिए वीडियो | Headlines India</cx:pt>
          <cx:pt idx="13120">योगी की हार के बाद मोदी ने दिया विपक्ष को तगड़ा झटका</cx:pt>
          <cx:pt idx="13121">योगी जी आपने बर्बाद कर दिया डिंपल यादव ! मैडम अब मेरी सुनो || Yogi Reply Akhilesh Yadav Wife Dimple</cx:pt>
          <cx:pt idx="13122">रंगरसिया में कुमार विश्वास और मनोज तिवारी की जुगलबंदी में जोगीरा</cx:pt>
          <cx:pt idx="13123">रट लो//1 मई 2018 Current Affairs  PDF and Quiz//Gk Gs For SSC Police Bank Railway And All Exam- gold</cx:pt>
          <cx:pt idx="13124">रविवार स्पेशल भजन : मुरलिया सुना जा ओ मुरली वाले || इस भजन को सुनने से मन की शांति मिलती है</cx:pt>
          <cx:pt idx="13125">रविवार स्पेशल भजन : श्री राम तुम्हारे चरणों में || शैलेन्द्र जैन || Most Popular Satsangi Bhajan</cx:pt>
          <cx:pt idx="13126">रव्याचे गुलाबजाम | How to make Rava Glabjamun | Suji Ke Gulab Jamun  | MadhurasRecipe | Ep - 318</cx:pt>
          <cx:pt idx="13127">रांगेहाती पकडलेल्या शीतली-आज्याची होणार तक्रार | 10 May 2018</cx:pt>
          <cx:pt idx="13128">राज ठाकरे यांचे ठाणे येथून संपूर्ण Live भाषण भाग २, Raj Thakray live speech from Thane</cx:pt>
          <cx:pt idx="13129">राज ठाकरे यांच्या वक्तव्यावर उदयनराजे यांचे सडेतोड उत्तर l  Udyanraje on Raj Thackrey speech!</cx:pt>
          <cx:pt idx="13130">राज ठाकरेंची ती मिमिक्री नाना पाटेकरांना झोंबली!काय बोलले तुम्हीच बघा Nana Patekar on Raj Thackeray</cx:pt>
          <cx:pt idx="13131">राजकोट में मिले कमाल के स्कूली बच्चे l Rajkot l Gujarat Elections 2017</cx:pt>
          <cx:pt idx="13132">राजतिलक | गुजरात में किसका होगा राजतिलक; अहमदाबाद की जनता के दिल में क्या है?</cx:pt>
          <cx:pt idx="13133">राजपथ पर पहली बार मोटरबाइक्स पर करतब दिखाता BSF की महिला अधिकारियों का समूह</cx:pt>
          <cx:pt idx="13134">राजस्थान में बड़ी भर्ती 2018 | LDC, Junior Assistant Full जानकारी  Age, Qualification, Syllabus</cx:pt>
          <cx:pt idx="13135">राजस्थानी बरात फौजी स्टूडियो झुन्झुनू | FOUJI STUDIO JHUNJHUNU | New Marwadi Video 2018</cx:pt>
          <cx:pt idx="13136">राज्यसभा चुनाव से पहले यूपी में बीजेपी के गठबंधन में दरार की खबर</cx:pt>
          <cx:pt idx="13137">राज्यातल्या ५ जिल्ह्यांमध्ये पुन्हा गारपिटीचा इशारा</cx:pt>
          <cx:pt idx="13138">राज्ससभा टिकट कटने के बाद अब क्या करेंगे कुमार विश्वास ? INDIA NEWS VIRAL</cx:pt>
          <cx:pt idx="13139">रात को  सोते समय तकिये के नीचे रखे लहसुन सुबह उठकर हो जाओगे हैरान</cx:pt>
          <cx:pt idx="13140">रात को सोते समय 7 दिन गुड़ खाया फिर जो हुआ चौकन्ना कर देने वाला था//</cx:pt>
          <cx:pt idx="13141">रात में 2 मिनट इसे लगा लो सुबह चेहरा इतना गोरा हो जाएगा कि देखकर लोग हैरान रह जाएँगे fair skin</cx:pt>
          <cx:pt idx="13142">रात में 2 मिनट इसे लगा लो सुबह चेहरा इतना गोरा हो जाएगा कि देखकर लोग हैरान रह जाएँगे FAIRNESS skin.</cx:pt>
          <cx:pt idx="13143">रात में 2 मिनिट इसे लगालो चेहरा इतना गोरा हो जायेगा/ Gora hone ka tarika / How to Get Fair Skin</cx:pt>
          <cx:pt idx="13144">रात में इसे लगा लो सुबह तक शरीर के बाल जड़ के निचे फेल जायेगे  / Remove All Unwanted Hair</cx:pt>
          <cx:pt idx="13145">रातोंरात स्टार बने प्रोफेसर संजीव श्रीवास्तव से NDTV की खास बातचीत</cx:pt>
          <cx:pt idx="13146">राधिका मिळवुन देणार कपुर सरांना त्यांची नोकरी|Mazhya Navryachi Bayko|28 November 2017|Upcoming Twist</cx:pt>
          <cx:pt idx="13147">राधिकाच्या आयुष्यात येणार नवा व्यक्ती|राघिकाला भेटणार नवा मित्र|Mazhya Navryachi Bayko|Updates</cx:pt>
          <cx:pt idx="13148">राधिकाने रचलेल्या चक्रव्हुवात फसणार गुरुनाथ|Mazhya Navryachi Bayko|24 March 2018|Upcoming Twist</cx:pt>
          <cx:pt idx="13149">राम नवमी, Ramnavami, Ram Navmi Special Bhajans,TRIPTI SHAQYA, ANURADHA PAUDWAL, NITIN MUKESH</cx:pt>
          <cx:pt idx="13150">राम मंदिर पर फिर राजनीति शुरू रविश कुमार का ज़बरदस्त विश्लेषण</cx:pt>
          <cx:pt idx="13151">रायगड : महाड एमआयडीसी | भीषण गंभीर</cx:pt>
          <cx:pt idx="13152">राष्ट्रवादीच्या व्यासपीठावर राज ठाकरेंचे भाषण;ऐकायला शरद पवार! Raj Thackeray on Sharad Pawar VIRAL</cx:pt>
          <cx:pt idx="13153">राहुल गाँधी कांग्रेस वालो को अंदाज़ नया देता है : नवजोत सिंह सिद्धू</cx:pt>
          <cx:pt idx="13154">राहुल गांधी की गुजरात रैली में कहां से आते हैं लोग? | Gujarat Elections 2017 | The Lallantop</cx:pt>
          <cx:pt idx="13155">राहुल गांधी नही रहें ख़त्म हुआ अस्तित्व</cx:pt>
          <cx:pt idx="13156">रुपा होणार नंदितावर वरचढ|Tuzhat jeev Rangala|16 February 2018|Upcoming Twist|Nirom Marathi</cx:pt>
          <cx:pt idx="13157">रुबिका ने कांग्रेसी को चिल्लाया कैसे लोग हो क्या देश से नफरत करते moody's rating on India</cx:pt>
          <cx:pt idx="13158">रुला देने वाला Pawan Singh का होली गीत 2018 - Chhod Ke Jaat Badu Jaan - Bhojpuri Holi Songs 2018 New</cx:pt>
          <cx:pt idx="13159">रेवती व गुप्ते करणार लग्न|Mazhya Navryachi Bayko|16 February 2018|Upcoming Twist|Nirom Marathi</cx:pt>
          <cx:pt idx="13160">रेवतीने दिला गुप्तेंना लग्नासाठी होकार|Mazhya Navryachi Bayko|19 February 2018|Upcoming Twist|</cx:pt>
          <cx:pt idx="13161">रैंक/श्रेणी (Rank/Category) के अनुसार Service Allocation - UPSC CSE (IAS, IPS, IFS, IRS) Roman Saini</cx:pt>
          <cx:pt idx="13162">रोंगटे खड़े कर देने वाली घटना  | The Mandela Effect</cx:pt>
          <cx:pt idx="13163">रोज़ाना बातों की अंग्रेज़ी कैसे बोलें | English Speaking Practice | Learn English with Awal</cx:pt>
          <cx:pt idx="13164">रोता हुआ मैदान से बहार गया कोहली, धोनी ने की कप्तानी, जीत गया भारत | India Beat South Africa,Ind win</cx:pt>
          <cx:pt idx="13165">रोमांचक जीत के बाद रोहित का बड़ा बयान, धोनी ने जीताया | India Beat South Africa By 7 runs Highlights</cx:pt>
          <cx:pt idx="13166">रोहित सरदाना ने अबू आदमी को उसकी असली औकात दिखा दी</cx:pt>
          <cx:pt idx="13167">रोहित सरदाना पर नाना पाटेकर का बड़ा बयान</cx:pt>
          <cx:pt idx="13168">रौंगटे खड़े कर देने वाला Motivational Video | Battle of Chamkaur | Dr Vivek Bindra</cx:pt>
          <cx:pt idx="13169">लक्ष्मी कुबेर दौड़े आएंगे आपके घर 1 जनवरी 2018 को इन 9 में से कोई भी एक वस्तु ले आना अपने घर/Astro</cx:pt>
          <cx:pt idx="13170">लखनऊ में मिला ऐसा सांप जो गाना गाता है, देखिये...</cx:pt>
          <cx:pt idx="13171">लगातार 7 दिनो तक रात को सोने से पहले थोड़ा सा गुड़ खाएं और देखें इसका कमाल benefits of jaggary</cx:pt>
          <cx:pt idx="13172">लड़ाई-लड़ाई माफ करो' | 'Mohd Shami Had An Affair With Pak Fan Alishba In Dubai': Hasin Jahan</cx:pt>
          <cx:pt idx="13173">लष्करानं अवघ्या नऊ मिनिटांत बसवला आंबिवली पूल</cx:pt>
          <cx:pt idx="13174">ला चाट ला सब तोहरे हा | HD 2018 | BHOJPURI SUPERHIT COMEDY CLIP 2018 |</cx:pt>
          <cx:pt idx="13175">लालू की कॉमेडी को देखकर लोट-पोट हुआ पूरा कोर्ट !</cx:pt>
          <cx:pt idx="13176">लालू की सजा के बाद तेज प्रताप का एलान,'पिता को न्याय दिलाएंगे, LP आंदोलन होगा'</cx:pt>
          <cx:pt idx="13177">लालू के जेल जाने पर तेजप्रताप की मुस्कुराहट का क्या है राज ? INDIA NEWS VIRAL</cx:pt>
          <cx:pt idx="13178">लालू के बेटे की धमकी पर पीएम मोदी का तगड़ा जवाब | Headlines India</cx:pt>
          <cx:pt idx="13179">लालू को जेल से बाहर निकालने का शरद ने बनाया महाप्लान !</cx:pt>
          <cx:pt idx="13180">लालू जी अब जेल में बैठकर देखना मोदी का 56 इंच का सीना, लालू के जेल जाने पर मोदी ने ली चुटकी</cx:pt>
          <cx:pt idx="13181">लोगों का फूटा गुस्सा बीजेपी संसद पर बरसने लगे जूते चप्पल | Bjp Member of Parliament Walk Out</cx:pt>
          <cx:pt idx="13182">लौट के विपक्ष थर्ड फ्रंट पर आया , Modi vs All की तैयारी शुरू | हल्ला बोल</cx:pt>
          <cx:pt idx="13183">वज़न घटाने के लिए सुबह की 6 आदतें | 6 Miracle Morning Habits For Weight Loss Success | Hindi</cx:pt>
          <cx:pt idx="13184">वरिष्ठ पत्रकार वेद प्रताप वैदिक ने देखी 'पद्मावती',कहा,'फिल्म में कुछ भी आपत्तिजनक नहीं '</cx:pt>
          <cx:pt idx="13185">वरिष्ठ पत्रकार शेष नारायण सिंह ने भाजपाई नेता की खाल लाइव डिबेट में उधेड़ी Heated debate on Padmavati</cx:pt>
          <cx:pt idx="13186">वायरल सच: क्या कुवैत में 62 डिग्री पहुंच गया है तापमान और जल गया पेड़?</cx:pt>
          <cx:pt idx="13187">वायरल सच: गुजरात में कांग्रेस को 89 में 65 सीट देने वाले सर्वे का सच</cx:pt>
          <cx:pt idx="13188">वायरल हुए डांसर डब्बू के 'वो' किस्से जो कोई नहीं जानता! Exclusive | News Tak</cx:pt>
          <cx:pt idx="13189">वारदात: कमरा नंबर-2201 में क्या हुआ?</cx:pt>
          <cx:pt idx="13190">वाराणसी में मौत के मंजर के बाद की तस्वीर | #NTGroundReport | BIG STORY | News Tak</cx:pt>
          <cx:pt idx="13191">विदाई की रस्म में फूट फूटकर रोईं अनुष्का, देखें कैसे विराट ने संभाला</cx:pt>
          <cx:pt idx="13192">विदेश से Honeymoon एन्जॉय कर लौटे Virat - Anushka, नहीं निकले घर से बाहर</cx:pt>
          <cx:pt idx="13193">विदेशो मैं भाईजान का जलवा। Film Tiger Jinda hai Salman khan Pbh News</cx:pt>
          <cx:pt idx="13194">विशेष | उत्तराखंड से दिल्ली तक हिली धरती; यह भूकंप तो आगे के लिए खतरे की घंटी</cx:pt>
          <cx:pt idx="13195">वीडियो जरूर देखे और शेयर करे - सर र र र... उड़े | Satrangi Lahriyo | Superhit Rajasthani DJ Song</cx:pt>
          <cx:pt idx="13196">शतक लगाने के बाद भी हारी दिल्ली तो रो पड़े ऋषभ पंत, लेकिन कह गए ऐसी बात जीत लिया करोड़ों लोगो का दिल</cx:pt>
          <cx:pt idx="13197">शनि अमावस्या 18 नवम्बर 2017 को जरा से काले तिल रातोरात चमका देगे आपकी किस्मत, बदलेगा भाग्य // Magic</cx:pt>
          <cx:pt idx="13198">शनि अमावस्या 18 नवम्बर 2017 रात चुपचाप इस जगह जला लें ये 1 दिया और बोलें अपनी मनोकामना I amavasya</cx:pt>
          <cx:pt idx="13199">शनि अमावस्या 18 नवम्बर को बस एक माचिस रातोरात चमका देगे किस्मत इतना आयेगा पैसा की संभाल नही पाओगे</cx:pt>
          <cx:pt idx="13200">शनिदेव Top 10 भजन :- शनि की पूजा धुम धाम से होती है || शनिदेव को प्रसन्न करने वाला भजन</cx:pt>
          <cx:pt idx="13201">शनिवार अपने पर्स या जेब में रख दे कोई भी 1 चीज़ शाम तक होगा चमत्कार</cx:pt>
          <cx:pt idx="13202">शनिवार की सुबह घर आए ये 3 बिन बुलाए मेहमान, तो देते हैं शनि कृपा का संकेत</cx:pt>
          <cx:pt idx="13203">शनिवार स्पेशल : भगवान शनि की आराधना : कर्मफलदायक शनि देव भजन : शनि देव की आराधना</cx:pt>
          <cx:pt idx="13204">शनिवार स्पेशल : शनि देव की आरती : शनि देव की चालीसा : कर्मफलदायक शनि देव की आराधना</cx:pt>
          <cx:pt idx="13205">शनिवार स्पेशल : शनि देव की आरती : शनि देव की चालीसा : नवग्रह की आरती : देवोँ की वंदना</cx:pt>
          <cx:pt idx="13206">शनिवार स्पेशल : श्री शनि देव चालीसा | इसे सुनने से शनिदेव कष्टों को मिटाते हैं | Rathore Cassettes</cx:pt>
          <cx:pt idx="13207">शनिवार स्पेशल कथा : शनि का करो जयकारा || शनि देव की इस कथा का श्रवण करने से शनि दोष समाप्त होता है</cx:pt>
          <cx:pt idx="13208">शनिवार स्पेशल भजन : || नाम बजरंगी उनका ||  Ramkumar Lakkha || Most Popular Hanumanji Bhajan</cx:pt>
          <cx:pt idx="13209">शनिवार स्पेशल भजन : चमके चोला लाल बाला बजरंगी || रामकुमार लक्खा || Most Popular Hanumanji Bhajan</cx:pt>
          <cx:pt idx="13210">शनिवार स्पेशल भजन : चलो हनुमान जी के द्वार || राम कुमार लक्खा || Most Popular Hanumanji Bhajan</cx:pt>
          <cx:pt idx="13211">शनिवार स्पेशल भजन : नाचे हनुमान माँ के मंदिर में | Anjali Jain  Superhit Bhajan | Rathore Cassettes</cx:pt>
          <cx:pt idx="13212">शनिवार स्पेशल भजन : बोलो बजरंगी की जय जयकार || Anjali Jain || Most Popular Hanumanji Bhajan</cx:pt>
          <cx:pt idx="13213">शनिवार स्पेशल भजन : मेरी सुन लो वीर हनुमान || Rakesh Kala || Most Popular Hanumanji Bhajan</cx:pt>
          <cx:pt idx="13214">शनिवार स्पेशल भजन : राम जी के प्यारे || Shailendr Jain || Most Popular Hanuman Ji Bhajan</cx:pt>
          <cx:pt idx="13215">शनिवार स्पेशल भजन : शनिदेवजी का धाम || इस भजन के सुनने से शनि के साढ़ेसाती से मुक्ति मिलती है</cx:pt>
          <cx:pt idx="13216">शनिवार स्पेशल भजन : हनुमानजी को सजाऊगी || तनुश्री || Most Popular Hanumanji Bhajan</cx:pt>
          <cx:pt idx="13217">शनिवार स्पेशल हनुमानजी आरती व भजन || Rakesh Kala || Most Popular Hanuman ji Aarti</cx:pt>
          <cx:pt idx="13218">शमी की बीवी के बेहद गंदे आरोप.. होटल में ऐसा करते हैं सभी क्रिकेटर्स</cx:pt>
          <cx:pt idx="13219">शरद पवार यांनी भीमा कोरेगावचा सांगितला इतिहास, राज्यसभेत निवेदन झालं ते झालं...</cx:pt>
          <cx:pt idx="13220">शशि कपूर के घर बॉलीवुड का जमावड़ा II Bollywood celebs rush to veteran actor's residence</cx:pt>
          <cx:pt idx="13221">शशि कपूर के निधन पर अमिताभ बच्चन ने नम आंखों से कहा  अब मेरे पास भाई नहीं है.</cx:pt>
          <cx:pt idx="13222">शहला रशीद ने किस-किस चैनल को दी सरेआम गाली ?/ SHEHLA RASHID SPEECH IN DELHI</cx:pt>
          <cx:pt idx="13223">शादी की पहली रात पवन दिखे इतने खुश, ज्योति के साथ ली ऐसी सेल्फी...|| Pawan Jyoti Wedding Pictures ||</cx:pt>
          <cx:pt idx="13224">शादी के बाद पवन सिंह का खुलासा अक्षरा सिंह के साथ फिल्म नहीं - Pawan &amp; Aksahra BreakUp News</cx:pt>
          <cx:pt idx="13225">शादी के बाद पवन सिंह का पहला इंटरव्यू | Pawan Singh -Akshara Singh Interview | Bindaas Bhojpuriya</cx:pt>
          <cx:pt idx="13226">शार्दुल ठाकुर पर भड़क गए रोहित,दे डाली गाली | Kusal Perera hit 27 run Shardul Thakur Over | Ind Vs SA</cx:pt>
          <cx:pt idx="13227">शिव महिमा, Shiv Mahima I Hindi Movie Songs I HARIHARAN, ANURADHA PAUDWAL</cx:pt>
          <cx:pt idx="13228">शिवरायांवर आक्षेपार्ह बोलणाऱ्या छिंदमची बोलती केली कायमची बंद! हाच व्हिडीओ व्हायरल Shripad Chindam</cx:pt>
          <cx:pt idx="13229">शीतल अज्याच्या संसारात जयडी कालवणार विष|Lagira Zhala Jee|5 June 2018|Upcoming Twist|Nirom Marathi</cx:pt>
          <cx:pt idx="13230">शीतल उगवणार भय्यावर सुड|Lagira Zhala jee|27 May 2018|Upcoming Twist|Nirom Marathi</cx:pt>
          <cx:pt idx="13231">शीतल देणार भय्याशी लग्न करण्यासाठी होकार|Lagira Zhala Jee|1 May 2018|Upcoming Twist|Nirom Marathi</cx:pt>
          <cx:pt idx="13232">शीतल पोहचली बेळगावला|अजिंक्य देणार का प्रेमाची कबुली|Lagira Zhala Jee|4 December 2017|upcoming Twist</cx:pt>
          <cx:pt idx="13233">शीतल व अजिंक्य देणार त्यांच्या प्रेमाची आहुती|Lagira Zhala Jee|23 April 2018|Upcoming Twist|</cx:pt>
          <cx:pt idx="13234">शीतल व अज्याच्या संसाराची होणार सुरवात|Lagira Zhala Jee|7 June 2018|Upcoming Twist|Nirom Marathi</cx:pt>
          <cx:pt idx="13235">शीतल विरुद्ध जयडीचा डाव|Lagira Zhala Jee|6 June 2018|Upcoming Twist|Nirom Marathi</cx:pt>
          <cx:pt idx="13236">शीतल होणार परीक्षेत पास|Lagira Zhala Jee|29 January 2018|Upcoming Twist|Zee Marathi</cx:pt>
          <cx:pt idx="13237">शीतलच्या गळ्यात अज्या घालणार मंगळसुत्र|Lagira Zhala Jee|4 May 2018|Upcoming Twist|Nirom Marathi</cx:pt>
          <cx:pt idx="13238">शीतलच्या घरी होणार बघण्याचा कार्यक्रम|Lagira Zhala Jee|9 May 2018|Upcoming Twist|Nirom Marathi</cx:pt>
          <cx:pt idx="13239">शीतलनी दिली प्रेमाची कबुकी | Lagir Jhala Ji 20 April 2018</cx:pt>
          <cx:pt idx="13240">शीतल-भैय्याचा सुपारी कार्यक्रम | Lagir Zala Ji Upcoming Twist | Shivani Baokar Wedding</cx:pt>
          <cx:pt idx="13241">शीतली पोचली कसम परेडला | Upcoming Twist Lagir Jhala Ji</cx:pt>
          <cx:pt idx="13242">शीतली समोर येणार सत्य|Lagira Zhala Jee|19 April 2018|Upcoming Twist|Nirom Marathi</cx:pt>
          <cx:pt idx="13243">शीतली-आज्याचा कांदे पोहे कार्यक्रम | Lagir Jhala Ji Upcoming Twist | Lagir Jhala Ji 8 May 2018</cx:pt>
          <cx:pt idx="13244">शीतलीचा मेहंदी सोहळा Exclusive | Lagira Zhala Ji | लागिरं झालं जी | Zee Marathi</cx:pt>
          <cx:pt idx="13245">शीतलीनी नाकारली आज्याची मांगनी | Lagir Jhala Ji 9 May 2018</cx:pt>
          <cx:pt idx="13246">शुक्रवार सुबह स्पेशल : लक्ष्मी माता की आरती : लक्ष्मी माता का धन दायक मंत्र : लक्ष्मी भजन</cx:pt>
          <cx:pt idx="13247">शुक्रवार स्पेशल : नॉन स्टॉप : माता की आरतियाँ : देवी माँ की आरतियाँ : शेरावाली माँ की आरतियाँ</cx:pt>
          <cx:pt idx="13248">शुक्रवार स्पेशल : नॉन स्टॉप मातारानी की आरती : दुर्गा चालीसा : दुर्गा मंत्र : जय माँ शेरावाली</cx:pt>
          <cx:pt idx="13249">शुक्रवार स्पेशल : लक्ष्मी माता की आरती : ॐ जय लक्ष्मी माता : अंजली जैन के मधुर स्वर में माता की आरती</cx:pt>
          <cx:pt idx="13250">शुक्रवार स्पेशल भजन : आया हूँ तेरे दरबार मईया जी || Ramkumar Lakkha || Most Popular Mata Bhajan</cx:pt>
          <cx:pt idx="13251">शुक्रवार स्पेशल भजन : जय संतोषी माता || Vandana Vajpai, Anjali Jain  Most Popular Santosi Maa Bhajan</cx:pt>
          <cx:pt idx="13252">शुक्रवार स्पेशल भजन : जयपुर की चुनरिया में लाई शेरावालिए | Mata Rani Bhajan 2018 | Rathore Cassettes</cx:pt>
          <cx:pt idx="13253">शुक्रवार स्पेशल भजन : भर जायेगे खाली खजाने || राकेश काला ||  Most Popular Mata Rani Bhajan</cx:pt>
          <cx:pt idx="13254">शुक्रवार स्पेशल भजन : मईया का जागरण करबाना है || माता रानी का अब तक का सबसे प्यारा भजन</cx:pt>
          <cx:pt idx="13255">शुक्रवार स्पेशल भजन : माँ की चुन्दरिया भा गई  || लाजवंती पाठक || Most Popular Mata Rani Bhajan</cx:pt>
          <cx:pt idx="13256">शुरू हो गए हैं पाकिस्तान के बुरे दिन : सीमा में गिरे अमेरिकी बम ? INDIA NEWS VIRAL</cx:pt>
          <cx:pt idx="13257">श्री देवी का गेली l इंदुरीकर महाराज यांचे मुलांना भन्नाट प्रश्न l Indurikar Maharaj Comedy Kirtan</cx:pt>
          <cx:pt idx="13258">श्री देवी पर विशेष || अलविदा श्री देवी || कैसे हुवा ये हादसा पूरी खबर || Shree Cine News</cx:pt>
          <cx:pt idx="13259">श्रीदेवी का पुनर्जन्म | Sridevi Punarjanam Video gone Viral | New Baby Sridevi's Video</cx:pt>
          <cx:pt idx="13260">श्रीदेवी के अंतिम दर्शन के बाद जाह्नवी-खुशी को गले लगाकर रोईं रेखा</cx:pt>
          <cx:pt idx="13261">श्रीदेवी के अंतिम दर्शन के लिए पहुंचीं हेमा-ऐश्वर्या, 3.30 बजे होगा अंतिम संस्कार</cx:pt>
          <cx:pt idx="13262">श्रीदेवी के घर पहुंचे सलमान खान, दर्शन किया और तुरंत निकल गए...</cx:pt>
          <cx:pt idx="13263">श्रीदेवींचा लग्न सोहळ्यातील शेवटचा व्हिडीओ व्हायरल</cx:pt>
          <cx:pt idx="13264">श्वेता सिंह का  पाटीदारों पर सबसे बड़ा सर्वे आम आदमियों से पूछा हार्दिक के साथ हो या नहीं</cx:pt>
          <cx:pt idx="13265">संघ के दफ्तर में झाड़ू लगाने वाले नरेंद्र मोदी कैसे बने मुख्यमंत्री। Gujarat CM | Episode 16</cx:pt>
          <cx:pt idx="13266">संपूर्ण भाषण Raj Thackeray शरद पवारांच्या भेटीनंतर राज ठाकरे पहिल्यांदाच शिवतीर्थावर भाषण Mumbai MNS</cx:pt>
          <cx:pt idx="13267">संभाजी भिडे ठहराए जा रहे हैं भीमा कोरेगांव हिंसा के लिए जिम्मेदार, जानिए, कौन हैं 'गुरुजी'</cx:pt>
          <cx:pt idx="13268">सचिन सदन में नहीं पढ़ पाए अपना पहला भाषण II Rajya Sabha First Speech of Sachin Tendulkar</cx:pt>
          <cx:pt idx="13269">सपना का नया गाना : शोले का धर्मेंदर | जिसपे किया सबसे सुन्दर डांस | Haryanvi Song 2018 | Trimurti</cx:pt>
          <cx:pt idx="13270">सपना के इस डांस पर मुरैना में बरसे लठ | सपना का डांस देख पब्लिक हुई बेकाबू | Maina Haryanvi</cx:pt>
          <cx:pt idx="13271">सपना चौधरी और पूजा हुड्डा पहली बार मिकलकर डांस किया | मैं तेरी नचायी नाचू सु | सभी भक्त देखते रह गए</cx:pt>
          <cx:pt idx="13272">सपना चौधरी और राजा गुर्जर ने एक बार फिर स्टेज पर हंगामा कर दिया | New DJ Song | New Haryanvi 2018</cx:pt>
          <cx:pt idx="13273">सपना चौधरी की ऐसी धांसू show entry नहीं देखी होगी 2018! Sapna Choudhary New Show Entry and Dance</cx:pt>
          <cx:pt idx="13274">सपना चौधरी के live show में हुआ पथराव! डर गयीं सपना चौधरी! Sapna Choudhary Program in Murena</cx:pt>
          <cx:pt idx="13275">सपना चौधरी को पहली बार पुलिस ने डांस करने से रोका! 😳 Sapna Choudhary Dwarka Dance</cx:pt>
          <cx:pt idx="13276">सपना चौधरी ने अपने घर जागरण में सभी सिंगर का हौसला बढ़ाया | Sapna Home Jagran</cx:pt>
          <cx:pt idx="13277">सपना चौधरी पहली बार स्टेज पर रोने लगी! Sapna Choudhary Cried on Stage in Dighal</cx:pt>
          <cx:pt idx="13278">सपना डांस 2018 | Superhit Sapna Stage Dance | New Haryanvi DJ Song 2018</cx:pt>
          <cx:pt idx="13279">सपना ही सपना दिखै सै HARYANVI COMEDY EPISODE</cx:pt>
          <cx:pt idx="13280">सपा – बसपा गठबंधन की गोरखपुर में पहली बड़ी रैली SP-BSP COMBINE'S FIRST MAJOR RALLY IN GORAKHPUR</cx:pt>
          <cx:pt idx="13281">सबसे बड़ी बहस: राजस्थान में क्यों नहीं चला बीजेपी का हिंदू कार्ड ? (Manak Gupta)</cx:pt>
          <cx:pt idx="13282">सवर्ण MLA-MP क्यों करते हैं धोखाबेजी ?/CROSS VOTING FOR SP-BSP MLA- SHAMBHU</cx:pt>
          <cx:pt idx="13283">सांगली : क्रूझर अपघातात पाच पैलवानांसह 6 जणांचा मृत्यू, प्रत्यक्षदर्शींची माहिती</cx:pt>
          <cx:pt idx="13284">सांगली : पतंगराव कदम यांच्यावर वांगीतील सोनहिरा साखर कारखान्याच्या परिसरात अंत्यसंस्कार</cx:pt>
          <cx:pt idx="13285">सांगली : संभाजी भिडे गुरुजी यांची संपूर्ण पत्रकार परिषद</cx:pt>
          <cx:pt idx="13286">सांगली । पतंगराव कदम अनंतात विलीन, हजारोंच्या उपस्थितीत अंत्यसंस्कार</cx:pt>
          <cx:pt idx="13287">सांस रोक देने वाले मैच में, धोनी की चतुराई से चेन्नई ने दिल्ली को 11 रनो से ऐसे हरया | SPORTS EDGE</cx:pt>
          <cx:pt idx="13288">सातारा : सत्ता असो वा नसो, शेवटपर्यंत तुमच्यासाठी जगेन, वाढदिवसानिमित्त उदयनराजेंचा शब्द</cx:pt>
          <cx:pt idx="13289">सातारा : हनीमूनला जाण्याआधीच कट रचला, पत्नीने प्रियकराच्या मदतीने पतीला संपवलं</cx:pt>
          <cx:pt idx="13290">सामुदायिक विवाहसोहळ्यात पार पडणार अज्या शीतलचा लग्न सोहळा|Lagira Zhala Jee|Upcoming Twist|</cx:pt>
          <cx:pt idx="13291">सावधान इंडिया  Spoof - एक तरफा प्यार | TSP's Bade Chote</cx:pt>
          <cx:pt idx="13292">सावधान... 48 घंटे बाद महातूफान !</cx:pt>
          <cx:pt idx="13293">सिकारपुर 2018 में सपना चौधरी ने सबके तोते उड़ा दिए | सिकार पुर नजफगढ़ के लोग देखते रह गए | Maina</cx:pt>
          <cx:pt idx="13294">सिरफिरा आशिक़  CHINTU PANDEY SUPERHIT MOVIE ( HD 2018 ) Bhojpuri Full HD Film 2018</cx:pt>
          <cx:pt idx="13295">सिविल सेवाओं की तैयारी कैसे करें, How to stop worrying and prepare for Civil services</cx:pt>
          <cx:pt idx="13296">सीरीज हारकर कैलिस, पोलाक का दिमाग खराब.. कह दी इतनी गंदी बात</cx:pt>
          <cx:pt idx="13297">सीसीटीव्ही पाहा, १ सेकंदात १३ जणांचा जीव गेला Kolhapur Accident CCTV</cx:pt>
          <cx:pt idx="13298">सुप्रीम कोर्ट के चार जज क्यों हुए बागी/BIG DEBATE ON SC JUDGE CONTROVERSY</cx:pt>
          <cx:pt idx="13299">सुबह नहाने के पानी में डालदें बस ये 1 चीज, इतना आएगा पैसा संभाल नहीं पाओगे Astrology in hindi</cx:pt>
          <cx:pt idx="13300">सुबह सवेरे @ Hindi Khabar 26 JANUARY 2018</cx:pt>
          <cx:pt idx="13301">सुबह सुबह | चंद्र ग्रहण To Offer Rare Glimpse At Super Blue Blood Moon</cx:pt>
          <cx:pt idx="13302">सुबह सुबह मन ही मन बोलें ये एक शब्द ! न बीमारी, न शत्रु, न तंगी, न दुख- 100% हर चीज़ होगी मुट्ठी में</cx:pt>
          <cx:pt idx="13303">सुबह-सुबह अजवाइन का पानी 4 दिन पीने के बाद आप खुद चौकन्ने हो जायेंगे// Ayurved Samadhan</cx:pt>
          <cx:pt idx="13304">सुबह-सुबह मासूम निकले थे स्कूल के लिए, अब रह गयी हैं तो सिर्फ यादें | बुझ गए 13 घरों के चिराग</cx:pt>
          <cx:pt idx="13305">सुरु झाली रेवती  व सुबोधची लगीनघाई|Mazhya Navryachi Bayko|20 February 2018|Upcoming Twist|</cx:pt>
          <cx:pt idx="13306">सुरेश रैना के प्यार में डूबी थी अनुष्का शर्मा ,विराट कोहली ने ऐसे लगा दी सेंध</cx:pt>
          <cx:pt idx="13307">सुषमा अंधारेचं विक्रोळी मुंबई येथील संपूर्ण भाषण | Sushma Andhare Full Speech Vikroli Mumbai</cx:pt>
          <cx:pt idx="13308">सुषमा अंधारेनी केली राजकारण्यांची पोलखोल- एकदा बघाच</cx:pt>
          <cx:pt idx="13309">सुहागिन महिलाएं घर मे रोज़ करें ये काम तो चमकेगी पति की किस्मत, वहां धन कुबेर रहते हैं मेहरबान</cx:pt>
          <cx:pt idx="13310">सूजी का इतना टेस्टी और आसान नाश्ता की आप रोज़ बनाकर खाएंगे /Breakfast Recipes /Suji Rolls /Easy Nasta</cx:pt>
          <cx:pt idx="13311">सूजी के नमकपारे की इतनी आसान रेसिपी की आप देखते ही तुरंत बनाएंगे और महीना भर खाएंगे Suji Namakpara</cx:pt>
          <cx:pt idx="13312">सूजी से बनाये ऐसा टेस्टी नाश्ता जो बड़े और बच्चे सभी को पसंद आये Sooji Snacks | Suji Snacks Recipe</cx:pt>
          <cx:pt idx="13313">सेंचुरियन वनडे का सबसे मजबूरी वाला पल.. 2 रन बनाने में लग गए 55 मिनट</cx:pt>
          <cx:pt idx="13314">सेक्स CD कांड में बड़ा खुलासा भाजपा मंत्री की घटिया करतूत BJP exposed on Hardik Patel CD</cx:pt>
          <cx:pt idx="13315">सैराटच्या नावानं चांगभलं | SAIRATCHYA NAVAN CHANGBHAL- Nagraj Manjule | Aatpat</cx:pt>
          <cx:pt idx="13316">सैराटच्या नावानं चांगभलं | SAIRATCHYA NAVAN CHANGBHAL- Nagraj Manjule | Episode-03 trailer</cx:pt>
          <cx:pt idx="13317">सोचो की ऐसा हो चूका है और वो मिल जायेगा | The Act as If Technique (Law of Attraction)</cx:pt>
          <cx:pt idx="13318">सोनिया गाँधी का ईमेल लीक, खुद तो फँसी ही, बाकि मंत्रियों को भी ले डूबी, Sonia Gandhi Email Leak</cx:pt>
          <cx:pt idx="13319">सोने से पहले यह जरुर करे | Subconscious Mind Power Techniques</cx:pt>
          <cx:pt idx="13320">सोमवार स्पेशल : शिव आरती : शिव चालीसा : शिव पूजा : महामृत्युंजय मन्त्र : शिव नाम पूजा : शिव आराधना</cx:pt>
          <cx:pt idx="13321">सोमवार स्पेशल भजन : तुम सब से बड़े त्रिपुरारी || राकेश काला || Most Popular Shiv Bhole Baba Bhajan</cx:pt>
          <cx:pt idx="13322">सोमवार स्पेशल भजन : देवों के देव शिव कैलाशी || अंजली जैन || Most Popular Shiv Bhole Baba Bhajan</cx:pt>
          <cx:pt idx="13323">सोमवार स्पेशल भजन : पार करो मेरा बेड़ा भव से है शिव कैलाशी | Vandana Vajpai | Rathore Cassettes</cx:pt>
          <cx:pt idx="13324">सोमवार स्पेशल भजन : बाबा शिव भोले सुबह उठकर जिसने ये भजन सुन लिया भगवन उसकी हर मनोकामना पूरी करेंगे</cx:pt>
          <cx:pt idx="13325">सोमवार स्पेशल भजन : भोले की जय || अंजली जैन, राकेश काला || Most Popular Bhole Baba Bhajan #Chanda</cx:pt>
          <cx:pt idx="13326">सोमवार स्पेशल भजन : शिव को जल चढ़ाता है || रंजना मिश्रा || Most Popular Bhole Baba Bhajan</cx:pt>
          <cx:pt idx="13327">सोमवार स्पेशल भजन : शिव जी की आरती : शिव जी के भजन : भोले बाबा की आरती एवं भजन</cx:pt>
          <cx:pt idx="13328">सोमवार स्पेशल भजन : शिव शंकर भोले कैलाशी तेरे दरश को अंखिया है प्यासी | Anjali Jain | Shiv Bhajan</cx:pt>
          <cx:pt idx="13329">सोमवार स्पेशल भजन : सब नाथों के नाथ शिव प्यारे लगे || Anjali Jain || Most Popular Bhole Baba Bhajan</cx:pt>
          <cx:pt idx="13330">सोमवार स्पेशल भजन : सुबह शाम शिव का नाम जपना चाहिए | Hindi Shiv Bhajan 2018 | Rathore Cassettes</cx:pt>
          <cx:pt idx="13331">सोमवार स्पेशल भजन : हे त्रिपुरारी ! भक्ति का रंग छा गया || प्रमोद कुमार || Most Popular Bhole Bhajan</cx:pt>
          <cx:pt idx="13332">सोमवार स्पेशल भजन : हे शिव भण्डारी || रंजना मिश्रा || Most Popular Shiv Bhajan</cx:pt>
          <cx:pt idx="13333">सोमवार स्पेशल भजन: शिव शंकर भोले नाथ मेरे |  Pramod Kumar | Most Popular Shiv Bhajan | Bhajan Kirtan</cx:pt>
          <cx:pt idx="13334">सोमवार स्पेशल शिव आराधना : शिव चालीसा : शिव आरती : भोले बाबा के कल्याणकारी भजन</cx:pt>
          <cx:pt idx="13335">सोमवारी अमित ठाकरेंचा मिताली बोरूडेंसोबत होणार साखरपुडा</cx:pt>
          <cx:pt idx="13336">सोलापूर : बारावीचा पेपर फुटला, तासाभरातच प्रश्नपत्रिका सोशल मीडियावर</cx:pt>
          <cx:pt idx="13337">सौतेली माँ श्रीदेवी के निधन पर अर्जुन कपूर ने जो बात कही जानकर होश उड़ जायेंगे आपके</cx:pt>
          <cx:pt idx="13338">स्पीकर Sumitra mahajan को आया जबरदस्त गुस्सा, तुम चुप रहो चुनाव हार गए loksabha Congress का हगामा</cx:pt>
          <cx:pt idx="13339">स्पेशल रिपोर्ट : कोल्हापूर : कोल्हापूरच्या बेपत्ता महिला फौजदाराचं गौडबंगाल काय?</cx:pt>
          <cx:pt idx="13340">स्पेशल रिपोर्ट : बीड : डोंगराच्या खोदकामादरम्यान मूर्ती सापडली, मूर्तीशेजारी नाग</cx:pt>
          <cx:pt idx="13341">स्पेशल रिपोर्ट : वर्धा : एक नवरी पळून गेली, दुसरी धावून आली, लग्नाची अनोखी कहाणी</cx:pt>
          <cx:pt idx="13342">स्पेशल रिपोर्ट : सांगली : अनिकेत कोथळेच्या मृतदेहासोबत 14 तासाच्या प्रवासात काय घडलं?</cx:pt>
          <cx:pt idx="13343">स्पेशल रिपोर्ट : सांगली : पकडताच अण्णांच्या नावाने हाका मारणारा कोंबडा</cx:pt>
          <cx:pt idx="13344">स्वराज्यरक्षक संभाजी' मालिकेत अमोल कोल्हेची एन्ट्री, मात्र इतर कलकारांची एक्झिट</cx:pt>
          <cx:pt idx="13345">स्वादू कुणबा ! SWADU KUNBA भागः4 ढोंगी पडित HARYANVI COMEDY EPISODE</cx:pt>
          <cx:pt idx="13346">हनुमान चालीसा, Hanuman Chalisa I BABITA SHARMA I Full Audio Song  I T-Series Bhakti Sagar</cx:pt>
          <cx:pt idx="13347">हनुमान चालीसा, Hanuman Chalisa I HARI OM SHARAN I Shri Hanuman Chalisa I Jai Jai Shri Hanuman</cx:pt>
          <cx:pt idx="13348">हनुमान चालीसा, हनुमान आरती Hanuman Chalisa, Aarti, NARENDRA CHANCHAL, Hamare Ramji Se Ram Ram Kahiyo</cx:pt>
          <cx:pt idx="13349">हनुमान जन्मोत्सव २०१८,Hanuman Janmotsav,Hanuman Jayanti Special Bhajans2018,HARIHARAN,HARI OM SHARAN</cx:pt>
          <cx:pt idx="13350">हनुमान जयंती 2018 : जन्मे हे बजरंगी झूमो नाचो मंगल गाओ | Hanumanji Jaynti Bhajan | Rathore Cassettes</cx:pt>
          <cx:pt idx="13351">हफ्ते में सिर्फ 1 दिन लगा लो बाल इतने ज्यादा लम्बे हो गए की संभालने में नहीं आये | Super Hair Growth</cx:pt>
          <cx:pt idx="13352">हफ्ते में सिर्फ 1 बार लगाया बाल इतने ज्यादा लम्बे हो गए की तंग आकर कटवाने पड़े Super Fast Hair Growt</cx:pt>
          <cx:pt idx="13353">हफ्ते में सिर्फ 1 बार लगाया बाल इतने ज्यादा लम्बे हो गए की तंग आकर कटवाने पड़े Super Fast Hair Growth</cx:pt>
          <cx:pt idx="13354">हफ्ते में सिर्फ 1 रात लगाया बाल इतने ज्यादा लम्बे हो गए की तंग आकर कटवाने पड़े Super Fast Hair Growt</cx:pt>
          <cx:pt idx="13355">हफ्ते में सिर्फ 1बार लगाया बाल इतने ज्यादा लम्बे हो गए की तंग आकर कटवाने पड़े Super Fast Hair Growth</cx:pt>
          <cx:pt idx="13356">हमलोग : फिल्‍म 'पद्मावती' पर खिंची तलवारें</cx:pt>
          <cx:pt idx="13357">हर तरह की मनोकामना पूर्ति के लिये इतवार के दिन कपूर में जला दें ये छोटी सी चीज फिर खुद कहेंगे वाह !</cx:pt>
          <cx:pt idx="13358">हर रात 3 से 5 खुलती है अचानक एक ही समय पर नींद तो समझे भगवान देते है यह संकेत/AstroMitram</cx:pt>
          <cx:pt idx="13359">हरभजन सिंह की वाइफ ने श्रीदेवी को लेकर कह दी ऐसी बात, जिससे हर कोई दंग…</cx:pt>
          <cx:pt idx="13360">हरयाणवी कॉमेडी - झण्डू के बाबू का श्राद्ध || Haryanvi Comedy | Jhandu Comedy</cx:pt>
          <cx:pt idx="13361">हल्दी से बरसाए पैसा इस अक्षय तृतीया पर - akshay tritiya ke upay in hindi</cx:pt>
          <cx:pt idx="13362">हल्ला बोल : सुप्रीम कोर्ट में आरोपों की सुनामी</cx:pt>
          <cx:pt idx="13363">हल्ला बोल | अब की बार हज सब्सिडी पर वॉर; मोदी ने बंद किया हज का बही-खाता !</cx:pt>
          <cx:pt idx="13364">हल्ला बोल | क्या 'शिवभक्त' राहुल को राम मंदिर में रूकावट के लिए खेद नहीं है ?</cx:pt>
          <cx:pt idx="13365">हल्ला बोल: Rotomac के मालिक विक्रम कोठारी पर 3000 करोड़ के घोटाले का इलज़ाम , आखिर और कितने नीरव ?</cx:pt>
          <cx:pt idx="13366">हल्ला बोल: संभित पात्रा ने की कासगंज के करीब नाच-गाने के कार्यक्रम में मौजूद BJP MLA की  निंदा</cx:pt>
          <cx:pt idx="13367">हस रहे हैं लालू ! रो रहा है राम रहीम ! | Inside Track Of Lalu Prasad &amp; Baba Ram Rahim In Jail |</cx:pt>
          <cx:pt idx="13368">हसीन जहां के दूसरे पति हैं मोहम्मद शमी, पहले पति से तलाक की वजह आपको चौंका देगी, Mohammed Shami</cx:pt>
          <cx:pt idx="13369">हसीन जहां को शमी ने दिया बड़ा झटका; अपने अकाउंट से हसीन जहां के पैसे निकालने पर लगाई रोक</cx:pt>
          <cx:pt idx="13370">हसीन जहां पर बड़ा खुलासा: हसीन का नया झूट, शमी पर चेक रोकने का आरोप लगाया</cx:pt>
          <cx:pt idx="13371">हा पोलीस राज ठाकरे बद्दल काय बोलला तुम्हीच बघा..</cx:pt>
          <cx:pt idx="13372">हाताला चटके न देता वळा तिळाचे लाडू  | How to make Til Ladoo | Til Ladoo |  MadhurasRecipe | Ep - 300</cx:pt>
          <cx:pt idx="13373">हार के बाद एक और बुरी खबर, इस खिलाडी के दादा जी की हुई मौत || India lost The first ODI vs Sri Lanka</cx:pt>
          <cx:pt idx="13374">हार के बाद विराट का शर्मनाक बयान,धोनी को बताया हार का कारण | South Africa Beat India T-20 Highlights</cx:pt>
          <cx:pt idx="13375">हार्दिक की सीडी वाली लड़की पर खुलासा/ABHISHAR SHARMA ON HARDIK CD</cx:pt>
          <cx:pt idx="13376">हार्दिक पटेल के पूर्व साथी अश्विन पटेल ने बोला हार्दिक छोटा नेहरू है पानी की बोतलें बेचता था</cx:pt>
          <cx:pt idx="13377">हार्दिक पांड्या हो गए IPL-2018 से बाहर ?.. एक गलती पांड्या को पड़ गई भारी</cx:pt>
          <cx:pt idx="13378">हाेली का सबसे हिट Song | Khesari Lal Yadav | Bhatar Aiehe Holi Ke Baad | New Bhojpuri Holi Song 2018</cx:pt>
          <cx:pt idx="13379">हिंदुस्तान की शान Narendra Modi जी Zurich स्विट्ज़रलैंड पहुंचे ! दिखे गजब के स्टाइल में</cx:pt>
          <cx:pt idx="13380">हिटमैन' रोहित ने सबसे तेज टी-20 शतक के वर्ल्ड रिकॉर्ड की बराबरी की.</cx:pt>
          <cx:pt idx="13381">हिन्दू करे तो जेल, मुस्लिम करे तो खेल- अब नहीं चलेगा यह शादियों का खेल - Modi says Hindus not fool.</cx:pt>
          <cx:pt idx="13382">हैंडराइटिंग कैसे सुधारें | How to Improve Handwriting | Awal</cx:pt>
          <cx:pt idx="13383">हैदराबाद के खिलाफ शर्मनाक हार की जिम्मेदारी लेते हुए रो पडे कार्तिक, लेकिन कह गये ऐसी बात, सब भावुक</cx:pt>
          <cx:pt idx="13384">हैदराबाद को फाइनल में पहुंचाने के बाद राशिद खान ने धोनी पर दिया चौकाने वाला बयान, कर दिया सबक हैरान.</cx:pt>
          <cx:pt idx="13385">होईल का शीतलचा गृहप्रवेश|Lagira Zhala Jee|2 June 2018|Upcoming Twist|Nirom Marathi</cx:pt>
          <cx:pt idx="13386">होली (2018) का सबसे हिट गाना - Pawan Singh - Dala Jani Rang - Akshara - Poonam - Bhojpuri Holi Songs</cx:pt>
          <cx:pt idx="13387">होली खेलने के पहले ये विडियो जरुर देखें | Ways to Protect Yourself from Holi Colours</cx:pt>
          <cx:pt idx="13388">होशियारपुर में बाबा जी आज अचानक दिए दर्शन |Satymarg|Voice:- Ekta sidana|</cx:pt>
          <cx:pt idx="13389">অবশেষে সরাসরি বিয়ের ঘোষণা দিলেন বাপ্পি !!! মিডিয়ায় আলোচনার ঝড় !!</cx:pt>
          <cx:pt idx="13390">অভিষেকের ‘কীর্তি’তে বিস্মিত খোসকদমপুরের বাসিন্দারা I ETV NEWS BANGLA</cx:pt>
          <cx:pt idx="13391">অলৌকিক আস্তানা by সুনিরমল বসু (NEW GOLPO) SUNDAY SUSPENSE</cx:pt>
          <cx:pt idx="13392">আতঙ্কের রাত by Sasthipada Chattopadhyay (NEW GOLPO) SUNDAY SUSPENSE</cx:pt>
          <cx:pt idx="13393">আমার বাংলা | আজ হাইকোর্টে পঞ্চায়েত মামলার শুনানি</cx:pt>
          <cx:pt idx="13394">কলকাতায় ২০ হাজার কেজি ভাগাড়ের মাংস উদ্ধার</cx:pt>
          <cx:pt idx="13395">কাঁচড়াপাড়ায় ডাকাত কালীবাড়িতে পুজো দিতে এসে কি বললেন মুকুল রায় ??</cx:pt>
          <cx:pt idx="13396">কাল  রায়ের  আগে News 18 বাংলায় পঞ্চায়েত ভোটের  Exit Poll</cx:pt>
          <cx:pt idx="13397">কিভাবে সময় নষ্ট করা বন্ধ করবেন - Motivational Video in BANGLA</cx:pt>
          <cx:pt idx="13398">কী ভাবে বাস দুর্ঘটনা ? ETV NEWS BANGLA</cx:pt>
          <cx:pt idx="13399">জেঠীর অকাল প্রয়াণে একি অবস্থা রাখির|rakhi bandhan serial actress rita koiral|kritika chatterjee</cx:pt>
          <cx:pt idx="13400">জেনে নিন সাত ভাই চম্পা ধারাবাহিকের সাত রানির আসল পরিচয়! Meet the Seven Queens of saat bhai champa</cx:pt>
          <cx:pt idx="13401">জেলা পরিষদের ৮২৫টি আসনের মধ্যে ২৫১টি আসন তৃণমূলের</cx:pt>
          <cx:pt idx="13402">টেলিফোনে by Shirshendu Mukhopadhyay SUNDAY SUSPENSE</cx:pt>
          <cx:pt idx="13403">দুইদিন না যেতেই ভেঙ্গে যাচ্ছে রাজ শুভশ্রীর সংসার ??? টালিগঞ্জে তোলপাড় !!</cx:pt>
          <cx:pt idx="13404">দেখুন যেভাবে জেলে ঢুকানো হলো সালমান খানকে | কান্নায় ভেঙ্গে পরলো তার বোন | Salman Khan | Bangla News</cx:pt>
          <cx:pt idx="13405">নদী থেকে ক্রেন দিয়ে  বাস উদ্ধারের চেষ্টা</cx:pt>
          <cx:pt idx="13406">পিন্টু  by শরদিন্দু বন্দোপাধ্যায় (NEW GOLPO) SUNDAY SUSPENSE</cx:pt>
          <cx:pt idx="13407">বাসর রাতে বিধ্বস্ত শুভশ্রী !!! দেখুন কি অবস্থা করেছে রাজ !!</cx:pt>
          <cx:pt idx="13408">বিয়ের আগেই সন্তানের মা হয়েছিলেন শ্রীদেবী !!! কিন্তু কার সন্তান ??</cx:pt>
          <cx:pt idx="13409">ভোটের সকালেই উত্তপ্ত ভাঙড়</cx:pt>
          <cx:pt idx="13410">মাত্র ১ ফোটা ব্যবহারে লিঙ্গ ২ ঘন্টা দাড়িয়ে থাকবে ষ্টিলের মতো-How To Make Healthy Leech Oil At Home</cx:pt>
          <cx:pt idx="13411">রাজ শুভশ্রীর বিয়ের মেনুর তালিকা দেখলে চমকে যাবেন। Dinner Menu In Raj Subhashree Marriage</cx:pt>
          <cx:pt idx="13412">শ্রীদেবীর মৃত্যুতে একি বলল প্রথম স্বামী মিঠুন চক্রবর্তী ??? মিডিয়ায় তোলপাড় !!</cx:pt>
          <cx:pt idx="13413">সকাল থেকে উৎসাহের সাথে ভোট দিচ্ছেন ভোটাররা</cx:pt>
          <cx:pt idx="13414">সাকিবের সর্বোচ্চ শাস্তি চায়, ধনী ও সুনীল গাভাস্কার ! দেখুন আইসিসিতে কি অভিযোগ করলো</cx:pt>
          <cx:pt idx="13415">স্বপ্নদ্বীপ প্রফেসর শঙ্কু By সত্যজিৎ রায় (NEW GOLPO) SUNDAY SUSPENSE</cx:pt>
          <cx:pt idx="13416">ਅਸ਼ਲੀਲ ਵੀਡੀਓ ਦਾ ਸੱਚ ਤਾਂ ਕੁਝ ਹੋਰ ਹੀ ਨਿਕਲਿਆ! Truth behind Charanjit Chadda viral video || The Punjab TV</cx:pt>
          <cx:pt idx="13417">ਅਸੀਂ ਜਥੇਦਾਰਾਂ ਨੂੰ ਸੀਡੀਆਂ ਨਹੀਂ ਭੇਜਣੀਆਂ | Assi Jatherdaran Nu CD's Nahi..| 15.11.2017 | Dhadrianwale</cx:pt>
          <cx:pt idx="13418">ਅਕਾਲੀ ਆਗੂ ਪਵਨ ਕੁਮਾਰ ਟੀਨੂੰ ਨੇ ਕਿਹਾ ਐਸ ਐਚ ਓ ਬਾਜਵਾ ਪੰਜਾਬ ਦਾ ਸਿੰਘਮ ਹੈ। ਅਕਾਲੀ ਦਲ ਉਸ ਦੇ ਨਾਲ ਖੜ੍ਹਾ ਹੈ।</cx:pt>
          <cx:pt idx="13419">ਅਗਲੇ ਕੁੱਝ ਘੰਟਿਆਂ 'ਚ ਇੰਟਰਨੇਟ ਸੇਵਾਵਾਂ ਬੰਦ !</cx:pt>
          <cx:pt idx="13420">ਅਮਰੀਕ ਸਿੰਘ ਅਜਨਾਲਾ ਅਤੇ ਜਥੇਦਾਰ ਅਕਾਲ ਤਖਤ ਨੂੰ ਕੁਝ ਸਵਾਲ | Regarding Cholla Sahib Diwans | Dhadrianwale</cx:pt>
          <cx:pt idx="13421">ਅਮੀਨਾ ਬੀਬੀ ਬਣੀ ਕਿਰਨ ਬਾਲਾ ਦੀ ਧੀ ਨੇ ਕਿਸ ਨੂੰ ਕਿਹਾ 'ਮਾਂ' ?</cx:pt>
          <cx:pt idx="13422">ਅੰਮ੍ਰਿਤਸਰ” ਵਿੱਚ ਦੀਵਾਨ ਲਗਾਉਣਾ ਸਾਡਾ ਮਕਸਦ ਨਹੀਂ, ਸਾਡਾ ਮਕਸਦ ਕੁਝ ਹੋਰ ਹੈ | 12.11.2017 | Dhadrianwale</cx:pt>
          <cx:pt idx="13423">ਅੰਮ੍ਰਿਤਧਾਰੀ ਵਿਦਿਆਰਥੀ ਦੀ ਸਕੂਲ ਅੰਦਰ ਸਾਥੀਆਂ ਨੇ ਬੇਰਹਿਮੀ ਨਾਲ ਕੀਤੀ ਕੁੱਟਮਾਰ,ਵੀਡੀਓ 'ਚ ਕੈਦ</cx:pt>
          <cx:pt idx="13424">ਆਹ ਕੁਛ ਹੁੰਦਾ ਪੰਜਾਬ ਵਿਚ ਕੁੜੀਆਂ ਨਾਲ | ਸਿਮਰਜੀਤ ਬੈਂਸ ਨੇ ਰੰਗੇ ਹਾਥੀ ਫੜ੍ਹੇ</cx:pt>
          <cx:pt idx="13425">ਆਖ਼ਿਰ 6 ਜੂਨ ਨੂੰ ਪੰਜਾਬ ਜਥੇਬੰਦੀਆਂ ਨੂੰ ਕਿਉ  ਬੰਦ ਕਰਨਾ ਪਿਆ ਅੰਦੋਲਨ</cx:pt>
          <cx:pt idx="13426">ਆਖਿਰ ਕਿਉਂ ਕੀਤੀ ਚੱਢੇ ਦੇ ਪੁੱਤਰ ਨੇ ਖੁਦਕੁਸ਼ੀ ?</cx:pt>
          <cx:pt idx="13427">ਆਖ਼ਿਰ ਪੰਜਾਬ ਪਹੁੰਚਿਆ ਤੂਫ਼ਾਨ, ਵੇਖੋ EXCLUSIVE ਤਸਵੀਰਾਂ, ਇਨ੍ਹਾਂ ਇਲਾਕਿਆਂ 'ਚ ਅਲਰਟ</cx:pt>
          <cx:pt idx="13428">ਇਸਤਰੀ ਅਕਾਲੀ ਦਲ ਦੀ ਆਗੂ ਹੈ ਪੀੜਿਤਾ ਜਸਵਿੰਦਰ ਕੌਰ ਸ਼ੇਰਗਿੱਲ</cx:pt>
          <cx:pt idx="13429">ਇੰਸਪੈਕਟਰ ਨਾਲ ਯਾਰੀ ਵਿੱਕੀ ਗੌਂਡਰ ਨੂੰ ਪੈ ਗਈ ਭਾਰੀ ,Vicky Gonder Vs Inspector Vikram Braar</cx:pt>
          <cx:pt idx="13430">ਇਕ ਹੋਰ ਸੀਨੀਅਰ ਅਤੇ ਧਰਮਿਕ ਸ਼ਖ਼ਸੀਅਤ ਅਸ਼ਲੀਲ ਵੀਡੀਓ ਕਾਰਨ ਵਿਵਾਦਾਂ ਚ ਘਿਰੀ</cx:pt>
          <cx:pt idx="13431">ਇਨਸਾਫ ਲੈਣ ਲਈ ਕੀਤੀ ਫੇਸਬੁੱਕ 'ਤੇ ਲਾਈਵ ਖੁਦਕੁਸ਼ੀ - ਇਨਸਾਫ ਲਈ ਖੁਦ ਨੂੰ ਮਾਰੀ ਗੋਲੀ | ਅੰਤ ਤੱਕ ਦੇਖੋ ਵੀਡੀਓ</cx:pt>
          <cx:pt idx="13432">ਸਿੱਖ ਨੇ ਸਿੱਧਾ ਫੋਨ ਲਾ ਲਿਆ, Fer Dekho Ki Keh Reha,  Call Recording , Parmish Varma Di Sport ch panga.</cx:pt>
          <cx:pt idx="13433">ਸਿੱਖ ਬੱਚਿਆਂ ਨੂੰ ਨਪੁੰਸਕ ਬਣਾਉਣ ਵਾਲੇ ਟੀਕੇ ਦਾ ਅਸਲ ਸੱਚ, ਸਿੱਖ ਬੱਚਿਆਂ ਦੀ ਜ਼ੁਬਾਨੀ</cx:pt>
          <cx:pt idx="13434">ਹਰਸਿਮਰਤ ਬਾਦਲ ਦਾ ਢੱਡਰੀਆਂ ਵਾਲੇ 'ਤੇ ਵੱਡਾ ਹਮਲਾ Harsimrat Badal Ranjit Singh Dhadrianwale The Punjab TV</cx:pt>
          <cx:pt idx="13435">ਹੁਣ ਨਹੀਂ ਨਿਕਲਣਗੇ ਬਾਦਲਾਂ ਦੀ ਜੇਬ 'ਚੋਂ ਜਥੇਦਾਰ ਤੇ ਪ੍ਰਧਾਨ !</cx:pt>
          <cx:pt idx="13436">ਕਵਿਤਾ | ਦੱਸ ਨੀ ਹਵਾਏ, ਕੋਈ ਦੇ ਨੀਂ ਸੁਨੇਹਾ, ਕਿਧੱਰ ਗਿਆ ਮੇਰਾ ਲਾਲ ਨੀਂ | 26.12.2017 | Gwalior | Dhadrianwale</cx:pt>
          <cx:pt idx="13437">ਕਾਂਗਰਸੀ ਸਰਪੰਚ ਨੇ ਐਸ.ਐਚ.ਓ ਨੂੰ ਕਰਵਾਇਆ ਸਸਪੈਂਡ</cx:pt>
          <cx:pt idx="13438">ਕਿਉਂ ਕੀਤੇ ਸਨ ਨੌਜਵਾਨ ਦੇ ਟੁਕੜੇ | ਵਜਾ ਜਾਣਕੇ ਕੰਬ ਜਾਵੇਗੀ ਰੂਹ | 2018 ਦੀ ਦਿਲ ਕੰਬਾਊ ਵੀਡੀਓ</cx:pt>
          <cx:pt idx="13439">ਕਿਸਾਨਾਂ ਦਾ ਵੱਡਾ ਐਲਾਨ, ਸ਼ਹਿਰਾਂ ਨੂੰ ਖਾਣ-ਪੀਣ ਦੀ ਸਪਲਾਈ ਕਰਨਗੇ ਬੰਦ</cx:pt>
          <cx:pt idx="13440">ਕਿਸਾਨਾਂ ਨੂੰ ਖ਼ੁਦਕੁਸ਼ੀ ਤੋਂ ਬਚਾ ਸਕਦੇ ਇਹ ਬਾਬਾ ਜੀ | Punjab Speaking |</cx:pt>
          <cx:pt idx="13441">ਕਿਰਨ ਬਾਲਾ ਨੇ ਅਵਦੇ ਸੋਹਰੇ ਨਾਲ Call Recoding ਆਈ ਸਾਹਮਣੇ।</cx:pt>
          <cx:pt idx="13442">ਕੁੜੀ ਨੇ ਕੋਰਟ 'ਚ ਭੱਜਣ ਦੀ ਕੀਤੀ ਕੋਸ਼ਿਸ਼, ਨਸ਼ੇ ਦੀ ਤੋੜ ਨੇ ਕਰਵਾਇਆ High Voltage Drama</cx:pt>
          <cx:pt idx="13443">ਖੁੰਭਾ ਦੀ ਸਬਜ਼ੀ ਬਣਾਉਣੀ ਸਿੱਖੋ, ਨਵੇ ਤਰੀਕੇ ਨਾਲ</cx:pt>
          <cx:pt idx="13444">ਗੰਨੇ ਦਾ ਰਸ ਵੇਚ ਰਹੀ ਖਿਡਾਰਣ ਨੂੰ ਮਿਲੀ Harsimrat, Jagbani News ਦਾ ਅਸਰ</cx:pt>
          <cx:pt idx="13445">ਗਾਇਕ ਗੁਰਬਿੰਦਰ ਬਰਾੜ ਦੀ ਪਤਨੀ ਦਾ ਅੰਤਿਮ ਸਸਕਾਰ, ਫੁੱਟ-ਫੁੱਟ ਕੇ ਰੋਇਆ ਪਰਿਵਾਰ</cx:pt>
          <cx:pt idx="13446">ਗੈਂਗਸਟਰ Vicky ਗੌਂਡਰ ਦਾ ਪੰਜਾਬ ਪੁਲਿਸ ਨੇ ਕਿਤਾ ਅੈਨਕੳੁਟਰ,ਮੌਕੇ ਤੇ ਕਿਤਾ ਢੇਰ ਗੈਂਗਸਟਰ ਗੌਂਡਰ Iਪਹਿਲਾ ਬਚ ਗਿਅਾ ਸੀ</cx:pt>
          <cx:pt idx="13447">ਗੈਂਗਸਟਰ ਪ੍ਰਭਦੀਪ ਦੀ ਲਾਸ਼ ਦੇ 2 ਦਾਅਵੇਦਾਰ ਆਏ ਸਾਹਮਣੇ</cx:pt>
          <cx:pt idx="13448">ਗੌਂਡਰ ਦੇ ਪਨਾਹਗਾਰਾਂ 'ਤੇ ਪੁਲਿਸ ਦਾ ਸ਼ਿਕੰਜ਼ਾ</cx:pt>
          <cx:pt idx="13449">ਗੌਂਡਰ ਵੀਰ ਦੀ ਮੌਤ ਦਾ ਬਦਲਾ ਲਵਾਂਗੇ, ਪੁਲਿਸ ਵਾਲਿਓ ਤਕੜੇ ਹੋ ਜਾਓ: ਸ਼ੇਰਾ ਖੁੱਬਣ ਗਰੁੱਪ</cx:pt>
          <cx:pt idx="13450">ਘਰ ਚ ਚਲਦਾ ਸੀ ਧੰਦਾ, ਗੁਵਾਂਡੀ ਨੇ ਬਣਾਈ Live video, ਵੱਧ ਤੋਂ ਵੱਧ ਸ਼ੇਅਰ ਕਰੋ</cx:pt>
          <cx:pt idx="13451">ਘਰ 'ਚ ਪਹੁੰਚੀ ਗੈਂਗਸਟਰ ਪ੍ਰੇਮਾ ਲਾਹੌਰੀਆ ਦੀ ਲਾਸ਼</cx:pt>
          <cx:pt idx="13452">ਚੰਡੀਗੜ੍ਹ ਘਿਰਾਓ ਚ ਜਲ ਤੋਪਾਂ ਨੇ ਕੀਤਾ ਸੁਖਬੀਰ ਬਾਦਲ ਦਾ ਹਾਲ ਬੇਹਾਲ ,SAD protest In against captain Govt</cx:pt>
          <cx:pt idx="13453">ਚਰਨਜੀਤ ਚੱਢਾ ਦੀ ਮੂੰਹ ਬੋਲੀ ਭੈਣ ਨਿਕਲੀ ਅਸ਼ਲੀਲ ਵੀਡੀਓ 'ਚ ਨਜ਼ਰ ਆਈ ਮਹਿਲਾ</cx:pt>
          <cx:pt idx="13454">ਜਲੰਧਰ ਪੁਲਿਸ ਨੇ SHO ਪਰਮਿੰਦਰ ਸਿੰਘ ਬਾਜਵਾ ਨੂੰ ਚੁੱਕਿਆ</cx:pt>
          <cx:pt idx="13455">ਜਾਣੋ, ਕੌਣ ਸੀ ਹਿੰਦੂ ਆਗੂਆਂ ਦੇ ਕਤਲ ਕਰਨ ਵਾਲਾ ਸ਼ਾਰਪ ਸ਼ੂਟਰ ਸ਼ੇਰਾ|DAILY POST PUNJABI|</cx:pt>
          <cx:pt idx="13456">ਜਾਣੋ, ਮਹਾਤਮਾ ਗਾਂਧੀ ਬਨਾਮ ਭਗਤ ਸਿੰਘ ਗੀਤ ਗਾਉਣ ਵਾਲੇ ਮੁੰਡੇ ਨੂੰ ਕਿਉਂ ਮਿਲ ਰਹੀਆਂ ਧਮਕੀਆਂ ?</cx:pt>
          <cx:pt idx="13457">ਡੀ.ਐਸ.ਪੀ ਬਲਜਿੰਦਰ ਸਿੰਘ ਸੰਧੂ ਵੱਲੋਂ Khudkusi ਦੀ ਵੀਡੀਓ ਆਈ ਸਾਹਮਣੇ</cx:pt>
          <cx:pt idx="13458">ਢੱਡਰੀਆਂ ਵਾਲੇ ਦੇ ਮੁੱਦੇ ਤੇ PU ਦੇ ਵਿਦਿਆਰਥੀ ਆਏ ਅੱਗੇ, ਜਥੇਦਾਰਾਂ ਨੂੰ ਕੀਤੇ ਸਵਾਲ</cx:pt>
          <cx:pt idx="13459">ਤਰਨਤਾਰਨ ਦੇ ਪਿੰਡ ਸੋਹਲ 'ਚ ਇਕ ਕਲਯੁੱਗੀ ਪਿਤਾ ਦੀ ਕਰਤੂਤ ਆਈ ਸਾਹਮਣੇ</cx:pt>
          <cx:pt idx="13460">ਤਾਜੀ ਖ਼ਬਰ - Kambi Rajpuria nu Canada  main leke ayoga - Elly Mangat</cx:pt>
          <cx:pt idx="13461">ਤਾਜੀ ਵੱਡੀ ਖ਼ਬਰ ! Kambi Rajpuria hoeya Canada toh Deport | ਰੋ ਰੋ ਦੱਸੀ ਸਾਰੀ ਕਹਾਣੀ</cx:pt>
          <cx:pt idx="13462">ਤਾਜੀ ਵੱਡੀ ਖ਼ਬਰ ! Kambi Rajpuria te lageya vadda Ilzam | ਤੂੰ Publicity Stunt khedeya</cx:pt>
          <cx:pt idx="13463">ਤਾਜੀ ਵੱਡੀ ਖ਼ਬਰ ! Sidhu Moose wala Pohncheya Apne Pind | ਮਾਂ ਦੇ ਵੀ ਆਏ ਹੰਜੂ</cx:pt>
          <cx:pt idx="13464">ਥਾਣੇ ਬਾਹਰ ਕਿੰਨਰਾਂ ਨੇ ਲਾਹੇ ਕੱਪੜੇ, ਕੀਤੀ ਹਾਏ ਹਾਏ , ਹੋਸ਼ ਉਡਾ ਕੇ ਰੱਖ ਦੇਣ ਵਾਲਾ ਇਹ ਮਾਮਲਾ</cx:pt>
          <cx:pt idx="13465">ਦੁੱਖਭਰੀ ਖਬਰ ! Bhai Gurbaksh Singh Khalsa | Climb Water Tank | No Food | Mobile Capture Video</cx:pt>
          <cx:pt idx="13466">ਦੁੱਧ, ਫੱਲ ਸਬਜ਼ੀਆਂ ਦੀ ਕਿੱਲਤ ਅੱਜ ਤੋਂ ਸ਼ੁਰੂ, ਪਹਿਲੇ ਦਿਨ ਬਚਾਅ, ਕੱਲ੍ਹ ਤੋਂ ਸਾਵਧਾਨ!</cx:pt>
          <cx:pt idx="13467">ਦੇਸੀ ਅੰਦਾਜ ਚ੍ਹ ਸਤਿਕਾਰ | Punjabi Funny Video | Latest Sammy Naz</cx:pt>
          <cx:pt idx="13468">ਦੇਖੋ ਕੀ ਕੀਤਾ ਇਸ ਕੁੜੀ ਨਾਲ</cx:pt>
          <cx:pt idx="13469">ਧੂਫ ਦੇ ਭੁਲੇਖੇ ਸੋਨੇ ਤੇ ਚਾਂਦੀ ਦੇ ਗਹਿਣਿਆਂ ਵਾਲਾ ਲਿਫਾਫਾ ਨਹਿਰ 'ਚ ਸੁੱਟਿਆ,jewelery-thrown-in-cana</cx:pt>
          <cx:pt idx="13470">ਨਮਕ ਹਰਾਮ ਸੀ Vicky Gounder | Sukha Kahlwan ਦੇ ਪਰਿਵਾਰ ਦਾ ਬਿਆਨ</cx:pt>
          <cx:pt idx="13471">ਨੂੰਹ ਨੇ ਕੁੱਟੀ ਸੱਸ ਦੇਖੋ ਵਾਇਰਲ ਵੀਡੀਓ, ਪਰ ਰੁਕੋ ਵਿੱਚੋ ਮਾਮਲਾ ਹੈ ਕੁੱਝ ਹੋਰ!</cx:pt>
          <cx:pt idx="13472">ਪੰਜਾਬ ਪੁਲਿਸ ਵਲੋਂ ਵਾਂਟਡ ਗੈਂਗਸਟਰ ਵਿੱਕੀ ਗੌਂਡਰ ਦਾ ਐਨਕਾਊਂਟਰ</cx:pt>
          <cx:pt idx="13473">ਪਰਮੀਸ਼ ਵਰਮਾ ਦੇ ਗੋਲੀ ਮਾਰਨ ਵਾਲੇ ਗੈਂਗਸਟਰ ਦਾ ਹੋਇਆ ਖੁਲਾਸਾ, ਫੇਰ ਹਮਲਾ ਕਰਨ ਦੀ ਦਿੱਤੀ ਧਮਕੀ</cx:pt>
          <cx:pt idx="13474">ਫਸ ਗਈ ਸਿੱਧੂ ਜੋੜੀ, ਵੱਡੇ ਘੁਟਾਲੇ ਦਾ ਹੋਇਆ ਖੁਲਾਸਾ Navjot Sidhu couple in trouble || The Punjab TV</cx:pt>
          <cx:pt idx="13475">ਫੇਸਬੁਕ 'ਤੇ ਲਾਈਵ ਖੁਦਕੁਸ਼ੀ ਦੀ ਕੋਸ਼ਿਸ਼</cx:pt>
          <cx:pt idx="13476">ਭੱਈਏ ਨਾਲ ਭੱਜਗੀ ਜਿਮੀਦਾਰਾਂ ਦੀ ਕੁੜੀ- ਘਰਵਾਲੇ ਲਿਆਉਣਾ ਚਾਹੁੰਦੇ ਨੇ ਵਾਪਸ-ਕਾਂਗਰਸੀਆਂ 'ਤੇ ਦੋਸ਼</cx:pt>
          <cx:pt idx="13477">ਭਰਾ ਦੀ ਮੌਤ ਨੇ ਤੋੜੀ ਵਡਾਲੀ ਭਰਾਵਾਂ ਦੀ ਸੂਫ਼ੀ ਜੋੜੀ,Ustad Pyar Lal wadali paased away</cx:pt>
          <cx:pt idx="13478">ਮੁਅੱਤਲ ਹੋਏ ਇੰਸਪੈਕਟਰ ਦੀ ਕਿਵੇਂ ਹੋਈ ਤਰੱਕੀ | ਪੂਰੀ ਕਹਾਣੀ</cx:pt>
          <cx:pt idx="13479">ਮੌਸਮ ਵਿਭਾਗ ਦੀ ਚਿਤਾਵਨੀ: ਸਰਕਾਰਾਂ ਨੇ ਦਿੱਤੇ ਇਹ ਨਿਰਦੇਸ਼...</cx:pt>
          <cx:pt idx="13480">ਲੱਖਾ ਸਿਧਾਣਾ ਨੇ ਵਿਕੀ ਗੌਂਡਰ ਤੇ ਦੂਜੇ ਗੈਂਗਸਟਰਾਂ ਦਾ ਦੱਸਿਆ ਸੱਚ</cx:pt>
          <cx:pt idx="13481">ਲਾਵਾਂ ਲੈਂਦੇ ਲਾੜੇ ਨੇ ਖੋਇਆ ਆਪਾ, ਲਾੜੀ ਬੋਲੀ ਚਿੱਟੇ ਦਾ ਕੀਤਾ ਨਸ਼ਾ,ਨਹੀਂ ਜੋੜਾਂਗੇ 'ਰਿਸ਼ਤਾ'</cx:pt>
          <cx:pt idx="13482">ਵੱਡੀ ਖ਼ਬਰ ! 2018 di pehli ਮਾੜੀ ਖ਼ਬਰ ! Punjabi Singer Galav Waraich nal vadda sadak hadsa</cx:pt>
          <cx:pt idx="13483">ਵੱਡੀ ਖਬਰ ! Gurjant Singh Australia Special Talk | Vicky Gonder | Sukha Kahlon | Godhar Interview</cx:pt>
          <cx:pt idx="13484">ਵੱਡੀ ਖ਼ਬਰ ! Kambi de 20 Saal song di Model ਦੀ ਅਸਲ kahani ਆਈ ਸਾਹਮਣੇ</cx:pt>
          <cx:pt idx="13485">ਵੱਡੀ ਖ਼ਬਰ ! Kambi Rajpuria Nal Hoeya c 16 wari Dhokha | ਪਹਿਲੇ ਪਿਆਰ ਨੇ ਬਣਾਇਆ Star</cx:pt>
          <cx:pt idx="13486">ਵੱਡੀ ਖ਼ਬਰ ! Rupinder Handa Ne fer Lita Snapchat te Babbu maan Nal Panga |</cx:pt>
          <cx:pt idx="13487">ਵੱਡੀ ਖਬਰ ! Tornado in Punjab | Dist Firozpur | Jeep!! Tractor!! in the Air</cx:pt>
          <cx:pt idx="13488">ਵੱਡੀ ਖਬਰ ! Vicky Godhar | Sukha Kahlon | Lakha Sidhana | Shera Khuban Group | Life Story</cx:pt>
          <cx:pt idx="13489">ਵੱਡੀ ਖ਼ਬਰ ! Vicky Gounder da hoeya ਐਨਕਾਊਂਟਰ | 1 Ghanta chaleya Mukabla</cx:pt>
          <cx:pt idx="13490">ਵੱਡੀ ਤਾਜੀ ਖ਼ਬਰ ! Kambi Rajpuria Pohncheya Apne Ghre | ਮਾਂ ਦੇ ਅੱਖਾਂ ਚੋ ਆਏ ਹੰਜੂ</cx:pt>
          <cx:pt idx="13491">ਵਿੱਕੀ ਗੌਂਡਰ ਤੇ ਪ੍ਰੇਮਾ ਲਾਹੌਰੀਆ ਦੀ ਲਾਸ਼ ਦੀਆਂ ਲਾਈਵ ਤਸਵੀਰਾਂ</cx:pt>
          <cx:pt idx="13492">ਵਿੱਕੀ ਗੌਂਡਰ ਦੀ ਮੌਤ ਦਾ ਲਵਾਂਗੇ ਬਦਲਾ: ਗੌਂਡਰ ਦੇ ਸਾਥੀ Vicky Gounder died and Captain Amrinder in news</cx:pt>
          <cx:pt idx="13493">ਵਿਕੀ ਗੌਂਡਰ ਦੀਆਂ ਭੈਣਾਂ ਨੇ ਬਨਯਾ ਸਿਹਰਾ ਭਰਾ ਦੀ ਲਾਸ਼ ਦੇ, for more videos subscribe our channel</cx:pt>
          <cx:pt idx="13494">ਵੇਖੋ ਕਿਵੇਂ Jalandhar 'ਚ ਜੱਟ ਨੇ ਕੱਢੇ ਟਰੈਕਟਰ ਦੇ ਪੁਰੇ ਵੱਟ I ਦੇਨੀਅਾਂ ਦਾ ਸਬ ਤੋਂ ਮਹਿੰਗਾ ਬਣਾੲਿਅਾ ਟਰੈਕਟਰ</cx:pt>
          <cx:pt idx="13495">ਵੇਖੋ ਕਿਵੇਂ ਹੋਇਆ ਗੈਂਗਸਟਰ ਵਿੱਕੀ ਗੌਂਡਰ ਦਾ ਤਿੰਨ ਸਾਥੀਆਂ ਦਾ  ਐਨਕਾਊਂਟਰ,VICKY GONDER ENCOUNTER- FULL COVERGE</cx:pt>
          <cx:pt idx="13496">અલગ અલગ લુખ્ખા દોસ્ત || Dhaval domadiya</cx:pt>
          <cx:pt idx="13497">આખરે શું થયું રાકેશ બારોટને ? Rakesh Barot Viral Photo</cx:pt>
          <cx:pt idx="13498">આપણે તો એક નઈ તો બીજી હો || dhaval domadiya</cx:pt>
          <cx:pt idx="13499">આવી અઘરી નોટ પણ હોઈ છે  | Dhaval Domadiya | Studio Sangeeta | Gujju Funny Video</cx:pt>
          <cx:pt idx="13500">ઉતરાયણ માં અલગ અલગ માણસો || dhaval domadiya</cx:pt>
          <cx:pt idx="13501">ઉનાળાનું વેકેશન | Pagal Gujju</cx:pt>
          <cx:pt idx="13502">ઓખી નામનું વાવાઝોડું સુરત તરફ આગળ વધી રહ્યું છે ॥ Sandesh News</cx:pt>
          <cx:pt idx="13503">કાળજા નું કાવતરું Part-1| Pagal Gujju</cx:pt>
          <cx:pt idx="13504">કિંજલ દવે આ ગીત ગાતા લલિત દવે ને ભેટી ને ખુબ રડી</cx:pt>
          <cx:pt idx="13505">કિંજલ દવે એ પવન માટે ગાયુ આ જોરદાર ગીત</cx:pt>
          <cx:pt idx="13506">કિંજલ દવે એ સગાઇ પછી પાડી સેલ્ફી</cx:pt>
          <cx:pt idx="13507">કિંજલ દવે ગાઈ નવા વર્ષમાં અક્ષય કુમારનું Rowdy Rathore ગીત</cx:pt>
          <cx:pt idx="13508">કિંજલ દવે ગાયું સલમાન ખાનનું ગીત || Kinjal Dave Song</cx:pt>
          <cx:pt idx="13509">કિંજલ દવે જશે જેલ માં કર્યો આ ગુનો</cx:pt>
          <cx:pt idx="13510">કિંજલ દવે તેના પતિ પવન ને પણ શરમ આવે એવું બોલી</cx:pt>
          <cx:pt idx="13511">કિંજલ દવે તેના મંગેતર પવન જોશી માટે ગાયું Romantic ગીત || Kinjal Dave Romantic Song</cx:pt>
          <cx:pt idx="13512">કિંજલ દવે ના આ ગીત પર નાચ્ચયો વિરાટ કોહલી</cx:pt>
          <cx:pt idx="13513">કિંજલ દવે નાં વીરા આકાશ દવે ની વાઈફ જુઓ પહેલીવાર 100% રીઅલ|aakash dave ni sagai kinjal dave sagai</cx:pt>
          <cx:pt idx="13514">કિંજલ દવે નું આ ગીત સાંભળી ને લલિત દવે પણ રડ્યા</cx:pt>
          <cx:pt idx="13515">કિંજલ દવે માટે ગીતા રબારી એ કઈ આવું કર્યું</cx:pt>
          <cx:pt idx="13516">કિંજલ દવે સગાઇ પછી પહેલી વાર ગઈ પવન ના પરિવાર ને મળવા</cx:pt>
          <cx:pt idx="13517">કિંજલ દવે સાથે પહેલીજ મુલાકાત માં પવને આવુ કર્યું હતું</cx:pt>
          <cx:pt idx="13518">કિંજલ દવે,રાકેશ બારોટ,જીગ્નેશ કવિરાજ ની કૉમેડી</cx:pt>
          <cx:pt idx="13519">કેરી ખાવા માટે પણ આવું બધુ કરવું પડે !! ||  Gujarati Comedy || Video By Akki&amp;Ankit</cx:pt>
          <cx:pt idx="13520">કેરી વાળો | Pagal Gujju</cx:pt>
          <cx:pt idx="13521">કોલેજ ના દિવસો  - jigli khajur comedy video</cx:pt>
          <cx:pt idx="13522">ખજુરભાઈ  ના  ફાફડા - IPL ni moj p.9</cx:pt>
          <cx:pt idx="13523">ખજુરભાઈ  ની  સોડા -  Khajurbhai ni moj - IPL.13</cx:pt>
          <cx:pt idx="13524">ખજુરભાઈ as પ્લાસ્ટીકવાળો - Khajurbhai ni moj - IPL. 14 gujju comedy</cx:pt>
          <cx:pt idx="13525">ખજુરભાઈ ખવડાવે પાણીપુરી -  Khajurbhai ni moj - IPL.12</cx:pt>
          <cx:pt idx="13526">ખજુરભાઈ ની industrial visit - Khajurbhai ni moj</cx:pt>
          <cx:pt idx="13527">ખજુરભાઈ ની ચા પીધી??? - Khajurbhai ni moj - IPL.11</cx:pt>
          <cx:pt idx="13528">ખજુરભાઈ નો IPL - IPL ni moj with Khajurbhai</cx:pt>
          <cx:pt idx="13529">ખજુરભાઈ માટલાવાળા - khajur bhai ni moj - gujarati comedy video</cx:pt>
          <cx:pt idx="13530">ખજુરભાઈ રમે લખોટે - IPL ની મોજ p.6</cx:pt>
          <cx:pt idx="13531">ખજૂર ગયો છોકરી જોવા -Jigli Khajur New Comedy Video-gujarati comedy-Ram Audio</cx:pt>
          <cx:pt idx="13532">ખજૂર નું વાંઢાવદર ગામ -Jigli Khajur New Comedy Video-Ram Audio</cx:pt>
          <cx:pt idx="13533">ખજૂરભાઇનો મોર -Jigli Khajur New Comedy Video-gujarati comedy-Ram Audio</cx:pt>
          <cx:pt idx="13534">ખોટી ખોટી મોટી કરવા વાળા બોવ હોય - Dhaval Domadiya - Gujarati Comedy Video</cx:pt>
          <cx:pt idx="13535">ગલી ક્રિકેટ | ipl ની મોજ || dhaval domadiya</cx:pt>
          <cx:pt idx="13536">ગાંડા ની ભાભી || વાંઢો ભાઈ Part 2 || Crazy Gujjus</cx:pt>
          <cx:pt idx="13537">ગામડા માં દીવાલ પાછળ થી લવરિયા પઈકડા || Dhaval domadiya</cx:pt>
          <cx:pt idx="13538">ગીતા રબારી આફ્રિકા જવા નીકળ્યા જુઓ એરપોર્ટ થી | geeta rabari 2017 africa tour</cx:pt>
          <cx:pt idx="13539">ગીતા રબારી એ ગાયુ એવું પંજાબી ગીત હની સીંગ નું કઈ ના આવે</cx:pt>
          <cx:pt idx="13540">ગુજરાતી અને બસ - ગુજરાતી કૉમેડી વિડિઓ - Patel Nirs - Gujju Funny Comedy Video</cx:pt>
          <cx:pt idx="13541">ઘટે તો જિંદગી ઘટે Part-1 | Pagal Gujju</cx:pt>
          <cx:pt idx="13542">ઘટે તો જિંદગી ઘટે Part-2 | Pagal Gujju</cx:pt>
          <cx:pt idx="13543">છોકરી ગામડા ના ખેતર માં લઈ ગઈ || dhaval domadiya</cx:pt>
          <cx:pt idx="13544">છોકરી નો Number | Pagal Gujju</cx:pt>
          <cx:pt idx="13545">છોકરીયું એટલે છોકરીયું હો...| Pagal Gujju</cx:pt>
          <cx:pt idx="13546">છોકરીયું ની English | Pagal Gujju</cx:pt>
          <cx:pt idx="13547">છોકરીયું ની Problem | Pagal Gujju</cx:pt>
          <cx:pt idx="13548">છોકરીયું ની બક બક | Pagal Gujju</cx:pt>
          <cx:pt idx="13549">છોકરીયું નું Driving | Pagal Gujju</cx:pt>
          <cx:pt idx="13550">છોકરીયું ને પટાવા પાછળ માણસો કેવું કેવું કરે છે || Gujarati comedy || Video By Akki&amp;Ankit</cx:pt>
          <cx:pt idx="13551">છોકરીયુંને કોઈ ના પહોંચે હો... | Pagal Gujju</cx:pt>
          <cx:pt idx="13552">જાનુડી ને પણ ભાગવું પડ્યું || dhaval domadiya</cx:pt>
          <cx:pt idx="13553">જીગા નો બદલો - કાળજો Part-2 | Pagal Gujju</cx:pt>
          <cx:pt idx="13554">જીજ્ઞેશ કવિરાજ ને ઠાકોર સમાજ ના આ વ્યક્તિ એ આપી ધમકી</cx:pt>
          <cx:pt idx="13555">જેઠાલાલ કહે બબીતા લે કચુકો લે જેઠાલાલ બબીતા રોમાન્સ વિડિઓ</cx:pt>
          <cx:pt idx="13556">જો જો આ વખતે તમે ના ભોળવતા || dhaval domadiya</cx:pt>
          <cx:pt idx="13557">તીન તિગડા કામ બીગડા | Dhaval Domadiya | Gujju Funny Video | Studio Sangeeta</cx:pt>
          <cx:pt idx="13558">તું ઓલા રાજીયા ની લવર છો ને ?|| Dhaval domadiya</cx:pt>
          <cx:pt idx="13559">થાઇલેન્ડ માં છોકરી પાહે માવો ચોરાઈવો || dhaval domadiya</cx:pt>
          <cx:pt idx="13560">દાબેલી તો ખજુરભાઈ ની - Khajurbhai ni moj - comedy video in gujarati</cx:pt>
          <cx:pt idx="13561">દેશી ઇઝ  બેસ્ટ  - Dhaval Domadiya - Gujju Funny Video - Studio Sangeeta</cx:pt>
          <cx:pt idx="13562">દેશી નો પાવર આટલો પણ હોય શકે | Gujarati Comedy | Video By Akki&amp;Ankit</cx:pt>
          <cx:pt idx="13563">ધવલ થાઇલેન્ડ મા સેટિંગ કરવા ગ્યો || dhaval domadiya</cx:pt>
          <cx:pt idx="13564">ધવલ દોમડીયા અને બસ ની મોજ || dhaval domadiya</cx:pt>
          <cx:pt idx="13565">ધવલ દોમડીયા એ ગોલા વેચ્યા || dhaval domadiya</cx:pt>
          <cx:pt idx="13566">ધવલ દોમડીયા એ પાણીપુરી વેચી || dhaval domadiya</cx:pt>
          <cx:pt idx="13567">ધવલ દોમડીયા એ શાકભાજી વેચ્યું || dhaval domadiya</cx:pt>
          <cx:pt idx="13568">ધવલ દોમડીયા એ શેરડી નો રસ વેચ્યો || dhaval domadiya</cx:pt>
          <cx:pt idx="13569">ધવલ દોમડીયા ના ગામડા ની છોકરી સાથે લગ્ન થયા || dhaval domadiya</cx:pt>
          <cx:pt idx="13570">ધવલ દોમડીયા ના મમ્મી નો થાઇલેન્ડ માં પ્રેમ || dhaval domadiya</cx:pt>
          <cx:pt idx="13571">ધવલ દોમડીયા નૂ ઘર અને શ્રેયા ઘોસાલ || dhaval domadiya</cx:pt>
          <cx:pt idx="13572">ધવલ દોમડીયા પાન ના ગલ્લા વાડો || dhaval domadiya</cx:pt>
          <cx:pt idx="13573">નવી Girlfriend | Pagal Gujju</cx:pt>
          <cx:pt idx="13574">નવી ગાડી લીધી તો દમણ પીવા લઇ જા ચલ || Dhaval domadiya</cx:pt>
          <cx:pt idx="13575">પગ ભાંગે ત્યારે અલગ અલગ માણાં || Dhaval Domadiya</cx:pt>
          <cx:pt idx="13576">પપ્પુ ખોટી ગેમ કરી ગયો સાવ આવી રીતે || Gujarati Comedy || Video By Akki&amp;Ankit</cx:pt>
          <cx:pt idx="13577">પપ્પુ ભાઈ નો રોલ ફેરવી નાખ્યો કાંઈક આવી રીતે  || Gujarati Comedy || Video By Akki&amp;Ankit</cx:pt>
          <cx:pt idx="13578">પવન જોશી અને કિંજલ દવે નો આ વિડિઓ જોઈ લેજો ।। યુ-ટ્યૂબ માં ક્યાંય નહિ મળે</cx:pt>
          <cx:pt idx="13579">પહેલી વાર  કિંજલ દવે એ તેની માં માટે ગાયુ ગીત</cx:pt>
          <cx:pt idx="13580">પહેલી વાર કિંજલ દવે બુલેટ લઈને રસ્તા પર નીકળી</cx:pt>
          <cx:pt idx="13581">પહેલી વાર કિંજલ દવે માટે પવન જોશી એ ગાયું ગીત</cx:pt>
          <cx:pt idx="13582">પહેલી વાર ગીતા રબારી એ તેના પતિ માટે ગાયુ ગીત</cx:pt>
          <cx:pt idx="13583">ફેશબુક લાઈવ પર પવન વિશે સુ કહ્યું કિંજલ દવે ને જુઓ વિડિઓ માં</cx:pt>
          <cx:pt idx="13584">ફેસબુક નો વિકાસ ગાંડો થયો હો || dhaval domadiya/part-1</cx:pt>
          <cx:pt idx="13585">બધોકડી ગર્લફ્રેન્ડ || dhaval domadiya</cx:pt>
          <cx:pt idx="13586">બે માંણાં માં તો આવુ જ હાયલા કરે || dhaval domadiya</cx:pt>
          <cx:pt idx="13587">ભણેલો ખજૂર -Jigli Khajur New Comedy Video-gujarati comedy-Ram Audio</cx:pt>
          <cx:pt idx="13588">ભૂરો ગામડા માં છોકરી જોવા ગ્યો || Dhaval domadiya/ part-3</cx:pt>
          <cx:pt idx="13589">મફ્ત ના ગોલા ખાવા પાછળ આવું થયું !! || Gujarati Comedy || Video By Akki&amp;Ankit</cx:pt>
          <cx:pt idx="13590">મમી એ સર નું માથું ફાડી નાખ્યું હો પણ || dhaval domadiya</cx:pt>
          <cx:pt idx="13591">માણસો ને એક નથી મળતી આ બે કેવી રીતે લઇ ગયો!! || Gujarati Comedy || Video By Akki&amp;Ankit</cx:pt>
          <cx:pt idx="13592">માલ માટે  મેનત તો કરવી જ પડે હો || dhaval domadiya</cx:pt>
          <cx:pt idx="13593">રંઘોળા અકસ્માત : નહીં જોઈ શકો આ કરુણ દ્રશ્યો, 17 લોકોની અંતિમયાત્રાથી અનિડા ગામ હીબકે ચડ્યું</cx:pt>
          <cx:pt idx="13594">રાકેશ બારોટે લાડકી ના હાથે કરાવ્યું નવી કાર નું મુહર્ત</cx:pt>
          <cx:pt idx="13595">રિક્ષાવાળા ની મોજ હો || dhaval domadiya</cx:pt>
          <cx:pt idx="13596">લગન પેલા છોકરી ને બાઇર ફરવા લઈ ગયો || dhaval domadiya</cx:pt>
          <cx:pt idx="13597">લગન પેલા દોસ્તારું પાર્ટી કરવા લઈ ગ્યા || Dhaval domadiya</cx:pt>
          <cx:pt idx="13598">લગ્ન પછી સોમનાથ દર્શન કરવા જાવા પડે હો || Dhaval domadiya</cx:pt>
          <cx:pt idx="13599">લગ્ન માં મોડું ના કરાય હો || Dhaval domadiya</cx:pt>
          <cx:pt idx="13600">લગ્ન વખતે નકરી ફેકમ ફેંકી જ હાલે હો પણ || dhaval domadiya</cx:pt>
          <cx:pt idx="13601">લવ બવ કરાય જ નઈ | Dhaval Domadiya | Gujju Funny Video | Studio Sangeeta</cx:pt>
          <cx:pt idx="13602">લાખો પૈઈડો પ્રેમ માં | Dhaval Domadiya | Studio Sangeeta | Gujju Funny Video</cx:pt>
          <cx:pt idx="13603">લે કચુકો લે || Gujarati Girl Dance On Gujarati Famous Song || Le Kachuko Le</cx:pt>
          <cx:pt idx="13604">વિક્રમ ઠાકોર ના નવા ગીત નું રેકોર્ડિંગ</cx:pt>
          <cx:pt idx="13605">વ્યાજ દેવા નુ કઇ ને થાઇલેન્ડ વયા ગ્યા || dhaval domadiya</cx:pt>
          <cx:pt idx="13606">શંકા નું ઘર - whatsapp and facebook - jigli khajur comedy video new</cx:pt>
          <cx:pt idx="13607">હવે શું થશે આ વિકાસ નું || dhaval domadiya/part-2</cx:pt>
          <cx:pt idx="13608">હાબુ પાણી વિના ધોયો || DHAVAL DOMADIYA</cx:pt>
          <cx:pt idx="13609">ଅଣ୍ଡିରା ଫୋନ୍ Best Comedy Scene - New Odia Film - Laila O Laila - To Dress Chira Achhi Pabana Jiba</cx:pt>
          <cx:pt idx="13610">ଏ ମଣିଷ ନା ମଇଁଷି ଛିଡା ହେଇଚି.. E Manisa Na Maishi Chhida Heichi.. New Film Comedy | Hey Prabhu DekhaDe</cx:pt>
          <cx:pt idx="13611">କି କାନ୍ଦ: ଏକତରଫା ପ୍ରେମ ମହଙ୍ଗା ପଡିଲା, ମା ଝିଅ ବହେ ଖୋବିଲେ - Best of News Fuse</cx:pt>
          <cx:pt idx="13612">ଜେସିବି ବର | ସ୍ତ୍ରୀ ବଦଳରେ ଶାଳୀକୁ ବରମାଳା | ଡ୍ୟାନ୍ସିଂ ଖିଆ | ବିରଳ ଫଟୋଗ୍ରାଫି - Best of News Fuse</cx:pt>
          <cx:pt idx="13613">ମୋ ଭାଇ ପୋଲିସରେ ଅଛନ୍ତି - Best of News Fuse</cx:pt>
          <cx:pt idx="13614">ରାସ୍ତାରେ ଗଲାବେଳେ ୨୦୦୦ଟଙ୍କିଆ ମିଳିଲା ଆଉ ତା ପରେ... | Funny Videos - Odia Prank Show</cx:pt>
          <cx:pt idx="13615">ହେଲମେଟ ଡ୍ରାମା: ଘରେ ମାରି ପକେଇବେ ଟିଭି ଦେଖିଲେ | ଭାଇଙ୍କର ଧନୁ ରାଶି ଖରାପ ଚାଲିଛି - Best of News Fuse</cx:pt>
          <cx:pt idx="13616">அசிங்க பட்ட விஷால்| Vishal Troll video|R.K.Nagar election</cx:pt>
          <cx:pt idx="13617">அசிங்கப்படுத்தி வெளியேற்றப்பட்ட லெட்சுமி ராமகிருஷ்ணன் ! Lakshmy Ramakrishnan</cx:pt>
          <cx:pt idx="13618">அசோக்குமாரின் தற்கொலை வேதனை அளிக்கிறது: சசி குமார் | அமீர் பேட்டி | Sasikumar | Ameer | Ashok Kumar</cx:pt>
          <cx:pt idx="13619">அடங்காத சிம்பு... பில்டப்? நியாயமா? An Ultimate FLASH BACK |T.Rajendar about Simbu Issues |TR Comedy</cx:pt>
          <cx:pt idx="13620">அடங்காத ராதிகா - அலறி அடித்துக் கொண்டு ஓடிய சரத்குமார்</cx:pt>
          <cx:pt idx="13621">அடுத்து வருது ஓகி புயல் இந்திய வானிலை ஆய்வு மையம் எச்சரிக்கை / தென் தமிழகத்தை பேய் ஆட்டம் ஆடும்</cx:pt>
          <cx:pt idx="13622">அடேங்கப்பா ! முதல் சட்டசபையில் மாஸ் காட்டிய தினகரன் ! பயத்தில் நடுங்கிய OPS &amp; EPS</cx:pt>
          <cx:pt idx="13623">அட்டூழியம் செய்த அன்பு செழியன் | The political power behind Financier Anbu Chezhiyan</cx:pt>
          <cx:pt idx="13624">அதிகாரம் என்பது ஒரு போதை ! கூலாக சொன்ன நிர்மலா தேவி !</cx:pt>
          <cx:pt idx="13625">அதிர்ச்சி செய்தி: சசிகலாவை ‘’போட்டு’”க் கொடுத்தவர்களுக்கு மரண அடி</cx:pt>
          <cx:pt idx="13626">அதிர்ச்சியில் திரையுலகம்-கதரி அழுத அஜித் , விஜய் - Actor Vikram</cx:pt>
          <cx:pt idx="13627">அந்த 1590 சடலங்கள்..! கருணை கொலை இல்லம்..!</cx:pt>
          <cx:pt idx="13628">அந்த கடைசி நிமிடங்கள்..இந்தியாவின் வெற்றிக்கு பின் நின்ற 'டி.கே' !</cx:pt>
          <cx:pt idx="13629">அந்த வீடியோவில் இருப்பது ஜெயலலிதா இல்ல ? கீதா பரபரப்பு தகவல் ! Jayalalitha Apollo video | Tamil news</cx:pt>
          <cx:pt idx="13630">அபர்னதியின் உண்மை முகம் | Enga Veetu Mapillai Aparnathi Boyfriend Today Episode Show Promo | EVM</cx:pt>
          <cx:pt idx="13631">அப்பலோ மருத்துவமனையில் ஜெயலலிதா சிகிச்சை பெற்ற வீடியோ வெளியிடப்பட்டுள்ளது</cx:pt>
          <cx:pt idx="13632">அமாவாசை அன்று அனைவரும் கட்டாயம் செய்ய வேண்டியவை...</cx:pt>
          <cx:pt idx="13633">அமைச்சர் கதறி அழுகை கொம்பன் காளை திடீர் மரணத்தால் Vijayabaskar Komban Jallikattu</cx:pt>
          <cx:pt idx="13634">அம்மா சிலையாடா இது...? Jayalalitha Statue Opening in Chennai, Admk, EPS, OPS | Tamil news Live news</cx:pt>
          <cx:pt idx="13635">அம்மா வீட்டில் கட்டு  கட்டாக பணம் நகை சிக்கியது/ வருமான வரித்துறையினர் அதிரடி /அதிமுகவினர் அதிர்ச்சி</cx:pt>
          <cx:pt idx="13636">அம்மா வேணும்: மும்பையில் ஸ்ரீதேவியின் மூத்த மகள் கதறல் | Sridevi Daughter Jhanvi Kapoor Crying</cx:pt>
          <cx:pt idx="13637">அம்மா ஜெயலலிதா, சரி அப்பா யாரு?.. அம்ருத்தா சொன்ன பதில் என்ன தெரியுமா??- வீடியோ</cx:pt>
          <cx:pt idx="13638">அம்மாவின் அறையை சோதனையிட நாங்கள் அனுமதிக்கவில்லை: ஜெயா டிவி சிஇஒ விவேக் | Poes Garden | IT Raid</cx:pt>
          <cx:pt idx="13639">அம்ருதாவை களமிறக்கியதே மன்னார்குடி குடும்பம்தான் சசிகலா போட்ட மாஸ்டர் பிளான் ஆனால் இது உண்மையா.?</cx:pt>
          <cx:pt idx="13640">அயன் படத்தை மிஞ்சும் நிஜ வாழ்கை திருடன்! | Tamil Facts | Latest News | Tamil Seithigal</cx:pt>
          <cx:pt idx="13641">அயோக்கியன்! Karu Pazhaniappan slams Financier Anbu Chezhiyan supporters |Producer AshokKumar Tragedy</cx:pt>
          <cx:pt idx="13642">அரங்கையே சிரிக்க வைத்த லியோனியின் காமெடி பேச்சு | Dindigul i Leoni  Best Comedy Speech Ever | Latest</cx:pt>
          <cx:pt idx="13643">அரசியலுக்கு வருவது இதுக்குதானா ? PMK Rajeswari Priya slams Rajini's Entry to Politics | Exclusive</cx:pt>
          <cx:pt idx="13644">அரசியல் கட்சிகளின் போகிக்  கொண்டாட்டம் | Beep Show with RJ Vignesh | Season 3 - #03 | Smile Settai</cx:pt>
          <cx:pt idx="13645">அரசின் ரூபாய் நோட்டு அச்சடிக்கும் இடத்தில் திருட்டு : மத்தியபிரதேசம்</cx:pt>
          <cx:pt idx="13646">அருவியில் குளித்தபோது வழுக்கி விழுந்து இளைஞர் பலி - வீடியோ காட்சி வெளியீடு | Viral Video</cx:pt>
          <cx:pt idx="13647">அர்ச்சனா வடிவு கைது!!!8/2/18  Promo 2 | Raja Rani | Vijay tv</cx:pt>
          <cx:pt idx="13648">அலங்காநல்லூர் ஜல்லிக்கட்டு 01 | Alanganallur Jallikattu 2018 | News 7 Tamil</cx:pt>
          <cx:pt idx="13649">அலறியடித்து ஓடிய ரவுடிகள்: சினிமா பாணியில் 75 ரவுடிகளை ஒரே இடத்தில் கைது செய்த சென்னை போலீஸ்</cx:pt>
          <cx:pt idx="13650">அவங்க கேட்டது அந்த சி.டி. மட்டும் தான் .... | Divakaran about IT raid on his premises</cx:pt>
          <cx:pt idx="13651">அவனியாபுரம் ஜல்லிக்கட்டு 2018 | Avaniyapuram Jallikattu 2018 | News7 Tamil</cx:pt>
          <cx:pt idx="13652">அழகான போட்டோவ வாட்ஸ்அப் டிபியாக வைங்க.. நிர்மலா தேவியின் வாட்ஸ் அப் உரையாடல்கள்</cx:pt>
          <cx:pt idx="13653">அறுவா வச்சுகிட்டு நிப்போம்... Seeman Slams H. Raja | Aandal Issuse | BJP Against Vairamuthu</cx:pt>
          <cx:pt idx="13654">அறைகள்  செக்  பண்ணும்போது  கிடைத்த  முக்கிய  பொருள்கள்  latest jayalalitha poes garden raid news</cx:pt>
          <cx:pt idx="13655">அற்புத நன்மைகள் பற்றி தெரியுமா!</cx:pt>
          <cx:pt idx="13656">அனைவரின் கேள்விக்கும் குடும்பத்துடன் பதில் கூறிய நித்யானந்தா சிஷ்யை | Vairamuthu Speech, Andal</cx:pt>
          <cx:pt idx="13657">அன்பு_வாகிய நான் ! தண்டல் முதல் கந்துவட்டி வரை அன்பு செழியன் உருவான கதை ! Anbu Chezhiyan</cx:pt>
          <cx:pt idx="13658">அஜித் மேல் கை வைத்த அன்பு செழியன் பதிலுக்கு அஜித் என்ன செய்தார் தெரியுமா ? | Ajith | Anbu chezhian</cx:pt>
          <cx:pt idx="13659">அஜித்தையே மிரட்டிய அன்பு | யார் இந்த அன்பு செழியன் | Ashok Kumar |Sasikumar | Anbu Chezhian| Kichdy</cx:pt>
          <cx:pt idx="13660">அஸ்வினியின் கடைசி நிமிடங்களில் நடந்தது என்ன தெரியுமா ? உறையவைக்கும் காரணங்கள்</cx:pt>
          <cx:pt idx="13661">ஆடியோ லீக் அதிரடி... புரோபசரா? புரோக்கரா? அதிரவைக்கும் பின்னணி...</cx:pt>
          <cx:pt idx="13662">ஆடியோவால் வந்த வினை | கதறி அழும் விஷால் | மிரட்டல் - ஆடியோ Vishal True Audio</cx:pt>
          <cx:pt idx="13663">ஆட்டம் போடும் மதவாதிகள்... Suba Vee Interview | Vijayendrar | Thamizhthai | Vairamuthu Andal Issuse</cx:pt>
          <cx:pt idx="13664">ஆணாக நடித்து 3 பெண்களை திருமணம் செய்த கில்லாடி பெண் முதலிரவில் என்ன நடந்தது தெரியுமா ? Tamil News</cx:pt>
          <cx:pt idx="13665">ஆணாக நடித்து மூன்று பெண்களை திருமணம் செய்த பெண் கைது</cx:pt>
          <cx:pt idx="13666">ஆணாக நடித்து, 3 பெண்களை ஏமாற்றி திருமணம் செய்த 18 வயது இளம்பெண் கைது</cx:pt>
          <cx:pt idx="13667">ஆண்டாள் சர்ச்சை -  வைரமுத்து விளக்கம் : First Time Vairamuthu Opens about his Andal Controversy</cx:pt>
          <cx:pt idx="13668">ஆண்டாள் சர்ச்சை : ஆவணங்கள் சொல்வது என்ன? | Thanthi TV</cx:pt>
          <cx:pt idx="13669">ஆண்டாள் சர்ச்சை : வைரமுத்துவை விளாசிய வேலுக்குடி கிருஷ்ணன்  | FULL SPEECH</cx:pt>
          <cx:pt idx="13670">ஆண்டாள் சர்ச்சைக்கு பார்த்திபன் பதில் | Parthipan Speech on Vairamuthu, H Raja Controversy</cx:pt>
          <cx:pt idx="13671">ஆண்டாள் முன்பு வந்து வைரமுத்து மன்னிப்பு கேட்கவேண்டும்- தீவிரமடையும் போராட்டம்- வீடியோ</cx:pt>
          <cx:pt idx="13672">ஆதாரங்கள்... நடந்தது என்ன? Dr. Saravanan about Jayalalitha's Thumbprint | Jayalalitha Hospital Video</cx:pt>
          <cx:pt idx="13673">ஆபாச பட நடிகையா ! ஷாக் ஆன ஆர்யா | எங்க வீட்டு மாப்பிள்ளை நிகழ்ச்சியில்</cx:pt>
          <cx:pt idx="13674">ஆபாச படங்களை எப்படி எடுக்கிறார்கள் தெரியுமா? அதிர வைக்கும் நடிகையின் வாக்குமூலம்!</cx:pt>
          <cx:pt idx="13675">ஆர்.கே. நகர் தொகுதி தேர்தல் முடிவுகள் ரிப்போர்ட்டை பார்த்து ஆடிப்போன இ.பி.எஸ், ஓ.பி.எஸ் தரப்பு...?</cx:pt>
          <cx:pt idx="13676">ஆர்.கே.நகரில் தி.மு.க. முன்னிலை! லேட்டஸ்ட் ரிப்போர்ட்! R.K.NAGAR BYELECTION DMK AND ADMK...</cx:pt>
          <cx:pt idx="13677">ஆர்.கே.நகர் தேர்தல் முடிவு | அதிமுகவில் தலை இல்லை | டி.ரஜேந்தர் கருத்து</cx:pt>
          <cx:pt idx="13678">ஆர்கே நகருக்கு நன்றி சொல்ல சென்ற தினகரனுக்கு ஏற்பட்ட பரிதாப நிலையை பாருங்க</cx:pt>
          <cx:pt idx="13679">ஆர்யா.. யார் வீட்டு மாப்பிள்ளை?</cx:pt>
          <cx:pt idx="13680">ஆர்யாவை திருமணம் செய்து கொள்கிறேன் - வரலட்சுமி | Arya | Varalaxmi Sarathkumar</cx:pt>
          <cx:pt idx="13681">ஆள் வெட்டிய அரிவாள்...கேக் வெட்டாதா?' - நள்ளிரவு கொண்டாட்டத்தில் ரவுடி பினு டீம்</cx:pt>
          <cx:pt idx="13682">ஆனந்தி கழுத்தில் தாலி கட்டிய திருமுருகன் | Naayaki Serial Review | Naayaki</cx:pt>
          <cx:pt idx="13683">இணையத்தை கலக்கும் இந்த பொண்ணு யார் தெரியுமா? | Who is Priya Prakash Varrier? |Oru Adaar Love Actress</cx:pt>
          <cx:pt idx="13684">இதலாம் படம் மா ? செம்ம கடுப்பில் அட்லீ ! முரட்டு குத்துக்கு எதிராக திரையுலகம் !  atlee about #IAMK</cx:pt>
          <cx:pt idx="13685">இதான்டா உண்மையான காதல் ! நெஞ்சை உருக்க வைக்கும் காணொளி ! Lovers day Feb 14 | Tamil news Live news</cx:pt>
          <cx:pt idx="13686">இதுல எது செம TASTE தெரியுமா? இனிமே இது இருக்கானு பாத்து வாங்குங்க | How to Pick the Best Watermelon</cx:pt>
          <cx:pt idx="13687">இதெல்லாம் செய்யக்கூடாது ஏன் தெரியுமா?</cx:pt>
          <cx:pt idx="13688">இதை பயன்படுத்தி பாருங்க, உங்களுக்கே பலன் தெரியும்!</cx:pt>
          <cx:pt idx="13689">இதை மட்டும் பார்த்தா சத்தியமா விளம்பரத்த பார்த்து ஏமாற மாட்டீங்க | Vilamparam Parithapangal</cx:pt>
          <cx:pt idx="13690">இந்த 5 விஷயம் தெரிஞ்ச மூக்குமேல விரலை வெப்பிங்க | Episode 8 | 5 THINGS WE DONT KNOW</cx:pt>
          <cx:pt idx="13691">இந்த அவமானம் உங்களுக்கு தேவையா ! | The Imperfect Show</cx:pt>
          <cx:pt idx="13692">இந்த கேள்விக்கு அம்ருதா அளித்த பதில் என்ன தெரியுமா.? Jayalalitha, Amrutha</cx:pt>
          <cx:pt idx="13693">இந்த வாய்ல மந்திரம் சொல்லுவியா  | Seeman Angry speech About vairamuthu andal issue | Nithyananda</cx:pt>
          <cx:pt idx="13694">இந்த விஷயங்களை கவனித்தால் நீங்களே சொல்வீர்கள் இது பொய் என்று ! Jayalalitha Fake Video</cx:pt>
          <cx:pt idx="13695">இந்த வீடியோ மிஸ் பண்ணாம பாருங்க | Photo Gallery | Tamil Seithigal | Latest News</cx:pt>
          <cx:pt idx="13696">இந்த வீடியோவை எடுத்த தினகரனுக்கு இதை மறைக்க தெரியலையப்பா | Tamil Cinema News Latest Jayalaitha News</cx:pt>
          <cx:pt idx="13697">இந்திய கடலில் ஏதோ பெரிய விபரீதம் நடக்க போகிறது.. உலகெங்கிலும் சராமாரியாக அரங்கேறும் எச்சரிக்கை.?</cx:pt>
          <cx:pt idx="13698">இந்திய தேர்தல் வரலாற்றிலேயே முதன்முறை|R.K Nagar Election Result|TTV Dinakaran Latest News|</cx:pt>
          <cx:pt idx="13699">இந்தியாவுக்கு வந்தது ஸ்ரீதேவியின் ஆத்மா | sridevi arrived india soon | tamil hot</cx:pt>
          <cx:pt idx="13700">இபிஎஸ்-ஓபிஎஸ்-சுடன் இணையும் TTVதினகரன்! அதிர்ச்சி தகவல்! EPS-OPS-TTV...!</cx:pt>
          <cx:pt idx="13701">இரவில் அழுதுகொண்டே பாகனை தேடிய சமயபுரம் யானை ! ஆத்திரத்தில் கொன்றுவிட்டேன் ! samayapuram elephant</cx:pt>
          <cx:pt idx="13702">இரவில் தூங்கும் போது இந்த தவறை செய்யாதீங்க! | Tamil Beauty Tips | Tamil Seithigal | Latest News</cx:pt>
          <cx:pt idx="13703">இருசக்கர வாகனத்தில் வந்த ஆணும், பெண்ணும் இடைமறித்து தாக்குதல் நடத்திய கும்பல்</cx:pt>
          <cx:pt idx="13704">இவர் குடும்பத்திலேயே இப்படியா..? காரணம் என்ன தெரியுமா..? Lakshmi Ramakrishnan. Zee Tamil</cx:pt>
          <cx:pt idx="13705">இவர் கூறுவதை கேளுங்கள்</cx:pt>
          <cx:pt idx="13706">இவளை என்ன செய்யலாம் | எப்படி திருடுறா பாருங்க | Social Wiki</cx:pt>
          <cx:pt idx="13707">இவ்வளவு சொத்து எப்படி வந்துச்சு ? NAKKHEERAN GOPAL Exclusive Interview about Sasikala &amp; Family</cx:pt>
          <cx:pt idx="13708">இளவயதினரைக் கவரும் பானிபூரி உணவு வகைகள், உணவுப் பாதுகாப்புத்துறை அதிகாரிகள் எச்சரிக்கை</cx:pt>
          <cx:pt idx="13709">இறந்தபின் பேசுவது ஏன்? Actor Parthiban emotional speech about Ashok Kumar's Suicide</cx:pt>
          <cx:pt idx="13710">இறப்பதற்கு முன் ஸ்ரீதேவியின் கடைசி நிமிடங்கள் | Actress Sri Devi Photo before Cardiac Arrest</cx:pt>
          <cx:pt idx="13711">இனிமே தான் CLIMAX | S Ve Sekar Interview About Sasikala Family's IT Raid</cx:pt>
          <cx:pt idx="13712">இன்று பல ஆண்டுக்கு பிறகு வரும் மாசி,பிரதோஷம்,சிவராத்திரி  மூன்றையும் தவறவிடாதீர்கள்.</cx:pt>
          <cx:pt idx="13713">இன்று மாலை 6.42 _ இரவு 8.42 வரை முழு சந்திர கிரகணம்</cx:pt>
          <cx:pt idx="13714">இன்றுவரை விடை தெரியாத 5 இயற்கை கண்டுபிடிப்புகள் | 5 Unsolved natural phenomena | part 2 | Tamil</cx:pt>
          <cx:pt idx="13715">இன்றுவரை விடை தெரியாத 5 மர்ம புகைப்படங்கள் | 5 unsolved mystery photos epi 02 | Tamil</cx:pt>
          <cx:pt idx="13716">இன்றுவரை விடைதெரியாத 7 அமானுசிய புகைப்படங்கள் | 7 Mysterious Photos Ever Captured | Tamil</cx:pt>
          <cx:pt idx="13717">இன்னும் எத்தனை பேரை கொல்ல திட்டமிட்டுள்ளார் தெரியுமா.? கொடூரன் தஸ்வந்த் ! Dashwanth</cx:pt>
          <cx:pt idx="13718">உங்கள் IPL போராட்டம் தவறு | Rj Balaji Speech | Cauvery &amp; IPL Issue</cx:pt>
          <cx:pt idx="13719">உச்ச கட்ட கோபத்தில் Mansoor Ali Khan! : Angry Speech | H Raja, Rajinikanth</cx:pt>
          <cx:pt idx="13720">உயிருக்கு பயந்து ஓடிய அஸ்வினி ! பதறவைக்கும் அந்த நிமிடம் ! ashwini , Azhagesan , latest news</cx:pt>
          <cx:pt idx="13721">உயிரைக் கொடுத்து பாடிய சக்தி , கண் கலங்கிய சிம்பு | Super Singer</cx:pt>
          <cx:pt idx="13722">உலக அழிவை முன்பே தெரிந்து கொள்ளும் 5 மர்ம அறிகுறிகள் | 5 major signs before the world End |</cx:pt>
          <cx:pt idx="13723">உலக ஆராய்ச்சியாளர்களை திணறவைத்த மர்மங்கள்</cx:pt>
          <cx:pt idx="13724">உலக நாடுகளை வியக்க வைத்த தமிழ் பெண்மணி! பெருமையுடன் பகிர்வோம் | Inspiring Village - Odanthurai</cx:pt>
          <cx:pt idx="13725">உலகமாக திறமை வாய்ந்த திருடி Tamil Viral News</cx:pt>
          <cx:pt idx="13726">உலகிலுள்ள 7 வினோத மரங்கள் | 7 unusual tree around the world | tamil</cx:pt>
          <cx:pt idx="13727">உலகிலேயே மிக விலைஉயர்ந்த சாக்கலேட் தயாரிப்பு - போர்ச்சுகல்</cx:pt>
          <cx:pt idx="13728">உலகிலேயே மிகவும் பாதுகாப்பான 5 வீடுகள் பற்றி தெரியுமா? | 5 Most secured homes in the world | Tamil</cx:pt>
          <cx:pt idx="13729">உலகின் மிக ஆபத்தான 10 வேலைகள் | 10 unusual jobs around the world | Tamil</cx:pt>
          <cx:pt idx="13730">உள்ளாடை தெரிய வெளியே வந்த ஜாக்குலின் ! அசிங்கபடுத்திய ஜெகன் ! tamil cinema news | kollywood news</cx:pt>
          <cx:pt idx="13731">உஷார்..! நாளை யாரும் இதை செய்ய கூடாது - முழு சந்திர கிரகணம் கர்ப்பிணி பெண்களும்</cx:pt>
          <cx:pt idx="13732">உஷாவின் கணவர் கண்ணீர் பேட்டி | திருவெறும்பூர் கர்ப்பிணி பெண் உயிரிழந்த விவகாரம் | FULL INTERVIEW</cx:pt>
          <cx:pt idx="13733">எங்க அம்மா பத்தி பேசாதிங்க இறந்த ஸ்ரீதேவியின் மகள் கண்ணீர் பேட்டி|Sri devi Death|Janvi Kapoor</cx:pt>
          <cx:pt idx="13734">எங்க பொணத்து மேல நடப்பதா? Cheran Slams Vishal | RK Nagar By-Election | Vishal Political Entry</cx:pt>
          <cx:pt idx="13735">எங்க வீடு மாப்பிளை போட்டியின் வெற்றியாளர் இவர்தான் ப்ரோமோவில் கசிந்த தகவல்</cx:pt>
          <cx:pt idx="13736">எங்க வீட்டு மாப்பிள்ளை நிகழ்ச்சியில் ஆர்யாவிடம் திடுக்கிடும் தகவல் கூறிய Agathaa</cx:pt>
          <cx:pt idx="13737">எச். ராஜா போட்ட மோசமான ட்வீட்..!!-Oneindia Tamil</cx:pt>
          <cx:pt idx="13738">எட்டி உதைத்த போலீஸ், உயிரிழந்த கர்ப்பிணி , திருச்சியில் மறியல், போலீஸ் தடியடி #trichy</cx:pt>
          <cx:pt idx="13739">எதிர்பாராமல் கண்டு பிடிக்கப்பட்ட 5 மர்ம அறைகள் | 5 secret hidden rooms found in Houses |</cx:pt>
          <cx:pt idx="13740">எப்படி Sir இவளோ Colour!! Robo Shankar Funny speech | Bhaskar Oru Rascal Audio launch</cx:pt>
          <cx:pt idx="13741">எப்படி இருந்தவங்க இப்படி ஆய்ட்டாங்க! Tamil Actress After Marriage Shocking Look</cx:pt>
          <cx:pt idx="13742">எம்எல்ஏவாக பதவியேற்ற பின் தினகரன் பேட்டி | TTV Dhinakaran press meet after the sworn as RKNagar MLA</cx:pt>
          <cx:pt idx="13743">எனக்கு சீக்கிரமா தண்டனை கொடுங்க ! ஆடிப்போன நீதிபதி !! என்ன சொன்னான் தெரியுமா ?</cx:pt>
          <cx:pt idx="13744">என் வெற்றியை பொறுத்துக்க முடியல : TTV Dinakaran Speech | RK Nagar election result live</cx:pt>
          <cx:pt idx="13745">என்னை கேள்வி கேட்கும் உரிமையை உங்களுக்கு யார் கொடுத்தது?” : சீமான் | 11.01.18 | Viyugam</cx:pt>
          <cx:pt idx="13746">ஏர்செல் சேவை முடக்கம் ஏன்?</cx:pt>
          <cx:pt idx="13747">ஏர்செல் நிறுவனம் என்ன சொல்கிறது தெரியுமா? | AIRCEL</cx:pt>
          <cx:pt idx="13748">ஏன் என் கிட்ட மட்டும் இதை கேட்கறீங்க? | Vijay Sethupathi Press Meet Final | Part - 4</cx:pt>
          <cx:pt idx="13749">ஏன் கல்யாணம் செய்யவில்லை உண்மையை உடைத்த ஆர்யா |விஜய் டிவி|Tamil Serial Trolls|Enga Veetu Mapillai|</cx:pt>
          <cx:pt idx="13750">ஐஸ்வர்யா ராய்க்கு பிறந்தவன் நான் – ஆந்திர இளைஞர் பகீர்!</cx:pt>
          <cx:pt idx="13751">ஒட்டு மொத்த அரங்கையும் கண்ணீரில் மூழ்கடித்த ராஜலட்சுமியின் அப்பா பாடல் | Super Singer</cx:pt>
          <cx:pt idx="13752">ஓகி புயல் எல்லாம் ஜுஜுபி......டிசம்பர் 3 ம் தேதி அடுத்தபுயல் தமிழகத்திற்கு கடும்பாதிப்புஏற்படுத்தும்</cx:pt>
          <cx:pt idx="13753">ஓடும் ரயிலில் நடிகை சனுசாவை மானபங்கம் செய்ய முயற்சி</cx:pt>
          <cx:pt idx="13754">ஓடும் ரெயிலில் இருந்து அடையாற்றில் குதித்த பெண்..! கணவரின் பெண் தோழியால் விபரீதம்</cx:pt>
          <cx:pt idx="13755">ஓப்பனா காமிச்சிட்டாங்க! | Iruttu Araiyil Murattu Kuththu FDFS Public Review</cx:pt>
          <cx:pt idx="13756">ஓரினச் சேர்க்கையாளர்களுக்கான பிளானெட் ரோமியோ இணையதளம் மூலம் கொள்ளை</cx:pt>
          <cx:pt idx="13757">கடல் சீற்றம் : கரை ஒதுங்கிய ஆழ்கடல் பாம்புகள் | Cuddalore | Rough Weather | Snakes</cx:pt>
          <cx:pt idx="13758">கடவுளை விட நீ பெரியவனா? Pala. Karuppiah | Vijayendrar | Tamil Thai Valthu | Dravidian Vs Aryan</cx:pt>
          <cx:pt idx="13759">கடை வைத்து இருப்பவர்கள் கண்டிப்பாக பார்க்க வேண்டிய காணொளி</cx:pt>
          <cx:pt idx="13760">கடைசி நேரத்தில் பிரபாவை காப்பாற்றி டாக்டரிடம் கொண்டு சேர்த்த இசைப்பிரியா |Priyamanaval Serial Review</cx:pt>
          <cx:pt idx="13761">கடைசில அந்த ஆளு ஒன்னு சொன்னாரு பாருங்க thadi balaji wife Nithya</cx:pt>
          <cx:pt idx="13762">கணவர் நடராஜனின் கடைசி ஆசையை கூட நிறைவேற்றாத சசிகலா - Sasikala | Natarajan | TTV | AIADMK</cx:pt>
          <cx:pt idx="13763">கணவர் மீது சசிகலா புது சபதம் ! உச்சகட்ட கோவம் ! அதிமுகவை 15 நாளில் அழிப்பேன் ! Sasikala Natarajan</cx:pt>
          <cx:pt idx="13764">கணவனின் முகம் போல் காதலனின் முகத்தை மாற்றிய பெண்!</cx:pt>
          <cx:pt idx="13765">கணவனை கொன்று 13வருடம் யாருக்கும் தெரியாமல் மறைத்து வைத்த மனைவி போலிசிடம் எப்படி சிக்கினார் தெரியுமா?</cx:pt>
          <cx:pt idx="13766">கண் அசைவில் உலக விஞ்ஞானிகளை  மிரளவைத்த- ஹாக்கிங் உறையவைத்த  கடைசி நிமிடங்கள்</cx:pt>
          <cx:pt idx="13767">கதறி அழுத சசிகலா ! Sasikala, Sasikala Natarajan, M Natarajan, Tamil News live news</cx:pt>
          <cx:pt idx="13768">கமலின் கட்சிக்கொடி சுட்டதா ? அடப்பாவிங்களா ? Makkal Needhi Maiam | Kamal Hassan | Tamil news Live</cx:pt>
          <cx:pt idx="13769">கமலின் நெத்தியடி பதில்கள் : Kamal Hassan Question &amp; Answer At Launch of Makkal Needhi Maiam</cx:pt>
          <cx:pt idx="13770">கமலின் முதல் பொதுக்கூட்டத்தில் பொய் கூறி தடுமாறி சமாளித்தார் Kamal Hassan Madurai Speech</cx:pt>
          <cx:pt idx="13771">கமல் கட்சியை காரி துப்பிய கஸ்துரி  சர்ச்சையை கிளப்பிய காயத்ரி ட்வீட்</cx:pt>
          <cx:pt idx="13772">கமல் ஹாசன் லேட்டஸ்ட் வீடியோ</cx:pt>
          <cx:pt idx="13773">கரண் சர்மா பறந்து தடுத்து நிறுத்திய சிக்ஸ் | karan sharma best catch</cx:pt>
          <cx:pt idx="13774">கர்நாடகாவில் போய் நில்லுங்க : Sarathkumar Squashes at Rajini's Politics | Latest Speech</cx:pt>
          <cx:pt idx="13775">கர்ப்பமான Vijay TV பிரியங்கா Super Singer நிகழ்ச்சியை விட்டு ஒய்வு பெற்றார் ! Super Singer 6</cx:pt>
          <cx:pt idx="13776">கர்ப்பிணி பெண் உஷாவின் இறுதி ஊர்வலம் - பொதுமக்கள் கண்ணீர் அஞ்சலி</cx:pt>
          <cx:pt idx="13777">கர்ப்பிணி பெண் உஷாவின் கணவர் ராஜா கதறல்</cx:pt>
          <cx:pt idx="13778">கர்ப்பிணி பெண்னை எட்டி உதைத்த போலீஸை கிழித்தெடுத்த தமிழன்</cx:pt>
          <cx:pt idx="13779">கர்ப்பிணியை உதைத்து கொன்ற காவலருக்கு நேர்ந்த கதி நள்ளிரவில் இரத்தம் சிந்திய மக்களுக்கு கிடைத்தவெற்றி</cx:pt>
          <cx:pt idx="13780">கலா மாஸ்டரிடம் அசிங்கப்பட்ட ஜூலி|Bigg Boss Tamil Julie|Julie Insulted By kalaingar Tv</cx:pt>
          <cx:pt idx="13781">கலா மாஸ்டருடன் நடனம் அசிங்கப்பட்ட ஜூலி!!</cx:pt>
          <cx:pt idx="13782">கலாய்த்தவரையே நடுவராக போட்டு அசிங்கப்படுத்திய ஜீ தமிழ் ! பரிதாபத்தில் லெட்சுமி !</cx:pt>
          <cx:pt idx="13783">கல்யாண நாளில் டபுள் செஞ்சுரி அடித்த ரோஹித் சர்மா....வீடியோ</cx:pt>
          <cx:pt idx="13784">கல்யாணத்திற்கு முன்பே ஒரு குழந்தை பெற்றதை மறைத்த நடிகை ...</cx:pt>
          <cx:pt idx="13785">கல்லூரி பேராசிரியை சிக்கியது எப்படி? பரபரப்பு தகவல்!</cx:pt>
          <cx:pt idx="13786">கல்லூரி மாணவிகளிடம் அந்த விசயத்தை செய்தால் பணம் தருவதாக பேசிய ஆசிரியை | Nirmala Devi Audio</cx:pt>
          <cx:pt idx="13787">கவர்னருக்காக தான்  மாணவிகளிடம் பேசினார் நிர்மலாதேவி - நக்கீரன் பிரகாஷ்</cx:pt>
          <cx:pt idx="13788">கவிஞர் வைரமுத்து திடீர் கைது? THREE CASES FILED AGANIST POET VAIRAMUTHU!</cx:pt>
          <cx:pt idx="13789">கவுசல்யா சங்கர் : நியூஸ்7தமிழின் சிறப்பு நேர்காணல்..!  | News7 Tamil</cx:pt>
          <cx:pt idx="13790">கழிப்பறை, படுக்கை வசதிகளுடன் கூடிய 4 ஆயிரம் பேருந்துகளை வாங்க தமிழக அரசு முடிவு</cx:pt>
          <cx:pt idx="13791">கழிவறையில் இறந்து கடந்த ஸ்ரீதேவி ? | sri devi death</cx:pt>
          <cx:pt idx="13792">கழுத்தில் தாலி ... சிம்பு , ஓவியா திருமணமா ? ரசிகர் அதிர்ச்சி/ Simbu Oviya Marriage Confirm</cx:pt>
          <cx:pt idx="13793">கள்ளக் காதலனை கணவனாக மாற்ற பெண் செய்த கொடுரம் காட்டி கொடுத்த மட்டன் சூப் ! tamil news</cx:pt>
          <cx:pt idx="13794">கஸ்தூரி vs H Raja ஆவேசப்பேச்சு நீ தான் தேவி..  பை..ன் ! வைரமுத்துவுகாக H Raja வை கிழித்த நடிகை</cx:pt>
          <cx:pt idx="13795">காசு இருந்தால் தான் ஆதியோகி தரிசனமா? - Isha MahaShivratri Adiyogi costly Darshan!?</cx:pt>
          <cx:pt idx="13796">காடுகளில் கண்டுபிடிக்கப்பட்ட வினோதமான 5 பொருட்கள் | Mysterious Things found in woods</cx:pt>
          <cx:pt idx="13797">காடுவெட்டி குருவின் உடல் நல்லடக்கம் | Kaduvetti Guru | PMK</cx:pt>
          <cx:pt idx="13798">'காட்டுத் தீயில் சிக்கி 2 மணி நேரமாக தவித்தோம்'' - விஜயலட்சுமி, தீயில் சிக்கி மீட்கப்பட்டவர்</cx:pt>
          <cx:pt idx="13799">காட்டுத்தீயிலிருந்து மீட்கப்பட்ட மாணவி நியூஸ்18க்கு பிரத்யேக பேட்டி</cx:pt>
          <cx:pt idx="13800">காதலரை பிரித்த சார்பதிவாளர்..! போலீசில் தஞ்சம்</cx:pt>
          <cx:pt idx="13801">காதலர் தினத்தில் கனா கானும் காலங்கள் யுதன் பாலாஜிக்கு நடந்த சோகம்- ரசிகர்கள் வருத்தம்</cx:pt>
          <cx:pt idx="13802">காதலன் கண் முன் காதலியை பலாத்காரம் செய்த வழிப்பறி கொள்ளையன்</cx:pt>
          <cx:pt idx="13803">காதலித்து ஏமாற்றிய காதலன்..! செருப்பால் அடித்துத் துவைத்து திருமணம் செய்த பெண்</cx:pt>
          <cx:pt idx="13804">காதலியை பெண் கேட்க சென்ற இடத்தில் காதலனுக்கு தீ விபத்து..</cx:pt>
          <cx:pt idx="13805">காதல் எக்ஸ்பிரஸாக மாறியது துருக்கி ரயில்</cx:pt>
          <cx:pt idx="13806">காதல்' முருகன், ஐஸ்வர்யா இப்போது என்ன செய்கிறார்கள் | Settai Talkies #1 | Smile Settai</cx:pt>
          <cx:pt idx="13807">காரில் பெண் கடத்தி கொலை - தாயின் சடலத்துக்கு அருகே பால்புட்டியுடன் அழுத குழந்தை...!</cx:pt>
          <cx:pt idx="13808">காலம் உங்களை செருப்பால் அடிக்கிறதே... Pala.Karuppiah speech | Vijayendrar | Dravidian Vs Aryan</cx:pt>
          <cx:pt idx="13809">காலா வெளியாகாவிட்டால் கர்நாடகத்திற்கு நல்லதல்ல - ரஜினிகாந்த் | Rajinikanth PRESS MEET on Kaala Ban</cx:pt>
          <cx:pt idx="13810">காலில் விழுவதை தவிர பழனிச்சாமிக்கும் பன்னீர்செல்வத்திற்கும் வேறு ஒன்றும் தெரியாது!</cx:pt>
          <cx:pt idx="13811">காவல் ஆய்வாளர் பெரியபாண்டியனின் கடைசி நிமிடங்கள் | Thanthi TV</cx:pt>
          <cx:pt idx="13812">காவிரி பிரச்சனை நக்கலடிக்கும் சத்யராஜ் | Sathyaraj Funny Speech about cauvery issue | Rajini | kamal</cx:pt>
          <cx:pt idx="13813">காவு வாங்கும் கந்து வட்டி | Director  Parthiban Interview About Loanshark harassment</cx:pt>
          <cx:pt idx="13814">காவுவாங்கும் கந்துவட்டி : பிளவுபட்டு நிற்கிறதா திரையுலகம்? | 25.11.17 | Kelvi Neram</cx:pt>
          <cx:pt idx="13815">காவேரி தீர்ப்பில் ரஜினி முதல் குரல் தமிழக விவசயிக்கு என்ன கொடுத்தார் அமைதி மட்டும் Rajini Carvery</cx:pt>
          <cx:pt idx="13816">கிணற்றில் குதித்து 4 பள்ளி மாணவிகள் தற்கொலை அதிர வைத்த காரணம் Tamil Cinema News Latest Seithigal</cx:pt>
          <cx:pt idx="13817">கிண்டல் கேலிகளுக்கு ரஜினி பதில்... Rajinikanth Answers for Political Opponents | Latest Speech</cx:pt>
          <cx:pt idx="13818">கிராமத்தில் ஒரு நைட்|விஜய் டிவி | Saravanan Meenatchi|Priyamanaval|Tamil Serial Trolls|Idiot Box</cx:pt>
          <cx:pt idx="13819">கிரிக்கெட் வீரர் ஸ்மித் கண்ணீர் விட்டு அழுகை - மன்னிக்க முடியாத தவறை செய்துவிட்டதாக கூறி வேதனை</cx:pt>
          <cx:pt idx="13820">கிருஷ்ணப்ரியா என்னும் நான்... கனவை நனவாக்க கிடைத்த வருமான வரி சோதனை!- வீடியோ</cx:pt>
          <cx:pt idx="13821">கில்மா கூட்டும் கேம் ஷோக்கள் |விஜய் டிவி |Gramathil oru naal atrocities|idiot Box|kichdy</cx:pt>
          <cx:pt idx="13822">கிறிஸ்துமஸ் தின சிறப்பு நிகழ்ச்சி | வேலைக்காரன் ஸ்பெஷல் - புரோமோ 1</cx:pt>
          <cx:pt idx="13823">கிறிஸ்துமஸ் தின சிறப்பு நிகழ்ச்சி | வேலைக்காரன் ஸ்பெஷல் - புரோமோ 2</cx:pt>
          <cx:pt idx="13824">குடிபோதைக்கு அடிமையாகி மனநலம் பாதிக்கப்பட்டு அனாதையாக திரியும் நடிகை சோனியா அகர்வால் | Kollywood</cx:pt>
          <cx:pt idx="13825">குடிபோதையில் இந்த விபச்சாரியை முள்ளு புதரில் மூன்று பேர் சேர்ந்து செய்த செயலை பாருங்கள் | Tamil News</cx:pt>
          <cx:pt idx="13826">குடிபோதையில் லட்சுமி ராமகிருஷ்ணன் Zee Tamil  ல் கணவர் புகார்</cx:pt>
          <cx:pt idx="13827">குடியரசு  தின சிறப்பு | டிக்:டிக்:டிக் With Jayam Ravi | promo 1</cx:pt>
          <cx:pt idx="13828">குப்பை பொறுக்குபவர் போல் வந்து வீடுகளில் கொள்ளையடித்தவர் கைது</cx:pt>
          <cx:pt idx="13829">குரங்கணி காட்டுத்தீ நெஞ்சை உறையவைக்கும் கடைசி நிமிடங்கள் , தீயில் சிக்கியது எப்படி  தெரியுமா ?</cx:pt>
          <cx:pt idx="13830">குரங்கணி தீயில் ஹெலிகாப்டரை விட அதிவேகமாக வந்த ஆம்புலன்ஸ் ஓட்டுநர்</cx:pt>
          <cx:pt idx="13831">குரங்கணி மலை காட்டு தீயிலிருந்து தப்பியது எப்படி? : விஜயலட்சுமி விளக்கம்...!</cx:pt>
          <cx:pt idx="13832">குலதெய்வம் சீரியல் நம்பமுடியாத கணவன் மனைவி | Tamil Cinema | Kollywood News | Cinema Seithigal</cx:pt>
          <cx:pt idx="13833">கூடிய விரைவில் திருப்பதி அழியப்போகிறதாம் அதிர்ச்சி தகவல்..!!</cx:pt>
          <cx:pt idx="13834">கெத்து காட்டிய விஷாலை அடித்து உட்கார வைத்த சுயேட்சைகள் ! Vishal, RK Nagar</cx:pt>
          <cx:pt idx="13835">கொடுரமாக மாறிவரும் புயல் ! டிசம்பர் 7,8 ல் சென்னை ஐ நெருங்கும் என எதிர்பார்ப்பு</cx:pt>
          <cx:pt idx="13836">கை கால் துண்டு துண்டா போகும் Vaiko Furious Speech on H. Raja Tweet against Periyar</cx:pt>
          <cx:pt idx="13837">கொட்டிபோன தலைமுடி மீண்டும் வளர, நரைமுடி மறைய  hair fall tips homemade in tamil</cx:pt>
          <cx:pt idx="13838">கொம்பனை 7 நாள் பிறகு அமைச்சர் சமாதிய  பார்த்தர் Vijayabaskar Komban jallikattu</cx:pt>
          <cx:pt idx="13839">கொம்பன் காளை இறந்தது எப்படி ? நேரடி காட்சிகள்</cx:pt>
          <cx:pt idx="13840">கொள்ளையடித்த குடும்பம் |Cassette Shop to Billionaire by Jayalalitha |Nakkheeran Gopal reveals</cx:pt>
          <cx:pt idx="13841">கோடநாட்டில் 1 மணி நேரம் கர்சன் எஸ்டேட்டில் 90 மணி நேரம்</cx:pt>
          <cx:pt idx="13842">கோடிக்கணக்கில் சம்பாதிக்கும் Smile Settai - IT Raid | How Do I Tell You | Smile Settai</cx:pt>
          <cx:pt idx="13843">கோவணத்தோட அலையனுமா? EPS &amp; OPS Behind the IT Raids | TTV Dinakaran Kidding BJP | Sasikala Family</cx:pt>
          <cx:pt idx="13844">கோவா மாநிலம் பற்றிய 15 அசர வைக்கும் உண்மைகள்</cx:pt>
          <cx:pt idx="13845">கோவிலில் சிறுமிக்கு பாலியல் தொல்லை கொடுத்த பூசாரி மீது பாய்ந்தது போக்ஸோ சட்டம்..</cx:pt>
          <cx:pt idx="13846">சசிகலா கணவர் துடிதுடித்த கடைசி நிமிடங்கள் -உண்மையில் நடந்தது என்ன தெரியுமா ?</cx:pt>
          <cx:pt idx="13847">சசிகலா கணவர் நடராஜன் காலமானார் | Sasikala’s husband Natarajan passes away | RIP Natarajan | YOYO TV</cx:pt>
          <cx:pt idx="13848">சசிகலா குடும்பத்துக்கு  ஆப்பு  வைத்த  ஜெயானந்த் கொளுத்தி போட்ட தீ</cx:pt>
          <cx:pt idx="13849">சசிகலா சாயலில் ஜெயலலிதா சிலை! குத்தாட்டம் போடும் TTVஆதரவாளர்கள்! Jayalalitha statute!</cx:pt>
          <cx:pt idx="13850">சசிகலா சிறையில் ருத்ர தாண்டவம்  அடிபோயுள்ள  தினகரன்  latest tamil natdu political news in sasikala</cx:pt>
          <cx:pt idx="13851">சசிகலாபுஷ்பா M.P. அதிரடி கைது? சட்டவிரோத 2-வது திருமணம்! Sasikalapushpa M.P.</cx:pt>
          <cx:pt idx="13852">சசிகலாவை சந்தித்த பின் டிடிவி தினகரன் பேட்டி| TTV Dhinakaran Press Meet After Meeting VK Sasikala</cx:pt>
          <cx:pt idx="13853">சட்டசபையில் தினகரனுக்கு ஓ.பி.எஸ்.க்கும் இடையில் நடந்த சூடான விவாதம்- வீடியோ</cx:pt>
          <cx:pt idx="13854">சட்டசபையை அரை மணி நேரம் அதரவைத்த ops &amp; தினகரன் காடும் மோதல்</cx:pt>
          <cx:pt idx="13855">சத்தியானந்தா சிஷ்யைக்கு  டைமன்ட்மு த்து கொடுத்த செருப்படி</cx:pt>
          <cx:pt idx="13856">சத்யராஜ் சொத்து மதிப்பு எவ்வளவு தெரியுமா? | Tamil Cinema News | Kollywood News | Latest Seithigal</cx:pt>
          <cx:pt idx="13857">சந்திர கிரகணம் - அறிவியல் சொல்வது என்ன? | Thanthi TV | Lunar Eclipse</cx:pt>
          <cx:pt idx="13858">சந்திர கிரகணம் பரிகாரம்</cx:pt>
          <cx:pt idx="13859">சந்திரலேகா | CHANDRALEKHA | Sun TV | Tamil | Mega Serial | Episode 1002 - 3rd February 2018</cx:pt>
          <cx:pt idx="13860">சந்திரலேகா | CHANDRALEKHA | Sun TV | Tamil | Mega Serial | Episode 1003 - 05th February 2018</cx:pt>
          <cx:pt idx="13861">சந்திரலேகா | CHANDRALEKHA | Sun TV | Tamil | Mega Serial | Episode 1004 - 06th February 2018</cx:pt>
          <cx:pt idx="13862">சந்திரலேகா | CHANDRALEKHA | Sun TV | Tamil | Mega Serial | Episode 1006 - 08th February 2018</cx:pt>
          <cx:pt idx="13863">சந்திரலேகா | CHANDRALEKHA | Sun TV | Tamil | Mega Serial | Episode 1007 - 09th February 2018</cx:pt>
          <cx:pt idx="13864">சந்திரலேகா | CHANDRALEKHA | Sun TV | Tamil | Mega Serial | Episode 1008 - 10th February 2018</cx:pt>
          <cx:pt idx="13865">சந்திரலேகா | CHANDRALEKHA | Sun TV | Tamil | Mega Serial | Episode 1009 - 12th February 2018</cx:pt>
          <cx:pt idx="13866">சந்திரலேகா | CHANDRALEKHA | Sun TV | Tamil | Mega Serial | Episode 1012 - 15th February 2018</cx:pt>
          <cx:pt idx="13867">சந்திரலேகா | CHANDRALEKHA | Sun TV | Tamil | Mega Serial | Episode 1013 - 16th February 2018</cx:pt>
          <cx:pt idx="13868">சந்திரலேகா | CHANDRALEKHA | Sun TV | Tamil | Mega Serial | Episode 1016 - 20th February 2018</cx:pt>
          <cx:pt idx="13869">சந்திரலேகா | CHANDRALEKHA | Sun TV | Tamil | Mega Serial | Episode 1017 - 21st February 2018</cx:pt>
          <cx:pt idx="13870">சந்திரலேகா | CHANDRALEKHA | Sun TV | Tamil | Mega Serial | Episode 1018 - 22nd February 2018</cx:pt>
          <cx:pt idx="13871">சந்திரலேகா | CHANDRALEKHA | Sun TV | Tamil | Mega Serial | Episode 1020 - 24th February 2018</cx:pt>
          <cx:pt idx="13872">சந்திரலேகா | CHANDRALEKHA | Sun TV | Tamil | Mega Serial | Episode 1024 - 01st March 2018</cx:pt>
          <cx:pt idx="13873">சந்திரலேகா | CHANDRALEKHA | Sun TV | Tamil | Mega Serial | Episode 1025 - 02nd March 2018</cx:pt>
          <cx:pt idx="13874">சந்திரலேகா | CHANDRALEKHA | Sun TV | Tamil | Mega Serial | Episode 1026 - 03rd March 2018</cx:pt>
          <cx:pt idx="13875">சந்திரலேகா | CHANDRALEKHA | Sun TV | Tamil | Mega Serial | Episode 1027 - 05th March 2018</cx:pt>
          <cx:pt idx="13876">சந்திரலேகா | CHANDRALEKHA | Sun TV | Tamil | Mega Serial | Episode 1030 - 08th March 2018</cx:pt>
          <cx:pt idx="13877">சந்திரலேகா | CHANDRALEKHA | Sun TV | Tamil | Mega Serial | Episode 1032 - 10th March 2018</cx:pt>
          <cx:pt idx="13878">சந்திரலேகா | CHANDRALEKHA | Sun TV | Tamil | Mega Serial | Episode 1038 - 17th March 2018</cx:pt>
          <cx:pt idx="13879">சந்திரலேகா | CHANDRALEKHA | Sun TV | Tamil | Mega Serial | Episode 1044 - 24th March 2018</cx:pt>
          <cx:pt idx="13880">சந்திரலேகா | CHANDRALEKHA | Sun TV | Tamil | Mega Serial | Episode 1045 - 26th March 2018</cx:pt>
          <cx:pt idx="13881">சந்திரலேகா | CHANDRALEKHA | Sun TV | Tamil | Mega Serial | Episode 1046 - 27th March 2018</cx:pt>
          <cx:pt idx="13882">சந்திரலேகா | CHANDRALEKHA | Sun TV | Tamil | Mega Serial | Episode 1047 - 28th March 2018</cx:pt>
          <cx:pt idx="13883">சந்திரலேகா | CHANDRALEKHA | Sun TV | Tamil | Mega Serial | Episode 1048 - 29th March 2018</cx:pt>
          <cx:pt idx="13884">சந்திரலேகா | CHANDRALEKHA | Sun TV | Tamil | Mega Serial | Episode 1050 - 31st March 2018</cx:pt>
          <cx:pt idx="13885">சந்திரலேகா | CHANDRALEKHA | Sun TV | Tamil | Mega Serial | Episode 1051 - 02nd April 2018</cx:pt>
          <cx:pt idx="13886">சந்திரலேகா | CHANDRALEKHA | Sun TV | Tamil | Mega Serial | Episode 1063 - 17th April 2018</cx:pt>
          <cx:pt idx="13887">சந்திரலேகா | CHANDRALEKHA | Sun TV | Tamil | Mega Serial | Episode 1064 - 18th April 2018</cx:pt>
          <cx:pt idx="13888">சந்திரலேகா | CHANDRALEKHA | Sun TV | Tamil | Mega Serial | Episode 1065 - 19th April 2018</cx:pt>
          <cx:pt idx="13889">சந்திரலேகா | CHANDRALEKHA | Sun TV | Tamil | Mega Serial | Episode 1067 - 21st April 2018</cx:pt>
          <cx:pt idx="13890">சந்திரலேகா | CHANDRALEKHA | Sun TV | Tamil | Mega Serial | Episode 1068 - 23rd April 2018</cx:pt>
          <cx:pt idx="13891">சந்திரலேகா | CHANDRALEKHA | Sun TV | Tamil | Mega Serial | Episode 1070 - 25th April 2018</cx:pt>
          <cx:pt idx="13892">சந்திரலேகா | CHANDRALEKHA | Sun TV | Tamil | Mega Serial | Episode 1071 - 26th April 2018</cx:pt>
          <cx:pt idx="13893">சந்திரலேகா | CHANDRALEKHA | Sun TV | Tamil | Mega Serial | Episode 1072 - 27th April 2018</cx:pt>
          <cx:pt idx="13894">சந்திரலேகா | CHANDRALEKHA | Sun TV | Tamil | Mega Serial | Episode 1073 - 28th April 2018</cx:pt>
          <cx:pt idx="13895">சந்திரலேகா | CHANDRALEKHA | Sun TV | Tamil | Mega Serial | Episode 1074 - 30th April 2018</cx:pt>
          <cx:pt idx="13896">சந்திரலேகா | CHANDRALEKHA | Sun TV | Tamil | Mega Serial | Episode 1077 - 04th May 2018</cx:pt>
          <cx:pt idx="13897">சந்திரலேகா | CHANDRALEKHA | Sun TV | Tamil | Mega Serial | Episode 1078 - 05th May 2018</cx:pt>
          <cx:pt idx="13898">சந்திரலேகா | CHANDRALEKHA | Sun TV | Tamil | Mega Serial | Episode 1079 - 07th May 2018</cx:pt>
          <cx:pt idx="13899">சந்திரலேகா | CHANDRALEKHA | Sun TV | Tamil | Mega Serial | Episode 1080 - 08th May 2018</cx:pt>
          <cx:pt idx="13900">சந்திரலேகா | CHANDRALEKHA | Sun TV | Tamil | Mega Serial | Episode 1081 - 09th May 2018</cx:pt>
          <cx:pt idx="13901">சந்திரலேகா | CHANDRALEKHA | Sun TV | Tamil | Mega Serial | Episode 1086 - 15th May 2018</cx:pt>
          <cx:pt idx="13902">சந்திரலேகா | CHANDRALEKHA | Sun TV | Tamil | Mega Serial | Episode 1088 - 17th May 2018</cx:pt>
          <cx:pt idx="13903">சந்திரலேகா | CHANDRALEKHA | Sun TV | Tamil | Mega Serial | Episode 1091 - 21st May 2018</cx:pt>
          <cx:pt idx="13904">சந்திரலேகா | CHANDRALEKHA | Sun TV | Tamil | Mega Serial | Episode 1092 - 22nd May 2018</cx:pt>
          <cx:pt idx="13905">சந்திரலேகா | CHANDRALEKHA | Sun TV | Tamil | Mega Serial | Episode 1094 - 24th May 2018</cx:pt>
          <cx:pt idx="13906">சந்திரலேகா | CHANDRALEKHA | Sun TV | Tamil | Mega Serial | Episode 1096 - 26th May 2018</cx:pt>
          <cx:pt idx="13907">சந்திரலேகா | CHANDRALEKHA | Sun TV | Tamil | Mega Serial | Episode 1099 - 30th May 2018</cx:pt>
          <cx:pt idx="13908">சந்திரலேகா | CHANDRALEKHA | Sun TV | Tamil | Mega Serial | Episode 1100 - 31st May 2018</cx:pt>
          <cx:pt idx="13909">சந்திரலேகா | CHANDRALEKHA | Sun TV | Tamil | Mega Serial | Episode 1106 - 07th June 2018</cx:pt>
          <cx:pt idx="13910">சந்திரலேகா | Chandralekha | Sun TV | Tamil Serial | Episode 944 Promo</cx:pt>
          <cx:pt idx="13911">சந்திரலேகா | CHANDRALEKHA | Sun TV | Tamil Serial | Episode 947 - 24th November 2017</cx:pt>
          <cx:pt idx="13912">சந்திரலேகா | CHANDRALEKHA | Sun TV | Tamil Serial | Episode 948 - 25th November 2017</cx:pt>
          <cx:pt idx="13913">சந்திரலேகா | Chandralekha | Sun TV | Tamil Serial | Episode 949 Promo</cx:pt>
          <cx:pt idx="13914">சந்திரலேகா | CHANDRALEKHA | Sun TV | Tamil Serial | Episode 954 - 02nd December 2017</cx:pt>
          <cx:pt idx="13915">சந்திரலேகா | CHANDRALEKHA | Sun TV | Tamil Serial | Episode 955 - 04th December 2017</cx:pt>
          <cx:pt idx="13916">சந்திரலேகா | CHANDRALEKHA | Sun TV | Tamil Serial | Episode 966 - 16th December 2017</cx:pt>
          <cx:pt idx="13917">சந்திரலேகா | CHANDRALEKHA | Sun TV | Tamil Serial | Episode 972 - 23rd December 2017</cx:pt>
          <cx:pt idx="13918">சந்திரலேகா | CHANDRALEKHA | Sun TV | Tamil Serial | Episode 974 - 27th December 2017</cx:pt>
          <cx:pt idx="13919">சந்திரலேகா | CHANDRALEKHA | Sun TV | Tamil Serial | Episode 977 - 30th December 2017</cx:pt>
          <cx:pt idx="13920">சந்திரலேகா | CHANDRALEKHA | Sun TV | Tamil Serial | Episode 982 - 06th January 2018</cx:pt>
          <cx:pt idx="13921">சந்திரலேகா | CHANDRALEKHA | Sun TV | Tamil Serial | Episode 989 - 18th January 2018</cx:pt>
          <cx:pt idx="13922">சந்திரலேகா | CHANDRALEKHA | Sun TV | Tamil Serial | Episode 990 - 19th January 2018</cx:pt>
          <cx:pt idx="13923">சந்திரலேகா | CHANDRALEKHA | Sun TV | Tamil Serial | Episode 991 - 20th January 2018</cx:pt>
          <cx:pt idx="13924">சந்திரலேகா | CHANDRALEKHA | Sun TV | Tamil Serial | Episode 992 - 22nd January 2018</cx:pt>
          <cx:pt idx="13925">சந்திரலேகா | CHANDRALEKHA | Sun TV | Tamil Serial | Episode 993 - 23rd January 2018</cx:pt>
          <cx:pt idx="13926">சந்திரலேகா | CHANDRALEKHA | Sun TV | Tamil Serial | Episode 994 - 24th January 2018</cx:pt>
          <cx:pt idx="13927">சந்திரலேகா | CHANDRALEKHA | Sun TV | Tamil Serial | Episode 995 - 25th January 2018</cx:pt>
          <cx:pt idx="13928">சந்திரலேகா | CHANDRALEKHA | Sun TV | Tamil Serial | Episode 996 - 27th January 2018</cx:pt>
          <cx:pt idx="13929">சந்திரலேகா | CHANDRALEKHA | Sun TV | Tamil Serial | Episode 997 - 29th January 2018</cx:pt>
          <cx:pt idx="13930">சந்திரலேகா | CHANDRALEKHA | Sun TV | Tamil Serial | Episode 999 - 31st January 2018</cx:pt>
          <cx:pt idx="13931">சரிகமப வர்ஷா பரிசு பெற்ற வீட்டில் உள்ள வசதிகள் | Kollywood News | Tamil Cinema | Cinema Seithigal</cx:pt>
          <cx:pt idx="13932">சர்ச்சைக்குள்ளாகிறது இருட்டு அறையில் முரட்டுக்குத்து படம்</cx:pt>
          <cx:pt idx="13933">சற்று முன் காமெடி நடிகர் ஜெகனுக்கு நடந்த சேரகம் - Comedy Actor Jegan</cx:pt>
          <cx:pt idx="13934">சற்று முன் சசிகலா - கணவர் நடராஜனின்   உடலைப் பார்த்து கதறி அழுத பறி தாபம் - Sasikala Husband Died</cx:pt>
          <cx:pt idx="13935">சற்று முன் சசிகலாவுக்கு திடீர் மாரடைப்பால் மருத்துவர்கள் தீவிர சிகிச்சை</cx:pt>
          <cx:pt idx="13936">சற்று முன் சிக்கிய தினகரனின் ஸ்லீப்பர் செல் அதிமுக MLA க்கள்</cx:pt>
          <cx:pt idx="13937">சற்று முன் சிக்கியது ஜெயலலிதா உயில் | Jayalalitha poes garden இல்லத்தில் முக்கிய ஆவணங்கள் கிடைத்தன</cx:pt>
          <cx:pt idx="13938">சற்று முன் திருச்சியில் போலீசார் செய்த செயல் ! Trichy, Tamil news live news flash news</cx:pt>
          <cx:pt idx="13939">சற்று முன் நடக்கும் சந்திர கிராகணத்தில்  அதிசயம் பற்றி வீடியோ Super, Red, Blue Moon Lunar eclipse</cx:pt>
          <cx:pt idx="13940">சற்று முன் நடிகர் சூர்யா தங்கை வெளியிட்ட தமிழ் நடிகைகளின் பட்டியல்</cx:pt>
          <cx:pt idx="13941">சற்று முன் நடிகை தேவயானிக்கு நடந்த  சேரகம் - Actress Devayani</cx:pt>
          <cx:pt idx="13942">சற்று முன் பிரபல நடிகை தேவயாணி வீட்டில் மரணம் திரையுலகத்தினர் நேரில் அஞ்சலி | Tamil Cinema News</cx:pt>
          <cx:pt idx="13943">சற்று முன் போயஸ் கார்டனில் உடைத்து திறக்கப்பட்ட ஜெயலலிதா பர்சனல் அறை</cx:pt>
          <cx:pt idx="13944">சற்று முன் லீக் ஆன அமைச்சர் ஜெயக்குமார் - ஸ்கூல் டீச்சர் வீடியோ பற்றிய தகவல்</cx:pt>
          <cx:pt idx="13945">சற்று முன் லீக் ஆன இரட்டை இலை சின்னம் குறித்த தீர்ப்பு</cx:pt>
          <cx:pt idx="13946">சற்று முன் வெளியான வீடியோ - சசிகலாவுக்கு நடந்த பறி தாபநிலை -Sasikala Husband Released One video</cx:pt>
          <cx:pt idx="13947">சற்று முன் வெளிவந்த வீடியோவின் தடயவியல் ஆய்விற்கு போகும் ஆதாரங்கள்</cx:pt>
          <cx:pt idx="13948">சற்றுமுன் : சபாஷ் ! ஹைகோர்ட்டின் நச் கேள்விகள் ! Vairamuthu, Aandal, High Court</cx:pt>
          <cx:pt idx="13949">சற்றுமுன் P Vasu எப்படி இறந்தார் !  வெளிவந்த பரபரப்பு அதிர்ச்சி செய்திக்கு Vasu விளக்கம்</cx:pt>
          <cx:pt idx="13950">சற்றுமுன் அகதா வெளியிட்ட காணொளி !!! வலிக்குது விட்டுடுங்க</cx:pt>
          <cx:pt idx="13951">சற்றுமுன் ஐெ அடுத்த வீடியோ OPS EPS  | தினகரன் அதிரடி நெருங்கிய கிளைமாக்ஸ் | Detailed Leaked News</cx:pt>
          <cx:pt idx="13952">சற்றுமுன் காளை மேல் ரயில் ஏறிய நேரடி பரபரப்பு வீடியோ ! jallikattu kaalai ! jallikattu bull</cx:pt>
          <cx:pt idx="13953">சற்றுமுன் திடீரென இடிந்து விழுந்த திருச்செந்தூர் முருகன் கோயில் பிரகாரகம் | Temple Collapse in TN</cx:pt>
          <cx:pt idx="13954">சற்றுமுன் தினகரன் கைது RK நகரில் பதற்றம் OPS EPS அதிரடி முடிவு ! 20rupees note captured by police</cx:pt>
          <cx:pt idx="13955">சற்றுமுன் துணை முதல்வரான தினகரன் OPS அதிரடி வெளியேற்றம் | Why EPS invites TTV ?</cx:pt>
          <cx:pt idx="13956">சற்றுமுன் நடிகர் லாரன்ஸ் மாஸ்டருக்கு நடந்த சேரகம் - Actor Lawrence Master</cx:pt>
          <cx:pt idx="13957">சற்றுமுன் பிரபல வாணி ராணி சீரியல் நடிகர் திடீர் மரணம் ! சோகத்தில் சின்னத்திரை..</cx:pt>
          <cx:pt idx="13958">சற்றுமுன் போலீசில் சிக்கிய தினகரன்  ஆதாரங்கள்  மாட்டிய தினகரன்</cx:pt>
          <cx:pt idx="13959">சற்றுமுன் ரஜினியின் அதிரடி அரசியல் அறிவிப்பால் ! மேடையிலே சுருண்டு விழுந்த ரசிகர்</cx:pt>
          <cx:pt idx="13960">சற்றுமுன் லீக் ஆன தினகரனின் ரகசிய பேச்சுவார்த்தை ரகசிய விபரம் !</cx:pt>
          <cx:pt idx="13961">சற்றுமுன் ஸ்ரீதேவி இறுதி சடங்கில் முதல் கணவர் ! கதறி அழுத போனி கப்பூா்</cx:pt>
          <cx:pt idx="13962">சனிப் பெயர்ச்சி ஓரு அலசல் - 2017- 2020 | Astrologer Shelvi | Vendhar Tv</cx:pt>
          <cx:pt idx="13963">சன்னி லியோனை வச்சு செய்த வீடியோ! | Tamil Cinema News | Kollywoodcentral | Latest Seithigal</cx:pt>
          <cx:pt idx="13964">சாலைத்தடுப்பை இழுத்துச் சென்றதை சாகசமாக முகநூலில் பதிவிட்ட பைக்ரேஸ் வெறியர்கள் 3 பேர் கைது</cx:pt>
          <cx:pt idx="13965">சாலையில் மீன் விற்றால் சுனாமி வரும் | Tv Potti Epi 05 | Black Sheep</cx:pt>
          <cx:pt idx="13966">சிஎஸ்கே வெற்றிக் கொண்டாட்டத்தில் ரிஷப் பாண்ட் | CSK winning moment 2018</cx:pt>
          <cx:pt idx="13967">சிக்கிக் கொண்ட விவேக்! கை விட்ட தினகரன்!</cx:pt>
          <cx:pt idx="13968">சிக்கிய பென்டிரைவ்!! ஜெ.வின்  கடைசி நிமிடம்!! சசிகலாவின் 1500 கோடி!!</cx:pt>
          <cx:pt idx="13969">சிக்கியது CCTV ஆதாரம் - நடிகை ஸ்ரீதேவிக்கு நடந்த கொடூமை-Actress Sridevi</cx:pt>
          <cx:pt idx="13970">சிக்னலை மதிக்காமல் காரில் சென்ற கோட்டீஸ்வர லாயர் - ஆபாச வார்த்தைகளால் போலீசாருக்கு மிரட்டல்</cx:pt>
          <cx:pt idx="13971">சிம்புவின் கோரிக்கையை ஏற்ற கன்னடர்கள் நெகிழ்ச்சி வீடியோ | simbu speech about cauvery</cx:pt>
          <cx:pt idx="13972">சிம்புவுக்கு பல முகம் இருக்கு - Dhanush Speech At Sakka Podu Podu Raja Audio Launch</cx:pt>
          <cx:pt idx="13973">சிம்புவுடன் ரகசியமாக உறவு வைத்த நடிகைகள் | Tamil Cinema News | Kollywood News | Cinema Seithigal</cx:pt>
          <cx:pt idx="13974">சிம்புவை அசரவைத்த ராஜலட்சுமியின் ஆச மச்சான் பாடல்</cx:pt>
          <cx:pt idx="13975">சிரியா பிரச்னை |Syria War Explained in Nutshell| |Syria Issue|Kichdy</cx:pt>
          <cx:pt idx="13976">சிரியாவில் குழந்தைகள் ஏன் கொல்லப்படுகிறார்கள் | Syria | hidden truth</cx:pt>
          <cx:pt idx="13977">சிவகார்திகேயனை  அதிரவைத்த நவீன் மிமீக்ரி | Vijay Tv Naveen Mimicry Performence | Sivakarthikeyan</cx:pt>
          <cx:pt idx="13978">சிவனின் தந்தை யார் என்று தெரியுமா ..?</cx:pt>
          <cx:pt idx="13979">சிறுமி ஹாசினியை எரித்துக் கொன்றவர், பணத்திற்காக தாயையும் கொன்ற கொடூரம்</cx:pt>
          <cx:pt idx="13980">சிறையில் தள்ள தீவிரம் ? Sasikala Brother's Son Vivek Jayaraman Story | CEO - Jaya TV &amp; JAZZ Cinemas</cx:pt>
          <cx:pt idx="13981">சினிமாவில் கந்துவட்டி  Sasikumar cousin Ashok Kumar ( Film Producer ) Homage | Harassed by financier</cx:pt>
          <cx:pt idx="13982">சினிமாவில் வரும் போலீஸ் போல வலம்வந்த ASP..! விறகுகட்டையை எடுத்து தாக்கியதால் சர்ச்சை</cx:pt>
          <cx:pt idx="13983">சினிமாவை மிஞ்சிய நிஜம்! 17 ஆண்டுகளுக்கு பிறகு வந்த மகனுக்கு நடந்த அதிர்ச்சி | Real-Life incident</cx:pt>
          <cx:pt idx="13984">சினேகா மகன் செய்யும் சேட்டைகளை பாருங்க! | Tamil Cinema | Kollywood News | Cinema Seithigal</cx:pt>
          <cx:pt idx="13985">சீதா லட்சுமியை திருமணம் செய்த ஆர்யா ! ஆதாரம் இதோ !  arya's wife Seetha Lakshmi ! Enga Veetu Mapillai</cx:pt>
          <cx:pt idx="13986">சீமானிடம் திமுக கூட்டணிக்கு வரச்சொன்னேன் Radha Ravi funny comments on H.Raja | Periyar Statue Issue</cx:pt>
          <cx:pt idx="13987">சீமானை கைது செய்வதா? போலீஸாருடன் வாக்குவாதத்தில் ஈடுபட்ட மன்சூர் அலிகான் | #seeman #MansoorAliKhan</cx:pt>
          <cx:pt idx="13988">சீமான் அதிரடி ஆர்கே நகர் TTV வெற்றியா? பணத்தின் வெற்றியா? Naam Tamilar வளர்ச்சி Seema RK Nagar</cx:pt>
          <cx:pt idx="13989">சீரியலில் ஒரு படையப்பா | TV Potti | Black Sheep</cx:pt>
          <cx:pt idx="13990">சீரியல் நடிகரின் விபரீத ஆசை | TV Potti | Black Sheep</cx:pt>
          <cx:pt idx="13991">சீரியல் நடிகைகளின் நிஜ அக்கா தங்கை | Tamil Cinema | Kollywood News | Cinema Seithigal</cx:pt>
          <cx:pt idx="13992">சீரியல் நடிகையுடன் நடிகர் ஆர்யாக்கு விரைவில் டும் டும் டும்.... Arya announced his marriage with se</cx:pt>
          <cx:pt idx="13993">சூப்பர் சிங்கரில் சர்ச்சை! உடைந்து போன ராஜலட்சுமி!</cx:pt>
          <cx:pt idx="13994">சூப்பர் சிங்கரில் நடந்த அதிரடித் திருப்பம்! திகைத்துப் போன நடுவர்கள்!</cx:pt>
          <cx:pt idx="13995">சூப்பர் சிங்கர் நாட்டுப்புற கலைஞர்கள் அழகான குடும்ப புகைப்படங்கள்! | Tamil News | Latest News</cx:pt>
          <cx:pt idx="13996">சூப்பர் சிங்கர் நாட்டுப்புற கலைஞர்கள் காதல் கதை! | Tamil Cinema | Kollywood News | Cinema Seithigal</cx:pt>
          <cx:pt idx="13997">சூப்பர் சிங்கர் ராஜலட்சுமியின் வாழ்வில் நடந்த சோகம் | மனதைக் கலங்கவைக்கும் காணொளி!</cx:pt>
          <cx:pt idx="13998">சூப்பர்சிங்கர் | 17th &amp; 18th March 2018 - Promo 2</cx:pt>
          <cx:pt idx="13999">சூர்யா, கார்த்தி - தங்கை பிருந்தா பாடகியாக அறிமுகமாகிறார்</cx:pt>
          <cx:pt idx="14000">சூர்யாவின்  TSK திரையரங்கை அதிர வைத்த விஜய்</cx:pt>
          <cx:pt idx="14001">செம்பருத்தி 18/5/18 Tomorrow Promo || Friday Episode</cx:pt>
          <cx:pt idx="14002">செம்ம குத்து ! Iruttu Araiyil Murattu Kuththu - Review with Public | Gautham Karthik</cx:pt>
          <cx:pt idx="14003">செல்ஃபி எடுத்த போது விபரீதம் ..! அதிர்ச்சியளிக்கும் வீடியோ காட்சிகள் வெளியாயின</cx:pt>
          <cx:pt idx="14004">சென்னை : தனியார் கடை திறப்பு விழாவில் பங்கேற்ற CSK நட்சத்திர வீரர்கள்</cx:pt>
          <cx:pt idx="14005">சென்னை உள்ளிட்ட வட கடலோரப் பகுதிகளில் எச்சரிக்கை! #DecAlert</cx:pt>
          <cx:pt idx="14006">சென்னை கே.கே. நகரில் மாணவி கல்லூரி வாசலில் குத்திக்கொலை| k k nagar | Meenakshi College | Aswini</cx:pt>
          <cx:pt idx="14007">சென்னை நகரம் இருளில் முழ்கும் பஞ்சாங்கம் சொல்லும் உண்மை|Tamil Nadu Rain Updates|Chennai Rain Updats</cx:pt>
          <cx:pt idx="14008">சென்னை பறக்கும் ரயிலில் பெண்ணுக்கு பாலியல் தொல்லை | ஐஜி பொன் மாணிக்கவேல் பேட்டி</cx:pt>
          <cx:pt idx="14009">சென்னை வடபழனியில் கோவில் குருக்களை கட்டிவைத்து மனைவியை கொன்ற கொடூர சம்பவம்</cx:pt>
          <cx:pt idx="14010">சென்னையில் கட்டாய வசூலில் ஈடுபட்ட போக்குவரத்து எஸ்.ஐ-யை கட்டி போட முயன்ற பொதுமக்கள்</cx:pt>
          <cx:pt idx="14011">சென்னையில் புத்தாண்டு கொண்டாட்டத்தின்போது விபத்தில் சிக்கி 150 பேர் படுகாயம்</cx:pt>
          <cx:pt idx="14012">சென்னையில் மற்றொரு செயின் பறிப்பு, கையோடு வராததால் பெண் தரதரவென இழுத்துச் செல்லப்பட்ட கொடூரம்</cx:pt>
          <cx:pt idx="14013">சென்னையில் ரவுடிகள் சிக்கியது எப்படி..?: காவல்துறை அதிகாரிகள் விளக்கம் | Details | #Chennai #Rowdism</cx:pt>
          <cx:pt idx="14014">சென்னையை தாக்க வரும் புதிய புயல் சகார் / டிசம்பர் 4,5,6 தேதி உஷார இருங்கள்</cx:pt>
          <cx:pt idx="14015">சென்னையை தாக்கும் புயல் | Cyclone Warning | Tamilnadu Weatherman | Chennai Rains | Latest Tamil News</cx:pt>
          <cx:pt idx="14016">சொத்து சசிக்கு பாவங்கள் ஜெயாவுக்கு | Pala Karuppaiah Interview About Sasikala Family's IT Raid</cx:pt>
          <cx:pt idx="14017">சொத்து தகராறில் சசிகலா - நடராசன் குடும்பம்</cx:pt>
          <cx:pt idx="14018">சொந்த ஊர் கொண்டு செல்லப்படுகிறது சசிகலாவின் கணவர் நடராஜனின் உடல்</cx:pt>
          <cx:pt idx="14019">சொந்த தாயை கற்பழித்த மகன் வலி தாங்க முடியாமல் தாய் என்ன செய்தார் தெரியுமா ? | Tamil News | Kollywood</cx:pt>
          <cx:pt idx="14020">சொல்வதெல்லாம் உண்மை நிகழ்ச்சியிலிருந்து திடீரென நீக்கப்பட்ட லட்சுமிராமகிருஷ்ணன் !!|TamilCineChips</cx:pt>
          <cx:pt idx="14021">சொல்வதெல்லாம் உண்மையில் நடந்த கூத்தை பாருங்க! | Tamil Cinema | Kollywood News | Cinema Seithigal</cx:pt>
          <cx:pt idx="14022">டி.டி.வி.தினகரனை அதிர்ச்சியடைய வைத்த தீர்ப்பு! சிறை செல்லும்  தங்கை</cx:pt>
          <cx:pt idx="14023">டிசம்பரில் ஆபத்து வருதா ? TN Weatherman Pradeep John about Cyclone Disaster in Dec | Exclusive</cx:pt>
          <cx:pt idx="14024">டிசம்பர் 19 முதல் யாருக்கு என்ன பலன் தரப் போகிறார் சனி பகவான்</cx:pt>
          <cx:pt idx="14025">டிசம்பர் 19ல் சனிப்பெயர்ச்சி   இந்த 6 ராசியினருக்கு செம்ம அதிர்ஷடமாம்</cx:pt>
          <cx:pt idx="14026">டிசம்பர் 19ல் சனிப்பெயர்ச்சி... இந்த 6 ராசியினருக்கு செம்ம அதிஷ்டம்</cx:pt>
          <cx:pt idx="14027">டிசம்பர் 6 சென்னைக்கு அழிவு  ஆரம்பம் வானிலை மையம் அறிவிப்பு !</cx:pt>
          <cx:pt idx="14028">டிசம்பர் இந்தநாளில்  ஓகி புயலைவிட பல மடங்கு சக்தி வாய்ந்த புயல் - வானிலை மையம் எச்சரிக்கை</cx:pt>
          <cx:pt idx="14029">டிடிவி தினகரன் வெற்றிக்கு பின் ஆர்.கே.நகர் மக்களின் மனநிலை</cx:pt>
          <cx:pt idx="14030">டேய் எந்திரிடா, என அரசு அதிகாரியை கேவலமாக பேசிய MLA, தில்லா உட்கார்திருந்த அதிகாரி</cx:pt>
          <cx:pt idx="14031">தங்கையின் குரல் கேட்டு கண் கலங்கிய STR | Galatta Nakshatra Awards</cx:pt>
          <cx:pt idx="14032">தந்தி TVயில் இருந்து ரங்கராஜ் பாண்டே அதிரடி நீக்கம்</cx:pt>
          <cx:pt idx="14033">தந்தையையும் கொலை செய்ய திட்டம்: குற்றவாளி தஷ்வந்த் வாக்குமூலம் | Dashvanth accused</cx:pt>
          <cx:pt idx="14034">தப்பி தவறியும் மார்கழி மாதத்தில் இதை செய்யாதீர்கள்...ஆபத்து..!</cx:pt>
          <cx:pt idx="14035">தமிழக அரசு கலைப்பு? வெடிக்கும் வன்முறை! Tamil nadu latest news</cx:pt>
          <cx:pt idx="14036">தமிழகத்தில் நீட் தேர்வு எழுதியிருந்தால் அப்பாவை காப்பாற்றியிருக்கலாம் - கஸ்தூரி மகாலிங்கம் உருக்கம்</cx:pt>
          <cx:pt idx="14037">தமிழகத்தை உலுக்கிய முதல்வர் ஜெயலலிதாவின் மர்ம மரணம் சிக்கப்போகும் யார் அந்த 17 பேர்</cx:pt>
          <cx:pt idx="14038">தமிழகத்தை தாக்கப்போகும் இரண்டாவது புயல்! TAMIL NADU NORTH EAST MONSOON RAINFALL!</cx:pt>
          <cx:pt idx="14039">தமிழர்கள் முட்டாள்களா? ஹீரோக்களா? Happy Fool's Day | Put Chutney</cx:pt>
          <cx:pt idx="14040">தமிழில் டிவிட்டிய ஹர்பஜன் சிங், ரெய்னா | harbhajan, raina tweet in tamil</cx:pt>
          <cx:pt idx="14041">தமிழ் சினிமாவில் நடித்த நிஜ அண்ணன் தம்பிகள் | Tamil Actors Real Brothers</cx:pt>
          <cx:pt idx="14042">தமிழ் சினிமாவில் நடித்த நிஜ அப்பா மகள்கள் | Tamil Actress Father Who Acted In Movie</cx:pt>
          <cx:pt idx="14043">தமிழ் சினிமாவில் நடித்த நிஜ அப்பா மகன்கள் | Tamil Actors Father Who Acted In Movie</cx:pt>
          <cx:pt idx="14044">தமிழ் சினிமாவில் நடித்த நிஜ கணவன் மனைவிகள் | Tamil Actors Wife Who Acted In Movie</cx:pt>
          <cx:pt idx="14045">தமிழ் நடிகர்கள் திருமணக் கோலத்தில் | Tamil Actors Marriage &amp; Wedding Photos</cx:pt>
          <cx:pt idx="14046">தமிழ் நடிகைகள் படிச்ச படிப்பு தெரியுமா? | Tamil Actress Educational Qualifications</cx:pt>
          <cx:pt idx="14047">தமிழ்நாடு முன்னேறாது : Sterlite owner Anil Agarwal | Sterlite Copper  permanently closed</cx:pt>
          <cx:pt idx="14048">தலையில் பீர் பாட்டிலால் அடிக்க வந்த விஜய் ஆன்டனி   | Kaali  | Vijay Antony  | Krithika Udhayanidhi</cx:pt>
          <cx:pt idx="14049">தளபதியின் அதிர வைத்த பேச்சு | Thalapathy Mass Speech in Vikatan Awards | Thalapathy62</cx:pt>
          <cx:pt idx="14050">தற்காலிக ஓட்டுநராக மாறிய பேருந்து பயணி, அச்சமடைந்த பிற பயணிகள்</cx:pt>
          <cx:pt idx="14051">தற்கொலை செய்ய பாலத்தில் இருந்து குதித்த இளம் பெண்ணை, மீட்ட இளைஞனுக்கு பாராட்டுகள்</cx:pt>
          <cx:pt idx="14052">தற்போது நடராஜனின் உடல்:: Sasi in Thanjai</cx:pt>
          <cx:pt idx="14053">தனது தற்கொலைக்கு ஃபைனான்சியர் அன்புச்செழியனே காரணம் : அசோக்குமாரின் கடிதம்</cx:pt>
          <cx:pt idx="14054">தனி விமானத்தில் வரும் ஸ்ரீதேவி உடல்.எவ்வளவு சொத்து தெரியுமா? Sridevi Tamil Actress Dead body Death</cx:pt>
          <cx:pt idx="14055">தன் வீட்டிற்குள் நடக்கும் மர்மத்தை கண்டு பிடித்த ரத்தினம் | Priyamanaval Serial Review |Priyamanaval</cx:pt>
          <cx:pt idx="14056">தன்னைத் தானே செருப்பால் அடித்துக் கொண்டு பரபரப்பை ஏற்படுத்திய நடிகை ஸ்ரீரெட்டி</cx:pt>
          <cx:pt idx="14057">தஷ்வந்திற்கு தூக்கு தண்டனை: கண்ணீருடன் அழுத சிறுமியின் தந்தை பாபு #Dhashvanth #HasiniMurderCase</cx:pt>
          <cx:pt idx="14058">தஷ்வந்தின் திடுக்கிடும் திட்டம் ! அச்சுறுத்தும் வாக்குமூலம்</cx:pt>
          <cx:pt idx="14059">தஷ்வந்த்க்கு உதவிய புரோக்கர்!  - திடுக்கிடும் பின்னணி</cx:pt>
          <cx:pt idx="14060">தாடி பாலாஜியின் கண்ணீர் கதை...I want to live with my wife - Thaadi Balaji Exclusive Interview</cx:pt>
          <cx:pt idx="14061">தாயின் தகாத உறவால் பலியான 9 வயது சிறுவன்...</cx:pt>
          <cx:pt idx="14062">தானாக இடியவில்லை திருச்செந்தூர் முருகன் கோவில் மண்டபம் - தமிழ் கடவுளை கோபமுற செய்த காரியம்</cx:pt>
          <cx:pt idx="14063">திடீரென கேமராவில் சிக்கிய 5 வானியல் மர்ம நிகழ்வுகள் | 5 unbelievable mysteries spotted in sky |</cx:pt>
          <cx:pt idx="14064">தியேட்டர் கேட் ஏறி குதித்து ஓடிய நடிகர் சூர்யா | Actor Surya Jumps Over The Gate</cx:pt>
          <cx:pt idx="14065">திருச்சி உஷா கொலை கமல் ஆவேசம் | Kamal Speech About Trichy Usha Death | Makkal Neethi Maiyam</cx:pt>
          <cx:pt idx="14066">திருச்சி பொதுக்கூட்டத்தில்  மக்களின் கேள்விகளும்..கமல்ஹாசனின் அதிரடி பதில்களும் |Trichy meeting |MNM</cx:pt>
          <cx:pt idx="14067">திருச்செந்தூர் கோவில் இடிந்து பலி படுகாயம் Thiruchenthur Murugan எச்சரிக்கை</cx:pt>
          <cx:pt idx="14068">திருச்செந்தூர் கோவில் வளாகத்தில் அய்யாக்கண்ணுவை அறைந்த பாஜக பெண் நிர்வாகி..!</cx:pt>
          <cx:pt idx="14069">திருநெல்வேலியைச் சேர்ந்த பிரபல ரவுடி ராக்கெட் ராஜா கைது</cx:pt>
          <cx:pt idx="14070">திருப்பதி ஏழுமலையான் கோவிலில் கீர்த்தி சுரேஷ் , இயக்குனர் அட்லியும் வழிபாடு</cx:pt>
          <cx:pt idx="14071">திருமணத்தில் நடக்கும் கூத்தை சிரிக்காம பாருங்க | Photo Gallery | Tamil Seithigal | Latest News</cx:pt>
          <cx:pt idx="14072">திருமணமான 100 நாட்களில் குரங்கணி தீயில் உயிரிழந்த திவ்யா,விவேக் தம்பதி-Oneindia Tamil</cx:pt>
          <cx:pt idx="14073">திருமணமான 4 நாட்களில் பெண்ணுக்கு வரதட்சணைக் கொடுமை  - காஞ்சிபுரம்</cx:pt>
          <cx:pt idx="14074">திருமணம் ஆனதை ஜெயலலிதாவே கூறியுள்ளார் !</cx:pt>
          <cx:pt idx="14075">திருவண்ணாமலை : அண்ணாமலையார் கோவில் யானை ருக்கு உயிரிழப்பு</cx:pt>
          <cx:pt idx="14076">திருவெறும்பூரில் கர்ப்பிணி பெண் உயிரிழந்த விவகாரம் : நடந்தது என்ன..? - விவரிக்கிறார் உஷாவின் கணவர்</cx:pt>
          <cx:pt idx="14077">திரையுலகில் தற்கொலை ஏன் ? | சினிமா பைனான்சியர் அன்புச்செழியன் யார் ? | News18 Tamilnadu</cx:pt>
          <cx:pt idx="14078">திரையுலகை நடுங்க வைத்த இந்த அன்பு செழியன் யார் தெரியுமா.? Anbu Chezhiyan</cx:pt>
          <cx:pt idx="14079">தினகரனிடம் லைவ் நிகழ்ச்சியில் அசிங்கப்பட்ட பாண்டே Pandey was shy at the show by TTV's questions</cx:pt>
          <cx:pt idx="14080">தினகரனின் சாதி குணம்:சுப்பிரமணியன் சுவாமி Dinakaran's caste character: Subramanian Swamy</cx:pt>
          <cx:pt idx="14081">தினகரனின் தந்திரம்... ஆட்சி கலையுமா? TTV Dinakaran wins in RK Nagar</cx:pt>
          <cx:pt idx="14082">தினகரன் கையிலெடுத்த கடைசி ஆயுதம்...கதி கலங்கிப்போன பாஜக : இது உண்மையிலேயே ஆச்சர்யமான விஷயம் தான்!</cx:pt>
          <cx:pt idx="14083">தினகரன் மனைவி அனுராதா தான் ஜெயா டிவியை உருவாக்கியவர் என்பது தெரியுமா</cx:pt>
          <cx:pt idx="14084">தினகரன் மனைவி அனுராதா ஜெயலலிதாவிற்கு செய்த காரியத்தை பாருங்கள் | Tamil Cinema News | Tamil News</cx:pt>
          <cx:pt idx="14085">தினகரன் முன்னிலை... கலக்கத்தில் அணி தாவிய எம்.பி., எம்.எல்.ஏ.க்கள்- வீடியோ</cx:pt>
          <cx:pt idx="14086">தினகரன் வெற்றி எப்படி தெரியுமா? அதன் 10 காரணங்கள் RK Nagar Election Result TTV Dinakaran</cx:pt>
          <cx:pt idx="14087">தினமும் பயன்படுத்தும் 5 பொருட்களில் உள்ள மறைமுக உண்மைகள் | 5 amazing facts about everyday objects |</cx:pt>
          <cx:pt idx="14088">தீரன் சூர்யா : சிங்கம் சூர்யாவை மிஞ்சிய சிறுவன் சூர்யா #SpecialStoryAboutSuriya</cx:pt>
          <cx:pt idx="14089">துப்பாக்கியால் அண்ணாமலையை சுட்டார் ரத்தினம் ஏன் தெரியுமா | Priyamanaval Serial Review |Priyamanaval</cx:pt>
          <cx:pt idx="14090">தூத்துக்குடி துப்பாக்கிச்சூடு: POLICE Vs PUBLIC  எங்கள் கையில் ஆயுதம் இருந்துருந்தால் ? | Sun News</cx:pt>
          <cx:pt idx="14091">தூத்துக்குடி மக்களின் 8 கேள்விகள் - பதில் சொல்லப்போவது யார்? | #Thoothukudi | #StertliteKilling</cx:pt>
          <cx:pt idx="14092">தூத்துக்குடியில் துப்பாக்கிச் சூடு நடந்தது ஏன்? மோதல் மூண்டது எப்படி?</cx:pt>
          <cx:pt idx="14093">தூத்துக்குடியில் பதற்றம் – தடையை மீறி சென்றவர்கள் மீது போலீஸ் தடியடி</cx:pt>
          <cx:pt idx="14094">தெரியமால் சிக்கிகொண்ட விவேக் ? தந்திரமாக தப்பித்த தினகரன் !|Tamil Latest News|</cx:pt>
          <cx:pt idx="14095">தென் தமிழகத்தை உலுக்கும் ஓகி புயல், 12 மணிநேரத்தில் வருகிறது- வானிலை மையம் எச்சரிக்கை- வீடியோ</cx:pt>
          <cx:pt idx="14096">தொடங்கியது சுனாமி ஆட்டம் 3 நாட்களில் மூழ்க போகும் சென்னை</cx:pt>
          <cx:pt idx="14097">தே... பயலுகளாவா..? - ஏம்மா ஜோதிகா ரசிகர்களா இருக்குறது ஒரு குத்தமா?- வீடியோ</cx:pt>
          <cx:pt idx="14098">தேமுதிக அலுவலகத்தில் விஜயகாந்த் - கமல்ஹாசன் சந்திப்பு | #Kamalhaasan #KamalPolitics</cx:pt>
          <cx:pt idx="14099">தோண்டப்படும் ஜெ. உடல் ? நீதிபதியின்  முடிவு என்ன ? Tamil news</cx:pt>
          <cx:pt idx="14100">தோனி பைக்கில் ஏற மாட்டேன் - Murali Vijay (6.49th sec gethu matter ) | CSK | Dhoni</cx:pt>
          <cx:pt idx="14101">தோனியின்  மாஸ்டர் பிளான் |சாஹர் மிரட்டல் அடி|CSK vs Punjab Highlights|Chahar|Dhoni|Kichdy</cx:pt>
          <cx:pt idx="14102">நடராஜனின்(சசிகலா) கொடுமையான கண்ணீர்கதை! M.Natarajan Latest News.</cx:pt>
          <cx:pt idx="14103">நடராஜன் மறைவு: கணவரின் இறுதிச்சடங்கு நிகழ்வுகளில் சசிகலா பங்கேற்பு | #Sasikala #Natrajan</cx:pt>
          <cx:pt idx="14104">நடிகரை கிழித்தெடுத்த சிஷ்யை ரசிகர்கள் !  கேட்ட shock ஆயிடுவிங்க ! actor Prasanna</cx:pt>
          <cx:pt idx="14105">நடிகர் சங்க துணைத் தலைவர் பதவியில் இருந்து பொன்வண்ணன் திடீர் ராஜினாமா- வீடியோ</cx:pt>
          <cx:pt idx="14106">நடிகர் சிம்புவின் கருத்துக்கு கர்நாடகாவில் பெருகும் ஆதரவு : ட்விட்டரில் ட்ரென்டான Unity in humanity</cx:pt>
          <cx:pt idx="14107">நடிகர் விக்ரம் அப்பா மரணம் | Actor Vikram father Passed away | Tamil Cinema News</cx:pt>
          <cx:pt idx="14108">நடிகர் விக்ரம் அப்பா மரணம் | Chiyan Vikram Father Passed Away | YOYO TV Tamil</cx:pt>
          <cx:pt idx="14109">நடிகர் விஷாலுக்கு இயக்குநர் சேரன் கடும் எதிர்ப்பு | Cheran Slams Vishal | RK Nagar By-Polls</cx:pt>
          <cx:pt idx="14110">நடிகர் விஷால் யார் என கேட்டுவிட்டு, பின்னர் சமாளித்த ராம்சரண்</cx:pt>
          <cx:pt idx="14111">நடிகை சுலக்ஷ்னாவின் இன்றைய நிலை - Actress Sulakshana Biography</cx:pt>
          <cx:pt idx="14112">நடிகை நிக்கி கல்ராணி பிரபு வீட்டு மருமகளாகிறார்! ACTREES NIKKI GALRANI LATEST NEWS</cx:pt>
          <cx:pt idx="14113">நடிகை ஸ்ரீதேவி காலமானார் | சோகத்தில் திரைத்துறையினர் | Actor Sridevi death</cx:pt>
          <cx:pt idx="14114">நடிகை ஸ்ரீதேவி காலமானார்! Sridevi passes away!! - Tamil Voice</cx:pt>
          <cx:pt idx="14115">நடிகை ஸ்ரீதேவி திடீர் மரணம் அதிர்ச்சியில் திரையுலகம்  sri devi death</cx:pt>
          <cx:pt idx="14116">நடிகை ஸ்ரீதேவி திடீர் மரணம் காரணம் இது தான் | Tamil Actress Sridevi Homage</cx:pt>
          <cx:pt idx="14117">நடிகை ஸ்ரீதேவி திடீர் மரணம் திரையுலகினர் கண்ணீர் அஞ்சலி | Actor  Sridevi death Video | Tamil</cx:pt>
          <cx:pt idx="14118">நடிகை ஸ்ரீதேவிக்கு 16ம் நாள் நினைவஞ்சலி: நடிகர்கள் , நடிகைகள் கலந்து கொண்டனர்</cx:pt>
          <cx:pt idx="14119">நடிகை ஸ்ரீதேவிக்கு துபாயில் உண்மையில் என்ன நடந்தது ? Sridevi last minutes in Dubai, Actress Sridevi</cx:pt>
          <cx:pt idx="14120">நடிகை ஸ்ரீதேவியின் உடல் அவரது இல்லத்திற்கு கொண்டுவரப்பட்டது | | #Sridevi #ActressSredevi #Mumbai</cx:pt>
          <cx:pt idx="14121">நட்சத்திர விழாவை அதிர வைத்த விஜய் மற்றும் அஜித்  ajith and vijay  function  Natchathira Vizha 2018</cx:pt>
          <cx:pt idx="14122">நண்பருடன் படகில் ஏறி இந்தியாவுக்குத் தப்பிவந்த துபாய் இளவரசி</cx:pt>
          <cx:pt idx="14123">நண்பனின் மனைவியை உசார் செய்து திருமணம் செய்த முரளிவிஜய்! திடுக்கிடும் பின்னணி !</cx:pt>
          <cx:pt idx="14124">நமீதா திருமணத்தில் ஜூலி பெயர் அவமானபட்டது செய்தியாளரிடம் julie Oviya Namitha Namitha Marriage</cx:pt>
          <cx:pt idx="14125">நம்பமுடியாத ஒரே வயதுள்ள நடிகர் நடிகைகள் | Same Age Actors &amp; Actress</cx:pt>
          <cx:pt idx="14126">நரைமுடி இயற்கையாக கருமையாக மாற  natural hair dye in tamil</cx:pt>
          <cx:pt idx="14127">நல்லவர் யார்.. கெட்டவர் யார்..</cx:pt>
          <cx:pt idx="14128">நாசா அதிகார பூர்வமாக வெளியிட்டுள்ள இந்தப் போட்டோவால் சர்வதேச நாடுகள்  அச்சத்தில் உள்ளனர் அதிர்ச்சி.?</cx:pt>
          <cx:pt idx="14129">நாம் கட்டாயம் தெரிந்துகொள்ள வேண்டிய 10 உண்மைகள் | 10 unbelievable facts in the world |Tamil | part 2</cx:pt>
          <cx:pt idx="14130">நாயகி புரொமோ இன்று 03/06/18 | Naayagi Promo for Episode 90, 03.06.18 Review</cx:pt>
          <cx:pt idx="14131">நாயகி புரொமோ இன்று 04/06/18 | Naayagi Promo for Episode 91, 04.06.18 Review</cx:pt>
          <cx:pt idx="14132">நாயகி புரொமோ இன்று 06/06/18 | Naayagi Promo for Episode 92, 06.06.18 Review</cx:pt>
          <cx:pt idx="14133">நாயகி புரொமோ இன்று 08/06/18 | Naayagi Promo for Episode 94, 08.06.18 Review</cx:pt>
          <cx:pt idx="14134">நாயகி புரொமோ இன்று 29/05/18 | Naayagi Promo for Episode 85 29.05.18 Review</cx:pt>
          <cx:pt idx="14135">நாயகி புரொமோ இன்று 31/05/18 | Naayagi Promo for Episode 87, 31.05.18 Review</cx:pt>
          <cx:pt idx="14136">நாயகி புரொமோ இன்று 71, 12/05/18 Review | Nayagi promo for episode 71</cx:pt>
          <cx:pt idx="14137">நாராச பேச்சு... வாயில் சாக்கடை | Thol. Thiruma Speech | Vairamuthu | Andal Issue | Nithyananda</cx:pt>
          <cx:pt idx="14138">நாளை சந்திர கிரகணத்தின் போது இதை மட்டும் செய்யாதீர்கள் ! Lunar eclipse 31st January | Tamil news</cx:pt>
          <cx:pt idx="14139">நாளை சந்திர கிரஹணம்:எதை செய்யலாம்?செய்யகூடாது? Tomorrow Lunar eclipse: what can you do?</cx:pt>
          <cx:pt idx="14140">நாற்காலிச்  சண்டைக்குள் சிதைந்த மீனவன் .</cx:pt>
          <cx:pt idx="14141">நானும் ஓவியா ஆர்மி தான் - சிபிராஜ் | Naughty Nights | RJ Vignesh</cx:pt>
          <cx:pt idx="14142">நான் அவ்ளோ பெரிய ரவுடி இல்லை....கண்ணீர் விட்டு கதறிய பினு | Details | #Binu</cx:pt>
          <cx:pt idx="14143">நான் ஆமைக்கறி சாப்பிட்டுருக்கிறேன் - மனம் திறக்கும் Pa.Ranjith | Mirchi Sha &amp; Vijay</cx:pt>
          <cx:pt idx="14144">நான் தெரியமா பண்ணிட்டேன் மன்னிச்சிடுங்க | SV Sekar apologizes to Journalist</cx:pt>
          <cx:pt idx="14145">நான் ரஜினி கட்சியும் கிடையாது, கமல் கட்சியும் கிடையாது - EXCLUSIVE INTERVIEW WITH ACTOR SIMBU</cx:pt>
          <cx:pt idx="14146">நிகழ்ச்சி உண்மையை  உடைத்த குஹாசினி | Enga Veetu Mapillai Today Episode Show Promo Latest Tamil News</cx:pt>
          <cx:pt idx="14147">நித்யானந்தா பெண்களின் உண்மையான முகம் - இரவில் பிகினி உடையில் சிக்கிய சீடைகள்</cx:pt>
          <cx:pt idx="14148">நித்யானந்தாவின் சீடர்களுக்கு பதிலடி கொடுத்த பிரசன்னா ! Vairamuthu , Andal</cx:pt>
          <cx:pt idx="14149">நிர்மலா தேவி என் கணவரை 3 முறை சந்தித்து உள்ளார் - முருகனின் மனைவி | Nirmala Devi | FULL PRESS MEET</cx:pt>
          <cx:pt idx="14150">நிர்மலா தேவிக்கு அடுத்த ஆப்பு ! வெளியான அதிர்ச்சி Whatsapp Chatting ! Professor Nirmala Devi</cx:pt>
          <cx:pt idx="14151">நிர்மலாதேவி அதிரடி கைது! மாமா வேலையால் விபரீதம்!  NIRMALADEVI</cx:pt>
          <cx:pt idx="14152">நிர்மலாதேவி மறைத்த 'ஹார்டுடிஸ்க்' ! - தேடும் சி.பி.சி.ஐ.டி</cx:pt>
          <cx:pt idx="14153">நிர்வாணமாக போட்டோக்கு   போஸ் கொடுத்த சீரியல் நடிகை யார் தெரியுமா ..?</cx:pt>
          <cx:pt idx="14154">நீ வாய மூடு !ஜூலியயை திட்டிய கலா மாஸ்டர் | WHAT A CHANGE OVER - தாடி பாலாஜி மனைவி நித்யாவா இது</cx:pt>
          <cx:pt idx="14155">நேருக்கு நேர் வாங்கடா...! மீம்ஸ் கிரியேட்டர்களுக்கு ஜெயக்குமார் பகிரங்க மிரட்டல்</cx:pt>
          <cx:pt idx="14156">நேற்றைய போட்டியின் இடையில் டோனியை அழைத்த மகள்</cx:pt>
          <cx:pt idx="14157">பட்டப்பகலில் உச்சி மரத்தில் பேய் வைரல் வீடியோ</cx:pt>
          <cx:pt idx="14158">பணத்தாசை காட்டி தமிழ் இளைஞர்களை கற்பழிக்கும் வெள்ளைகாரிகள் Tamil Cinema News Latest seithigal</cx:pt>
          <cx:pt idx="14159">பரபரப்பு கா்ப்பிணி உஷாவை கொன்ற போலீஸ் மருத்துவமனையில் திடீா் அனுமதி ! trichy pregnant lady usha</cx:pt>
          <cx:pt idx="14160">பரபரப்பு நடிகர் ஆா்யாவை ஏமாற்றிய ஆபாச படத்தில் நடத்த பெண் ! வெளிவந்த பகீா் தகவல்  ! Actor Arya</cx:pt>
          <cx:pt idx="14161">பழைய வீடியோ காட்டி ஏமாத்துறாங்க : Geetha Interview | Jayalalitha Apollo Hospital Video</cx:pt>
          <cx:pt idx="14162">பறிபோகிறதா தினகரன் எம்எல்ஏ பதவி, வெடித்து சிதற போகும் குக்கர் - தேர்தல் ஆணையத்தால் வந்த வினை</cx:pt>
          <cx:pt idx="14163">பாகுபலி பிரபாசை போன்று யானையிடம் செய்ய முயன்றவருக்கு என்ன ஆனது பாருங்கள்</cx:pt>
          <cx:pt idx="14164">பாகுபலி ஸ்டைலில் ஏற முயன்றவரை யானை தூக்கி வீசும் காட்சி</cx:pt>
          <cx:pt idx="14165">பாகுபலியாக மாறிய அன்புமணி | Naughty Nights | Black Sheep</cx:pt>
          <cx:pt idx="14166">பாம்பன் பாலத்தில் இருந்து கடலில் குதிக்கும் இளைஞர் ,வீடியோ வெளியிட விபரீத முயற்சி</cx:pt>
          <cx:pt idx="14167">பாம்பன் பாலத்தின் மேல் விபரீத முயற்சியில் ஈடுபட்ட இளைஞர்கள்-Oneindia Tamil</cx:pt>
          <cx:pt idx="14168">பாம்பு கழுத்தை இறுக்கியதால் மயங்கி விழுந்த பாம்பு பிடிப்பவர்</cx:pt>
          <cx:pt idx="14169">பார்த்திபன் மகள் திருமண விழாவை அதரவைத்த கொடுத்த பரிசு Thalapathy Vijay Surprise Keerthana Parthiban</cx:pt>
          <cx:pt idx="14170">பாலக்காடு அருகே திருடன் என்று பிடிபட்ட ஒருவனை கல்லால் அடித்துக் கொன்றதாக 10 பேர் கைது</cx:pt>
          <cx:pt idx="14171">பிச்சைகாரியின்  Bag-ஐ சோதித்த போலீஸ் அடுத்து நடந்ததை நீங்களே பாருங்க! | Tamil News</cx:pt>
          <cx:pt idx="14172">பியூன் வேலை பார்த்து பல கோடிக்கு அதிபதியானவர் சிக்கினார்</cx:pt>
          <cx:pt idx="14173">பிரகாஷ் அதிரடி முடிவு சத்யா அதிர்ச்சி | Deivamagal Episode 16/11/</cx:pt>
          <cx:pt idx="14174">பிரகாஷ் சத்யா அதிரடி விநோதினி கதறல் |Deivamagal Latest Episode</cx:pt>
          <cx:pt idx="14175">பிரபல அதிரடி நாயகன் ஜாக்கிசான், தனது மகள் ஓரினச் சேர்க்கையாளராக மாறியதால் கைவிட்டார்</cx:pt>
          <cx:pt idx="14176">பிரபல சீரியல் நடிகர் விபரீத முடிவு ! பரிதாப நிலையில் நடிகர் சஞ்சீவ் ! Anchor Sanjeev</cx:pt>
          <cx:pt idx="14177">பிரபல சீரியல் நடிகையின் விபரீத  முடிவு - Deivamagal serial actress</cx:pt>
          <cx:pt idx="14178">பிரபல நடிகை சமந்தாவுக்கு நடந்த சோகம்! கண்கலங்கிய நடிகை ! actress samantha breakdown tears</cx:pt>
          <cx:pt idx="14179">பிரபா இருக்கும் இடத்தை காட்டிக்கொடுத்த உலகநாயகி | Priyamanaval Serial Review | Priyamanaval</cx:pt>
          <cx:pt idx="14180">பிரபாகரனின் கதை | Prabhakaran's story | News7 Tamil</cx:pt>
          <cx:pt idx="14181">பிரபாவை காப்பாற்றி ரத்தினத்திடம் ஒப்படைத்த பொதுமக்கள் | Priyamanaval Serial Review | Priyamanaval</cx:pt>
          <cx:pt idx="14182">பிரபு உடனான நட்பு குறித்து மனம் திறந்த குஷ்பூ  | Kushboo</cx:pt>
          <cx:pt idx="14183">பிரபு தேவா மகனின் பரிதாபமாக முடிந்த வாழ்க்கை | Tamil Cinema | Kollywood News | Cinema Seithigal</cx:pt>
          <cx:pt idx="14184">பிரபு தேவா மகன் மரணம் பரிதாபமாக முடிந்த வாழ்க்கை பற்றி தொியுமா ! Prabhu Deva Son</cx:pt>
          <cx:pt idx="14185">பிரமிக்க வைக்கும் சசிகலாவின் சொத்துமதிப்பு  அதிர்ச்சி ரிப்போர்ட்</cx:pt>
          <cx:pt idx="14186">பிரியமானவள் Latest Promo Review: 04/03/18 - Saravanan and Bumika United Together</cx:pt>
          <cx:pt idx="14187">பிரியமானவள் சீரியலில் இருந்து ஈஸ்வரி ஏன் விலகினார் தெரியுமா ..?</cx:pt>
          <cx:pt idx="14188">பிரியமானவள் சீரியல் நம்பமுடியாத கணவன் மனைவி | Tamil Cinema | Kollywood News | Cinema Seithigal</cx:pt>
          <cx:pt idx="14189">பிரியமானவள் பிரோமோ: 24/03/18 - Bumika Join Together with Saravanan</cx:pt>
          <cx:pt idx="14190">பிரியமானவள் புரொமோ Sunday Special 22/04/18 Review by TSP</cx:pt>
          <cx:pt idx="14191">பிரியமானவள் புரொமோ இன்று 26/05/18 Review | Priyamanaval Episode Promo Review 26.05.18</cx:pt>
          <cx:pt idx="14192">பிறந்த நாள் கொண்டாடிய ரவுடி பினு யார்...? கொண்டாட்டத்தின் நோக்கம் என்ன..? | #Chennai #Rowdism</cx:pt>
          <cx:pt idx="14193">புகழ்பெற்ற 5 மேஜிக் பின்னணியில் உள்ள ரகசியம் | world 5 greatest magic tricks revealed | tamil</cx:pt>
          <cx:pt idx="14194">புகைப்படக் கலைஞர்களை ஆவேசமாக திட்டிய ஜெயம் ரவி</cx:pt>
          <cx:pt idx="14195">புகைப்படக்காரர்களால் பொறுமையை இழந்து கண் கலங்கின  ஐஸ்வர்யா ராய்</cx:pt>
          <cx:pt idx="14196">புதிய அமைப்பின் பெயரை அறிமுகம் செய்தார் டி.டி.வி தினகரன் : அம்மா மக்கள் முன்னேற்றக் கழகம்</cx:pt>
          <cx:pt idx="14197">புத்தாண்டு கொண்டாட்டத்தில் 35 வயது பெண்ணுக்கு நேர்ந்த கொடுமை | Tamil Cinema News Latest Seithigal</cx:pt>
          <cx:pt idx="14198">புத்தாண்டு ராசி பலன்கள் 2018 | Astrologer Shelvi  (01/01/2018)</cx:pt>
          <cx:pt idx="14199">புரோக்கர் நிர்மலா தேவி வழக்கில் போலீசுக்கு சிக்கிய புகைப்படங்கள்! Nirmala Devi Case</cx:pt>
          <cx:pt idx="14200">புஸ் ஆகப்போகிறது புயல் .....பஞ்சராகிப் போன  பஞ்சாங்கம்....தமிழகத்துக்கு பாதிப்பில்லை</cx:pt>
          <cx:pt idx="14201">பெண் பத்திரிகையாளர்களை பற்றி கேவலாமாகப் பேசிய எஸ்.வி சேகர்- s ve sekar latest Tweet</cx:pt>
          <cx:pt idx="14202">பெண் புரோக்கரான கல்லூரி பேராசிரியை..! பின்னணியில் இருப்பது யார் ?</cx:pt>
          <cx:pt idx="14203">பெயரை குறிப்பிடாமல் சிம்புவை கடுமையாக விமர்சித்த விஜய் சேதுபதி</cx:pt>
          <cx:pt idx="14204">பெற்ற தாயின் தலையை அரிவாளால் துண்டித்த மகன்..!</cx:pt>
          <cx:pt idx="14205">பேராபத்தில் இருந்து தப்பித்த ராஜலட்சுமி! வியந்து போன Vijay Tv Super Singer அரங்கம்!</cx:pt>
          <cx:pt idx="14206">பேஸ்புக் காதலியை அவரது வீட்டிற்கு சந்திக்கச் சென்ற காதலன் மர்ம மரணம்..!</cx:pt>
          <cx:pt idx="14207">போடா தேவி   யா பையன் ஜோதிகாவை காரி துப்பிய sivakumar</cx:pt>
          <cx:pt idx="14208">பைனான்சியர் அன்புசெழியனின் ஆபரேஷன் சாக்லெட் !</cx:pt>
          <cx:pt idx="14209">பொங்கல் தின சிறப்பு நிகழ்ச்சி | Big Boss Thiruvila</cx:pt>
          <cx:pt idx="14210">பொறித்த மாமிசத்தை சாப்பிட்டால் ரத்த அழுத்தம் அதிகரிக்கும் - ஹார்வர்ட் பல்கலைக்கழக ஆய்வில் தகவல்</cx:pt>
          <cx:pt idx="14211">போக்குவரத்து காவலர்களால் தாக்கப்பட்ட இளைஞர் : நடந்தது என்ன..? - இளைஞரின் பாட்டி விளக்கம்</cx:pt>
          <cx:pt idx="14212">போட்டி போட்ட ஜூலி காரி துப்பிய Kala master !</cx:pt>
          <cx:pt idx="14213">போட்டியின் பொது ஜூலியயை நேருக்கு நேர் அசிங்க படுத்தும் நடிகர் விமல் -அதிகம் பரவும் காணொளி</cx:pt>
          <cx:pt idx="14214">போட்டுக் கொடுத்த நண்பன்: அதிர்ச்சியில் விவேக் Vivek is shocking about her friend</cx:pt>
          <cx:pt idx="14215">போராட்டத்தில் ஈடுபட்டவர் கார் பானட்டில் ஏறிய நிலையில் அரசு அதிகாரி  நிறுத்தாமல் சென்ற வீடியோ</cx:pt>
          <cx:pt idx="14216">போராட்டத்தில் கொந்தளித்த கோபி - சுதாகர்  | Gopi Sudhakar Angry Speech In Cauvery Protest | IPL 2018</cx:pt>
          <cx:pt idx="14217">போலிக் காசோலை கொடுத்து வாகனங்களை வாங்கி ஏமாற்றிய இளம்பெண்</cx:pt>
          <cx:pt idx="14218">போலீஸ் காலால் உதைத்து கர்பிணி பெண் மரணம்!!.... தமிழ்நாடு காவல்துறைக்கு எச்சரிக்கும் மக்கள்!</cx:pt>
          <cx:pt idx="14219">மகளின் திருமணம் குறித்து சீதா என்ன சொல்லியிருக்கிறார் பாருங்க|Tamil Cinema News|-TamilCineChips</cx:pt>
          <cx:pt idx="14220">மகளை மகிழ்விப்பதற்காக சைக்கிள் டயரை உருட்டி விளையாண்ட நடிகர் அஜீத்</cx:pt>
          <cx:pt idx="14221">மகள் விவகாரம் குறித்து நேரில் கேட்டபோது ஜெ. கடுமையாக கோபமடைந்தார்: சு.சுவாமி புது குண்டு- வீடியோ</cx:pt>
          <cx:pt idx="14222">மகன் கிண்டல் செய்ததால் ஆத்திரத்தில் தாய் செய்த செயல் அதிர்ச்சி தகவல் ! KERALA | Tamil news Live news</cx:pt>
          <cx:pt idx="14223">மசாஜ் பண்ண சொன்னா இவன் பண்ற வேலையை பாருங்க பாவம் அந்த பொண்ணு | Tamil cinema News Latest Seithigal</cx:pt>
          <cx:pt idx="14224">மட்டன் பிரியாணியில் பூனைக்கறி : சென்னையில் சுற்றித்திரிந்த பூனைகள் திடீர் மாயம்</cx:pt>
          <cx:pt idx="14225">மணமேடையில் இந்த மணப்பெண்ணுக்கு நடந்த கொடுமையை பாருங்க! | Tamil News | Tamil Seithigal |</cx:pt>
          <cx:pt idx="14226">மது போதையில் நிதானம் இழந்து குளியல் தொட்டியில் விழுந்து  ஸ்ரீதேவி உயிரிழப்பு</cx:pt>
          <cx:pt idx="14227">மதுசூதனன் அணி.. டெக்னிக்கலாக புள்ளி வைத்த தேர்தல் ஆணையம்!- வீடியோ</cx:pt>
          <cx:pt idx="14228">மந்திராவை கடத்தியது யார் தெரியுமா? |Deivamagal Episode 01/12/17 Tamil Serial</cx:pt>
          <cx:pt idx="14229">மரண மட்ட  | தெறிக்கும் ஓவியா | Marana Matta Lyric Video | New year Song | Simbu Oviya Song | STR</cx:pt>
          <cx:pt idx="14230">மரணத்திற்கு முன் ஸ்ரீதேவி! கடைசியாக எடுக்கப்பட்ட வீடியோ மற்றும் புகைப்படங்கள் !!| TamilCineChips</cx:pt>
          <cx:pt idx="14231">மருத்துவ முத்தமா கட்டிப்பிடி வைத்தியமா விளக்கும் Dr.அன்புமணி | Naughty Nights | Black Sheep</cx:pt>
          <cx:pt idx="14232">மருத்துவமனையில் கதறிய உஷாவின் கணவர்-Oneindia Tamil</cx:pt>
          <cx:pt idx="14233">மருமகனை பார்த்து மாமியார் என்ன சொன்னார் தெரியுமா - இப்படி யாராவது சொல்வார்களா</cx:pt>
          <cx:pt idx="14234">மருமகன் கருப்பு என்பதால் கர்பிணி மகளை கொல்ல முயன்ற தந்தை! நடந்தது என்ன?</cx:pt>
          <cx:pt idx="14235">மறைந்த நடிகை ஸ்ரீதேவியின் ஆத்மா சாந்தியடைய சிறப்பு பூஜைகள் நடைபெற்றன :  நடிகர் அஜித் பங்கேற்பு...!</cx:pt>
          <cx:pt idx="14236">மற்றவர்களின் சதியால் தான் சிக்கி கொண்டேன் - துப்பாக்கியால் சுட்ட போலீசாரின் பகிர் வாக்குமூலம்</cx:pt>
          <cx:pt idx="14237">மனத்தை உருக்கும் வீடியோ ! ரோகித் 200 அடித்தாலும் தோனிதான் ஹீரோ !  Dhoni, MSD</cx:pt>
          <cx:pt idx="14238">மனித மிருகங்களால் ஆசிபாவுக்கு நடந்தது என்ன? கொந்தளிக்கும் மக்கள் | Justice For Asifa</cx:pt>
          <cx:pt idx="14239">மாடு முட்ட வந்த தம்பியை விடாமல் காத்த சிறுமிக்கு குவியும் பாராட்டு</cx:pt>
          <cx:pt idx="14240">மாணவிகளை வெளியூர் அழைத்துச் சென்ற நிர்மலாதேவி | திடுக்கிடும் தகவல்|Nirmala devi case</cx:pt>
          <cx:pt idx="14241">மாபெரும் வெற்றி பெற்ற 5 முட்டாள் தனமான முயற்சிகள் | 5 crazy ideas that worked very well | tamil</cx:pt>
          <cx:pt idx="14242">மாலை நிலவரம் ஒக்கி 70 கிமி வேகத்தில் கன்னியாகுமரி kanyakumari ockhi</cx:pt>
          <cx:pt idx="14243">மாறுவேடத்தில் வரும் Gautham Menon | Settai Talkies #3 with Abdullah Ayaz | Smile Settai</cx:pt>
          <cx:pt idx="14244">மிகப்பெரிய உயிரிழப்பை ஏற்படுத்தும் புதிய நோய் விரைவில் பரவ உள்ளதாக WHO எச்சரிக்கை</cx:pt>
          <cx:pt idx="14245">மிரளவைக்கும் 5 அசாத்திய வாகனங்கள் | 5 most amazing vehicles in the world | tamil</cx:pt>
          <cx:pt idx="14246">மிரளவைக்கும் 5 நம்பமுடியாத கண்டுபிடிப்புகள் | 5 amazing invention you need to see | Tamil</cx:pt>
          <cx:pt idx="14247">மிரளவைக்கும் 7 நம்பமுடியாத தற்செயல்கள் | 7 unbelievable coincidence in the world |</cx:pt>
          <cx:pt idx="14248">மீண்டும் பிரச்சனையை கிளப்பிய BIG BOSS ஆர்த்தி | TV Potti | Black Sheep</cx:pt>
          <cx:pt idx="14249">மீனாட்சி அம்மன் கோவிலில் விபத்துக்கு இதுதான் காரணம் பரபரப்பு ஜோதிடர் பகீர் ! Tamil News Live news</cx:pt>
          <cx:pt idx="14250">முடிஞ்சா சிரிக்காம இருங்க பாக்கலாம்! Part -1 | சிரிச்சி சிரிச்சி வயிறு வலிக்குதுப்பா!!! Part - 1</cx:pt>
          <cx:pt idx="14251">முடிஞ்சா சிரிக்காம இருங்க பாக்கலாம்! Part-2 சிரிச்சி சிரிச்சி வயிறு வலிக்குதுப்பா! Part-2</cx:pt>
          <cx:pt idx="14252">முதலிரவில் மனைவியின் உடல் முழுவதும் ப்ளேடால் கிழித்த கணவன் அதிர்ச்சி அளிக்கும் காரணம் Tamil Cinema</cx:pt>
          <cx:pt idx="14253">முதலிரவில் மனைவியை தாக்கியதற்கு உண்மை காரணம் இதுதான் | Reason for beating the BrideGroom</cx:pt>
          <cx:pt idx="14254">முதல் முறையாக தங்கள் காதல் கதையை மேடையில் உடைத்த செந்தில் | வெட்கத்தில் மூழ்கிய ராஜலட்சுமி</cx:pt>
          <cx:pt idx="14255">மும்பையில் தப்பியோடிய தஷ்வந்த் சிக்கியது எப்படி..?</cx:pt>
          <cx:pt idx="14256">முழுமையான கட்டில் சுகம் எப்படி இருக்கணும் தெரியுமா!</cx:pt>
          <cx:pt idx="14257">மூன்று நடிகைகள் அன்புசெழியனிடம் அல்லாடிய கதை !</cx:pt>
          <cx:pt idx="14258">மெட்டி ஒலி நடிகைகள் தற்போதைய நிலை | Tamil Cinema | Kollywood News | Cinema Seithigal</cx:pt>
          <cx:pt idx="14259">மெட்டி ஒலி வில்லி பரிதாப நிலை | Tamil Cinema | Kollywood News | Cinema Seithigal</cx:pt>
          <cx:pt idx="14260">மெர்சல்'ஐ பின்னுக்கு தள்ளிய தீரன் | Theeran Adhigaaram Ondru Box Office | Karthi | Thalapathy 62</cx:pt>
          <cx:pt idx="14261">மேடையில் கண்ணீர் விட்ட சத்யராஜ் | Actor Sathyaraj Cried For Asifa | #justiceforAsifa | Youth Central</cx:pt>
          <cx:pt idx="14262">மேடையை தெறிக்கவிட்ட கரு.பழனியப்பன் : Karu Palaniappan furious speech | Seeman | Thirumurugan gandhi</cx:pt>
          <cx:pt idx="14263">மைதானத்தில் தமிழில் பேசியது பற்றி தினேஷ் கார்த்திக் விளக்கம் | Dinesh Karthik interview</cx:pt>
          <cx:pt idx="14264">மைதானத்தில் தமிழில் ரகளை செய்யும் வீரர்கள் | Dinesh karthik speaking tamil</cx:pt>
          <cx:pt idx="14265">மைதானத்தில் பாம்பு நடனம்! நாளை தமிழக வீரா்கள் Bangaladesh டம் தாங்குவார்களா India vs Bangladesh T20</cx:pt>
          <cx:pt idx="14266">மைதானத்தில் விளையாடும் தோனியின் மகள் ஜீவா</cx:pt>
          <cx:pt idx="14267">மைதானத்தில் ஜடேஜாவுடன் விளையாடிய தோனி | dhoni scares jadeja | CSK vs SRH | dhoni jadeja funny</cx:pt>
          <cx:pt idx="14268">மையம், மய்யம் : எது சரி?  - மதன் கார்க்கி விளக்கம் | Madhan Karky | Maiam | Thanthi TV</cx:pt>
          <cx:pt idx="14269">மோடி அரசின் FRDI Bill ! மீண்டுமொரு பேரிடி!</cx:pt>
          <cx:pt idx="14270">மோடியின் ஊழலற்ற அரசாங்கம்?| Vikileaks | Black Sheep</cx:pt>
          <cx:pt idx="14271">யமுனா 20,000 ரூபாய், நர்மதா 5,000 ரூபாய், கோதாவரி 1,000 ரூபாய், கடைசியாக காவிரி 500 ரூபாய்!</cx:pt>
          <cx:pt idx="14272">யார் இந்த Viral சிஷ்யை ? வெளிவந்த நித்யானந்த  சிஷ்யை-யின் லீலைகள் !</cx:pt>
          <cx:pt idx="14273">யார் இந்த அம்ருதா? | Who is Amrutha? | She is Jayalalitha Daughter? | DETAILED REPORT | 01/12/17</cx:pt>
          <cx:pt idx="14274">யார் இந்த அன்புசெழியன்..? பகீர்  பின்னணி | Thanthi TV</cx:pt>
          <cx:pt idx="14275">யார் இந்த கந்துவட்டி அன்புச்செழியன்...? | Anbusezhiyan | Usury Interest | Film Industry</cx:pt>
          <cx:pt idx="14276">யார் இந்த நாதாரி விஷால் - வெளுத்து வாங்கும் துரை கோபி</cx:pt>
          <cx:pt idx="14277">யார் இந்த பினு ? அதிரும் பின்னணி | Rowdy Binu | Latest Tamil News</cx:pt>
          <cx:pt idx="14278">யார் இந்த பேராசிரியர் நிர்மலா தேவி? அதிரவைக்கும்  பின்னணி</cx:pt>
          <cx:pt idx="14279">யார் குற்றவாளி | Vikileaks Season 2 | Black Sheep</cx:pt>
          <cx:pt idx="14280">யார் யாரை கலாய்த்திருக்கிறது 'தமிழ்படம் 2.0' | Shiva | Sathish | Thamizh Padam | Thanthi TV</cx:pt>
          <cx:pt idx="14281">ரத்தனத்திடம் பிணமாக கிடைத்த பிரபா | Priyamanaval Serial Review | Priyamanaval</cx:pt>
          <cx:pt idx="14282">ரவுடி பினுவின் பிறந்தநாள் புகைப்படங்கள் வெளியானது!</cx:pt>
          <cx:pt idx="14283">ரஜினி அரசியலை வெளுத்து வாங்கிய R J பாலாஜி</cx:pt>
          <cx:pt idx="14284">ரஜினி ஆவேசம் : பாண்டேவின் கேள்விகளும்... தலைவர்களின் பதிலும் | Thoothukudi</cx:pt>
          <cx:pt idx="14285">ரஜினி இன்னும் இளமையாக இருக்கிறார் ! ஈஸ்வரிராவ் | Sandy Master at Kaala fdfs</cx:pt>
          <cx:pt idx="14286">ரஜினி மராட்டியன? தமிழனா? மக்களே முடிவு செய்வார்கள் Sivakarthikeyan Rajinikanth Entry political</cx:pt>
          <cx:pt idx="14287">ரஜினிக்கு எதிர்ப்பு, கமலுக்கு வரவேற்ப்பா..? - சீமான் விளக்கம் | FULL PRESS MEET</cx:pt>
          <cx:pt idx="14288">ரஜினியிடம் என்னை பற்றி கேட்டால் தெரியும் | EXCLUSIVE Interview with Vijayakanth | Vijayakanth 40</cx:pt>
          <cx:pt idx="14289">ரஜினியின் உண்மை முகம் வெளுத்து வாங்கிய நீதிமன்றம் Rajinikanth Fans chennai</cx:pt>
          <cx:pt idx="14290">ரஜினியுடன் திடீர் சந்திப்பு ஏன்? கமல் விளக்கம் | Actor Kamal Press Meet After Meeting with Rajini</cx:pt>
          <cx:pt idx="14291">ரஜினியை கேள்வியால் அசரவிட்ட வீர பெண் Rajinikanth Rajini</cx:pt>
          <cx:pt idx="14292">ரஜினியை சந்திக்க உடல் முழுவதும் ரஜினியின் உருவத்தை பதித்து வந்த ரசிகர்..!!- வீடியோ</cx:pt>
          <cx:pt idx="14293">ரஜினியை செருப்பால் அடித்த ரஜினி ரசிகர்|Rajini's Fans slams rajini kanth</cx:pt>
          <cx:pt idx="14294">ரஜினியை மிஞ்சிய விஜய் !!  | Face of Thoothukudi Thalapathy Vijay | #srk leaks</cx:pt>
          <cx:pt idx="14295">ராட்சத சுனாமி பாலத்தையே மூழ்கடித்து பைக்கில் வந்தவரை இழுத்துச் செல்ல முயன்ற விபத்து காட்சி OLD VIDEO</cx:pt>
          <cx:pt idx="14296">ராமர் வீட்டு கல்யாணம்</cx:pt>
          <cx:pt idx="14297">ராஜலட்சுமியைப் பார்க்க Super Singer வந்த சிம்பு| திருவிழாக்கோலமான அரங்கம்</cx:pt>
          <cx:pt idx="14298">ராஜஸ்தானில் ஜாலி வாழ்க்கை வாழ்ந்த திருடன் நாதுராம்- வீடியோ</cx:pt>
          <cx:pt idx="14299">ராஜா ராணி செம்பாவிடம் அசிங்கமாக பேசிய Vijay Tv ரக்சன்|Vijay Tv Rakshan|Raja Rani Semba</cx:pt>
          <cx:pt idx="14300">ரூ. 20 டோக்கனுக்கு பணம் கேட்டு நச்சரிப்பு...வீடியோ</cx:pt>
          <cx:pt idx="14301">ரெய்டு குறித்து விவேக் செய்தியாளர் சந்திப்பு | Jaya TV CEO Vivek Press Meet Regarding IT Dept Raids</cx:pt>
          <cx:pt idx="14302">ரெய்டு பற்றி சிபிஐ அதிகாரி  Ex CBI OFFICER ABOUT SASIKALA FAMILY'S IT RAID |  K.RAGOTHAMAN INTERVIEW</cx:pt>
          <cx:pt idx="14303">லட்சுமி Special Beep Show with RJ Vigneshkanth | Season 3 - #01 | Smile Settai</cx:pt>
          <cx:pt idx="14304">லட்சுமி கதையும் அதன் விமர்சனமும் | Lakshmi - Short Film Real Story | TPEXC_15</cx:pt>
          <cx:pt idx="14305">லட்சுமி ராமகிருஷ்ணன் என்னை டாஸ்மார்க் கடைக்கு கூப்பிடுகிறார் !! கணவர் அதிரடி |TamilCineChips</cx:pt>
          <cx:pt idx="14306">லட்சுமி ராமகிருஷ்ணன் கேவலமாக கேள்வி கேட்டு அவமானபடுத்திய நபர்</cx:pt>
          <cx:pt idx="14307">லண்டன் மாப்பிள்ளை என ஏமாற்றி திருமணம் செய்ய முயன்ற இளைஞர் கைது</cx:pt>
          <cx:pt idx="14308">லாரி ஓட்டுநரின் திறமையால் உயிர்தப்பிய இரு பெண்கள் - சமூக வலைதளங்களில் வைரலாகும் காட்சி</cx:pt>
          <cx:pt idx="14309">வங்கதேசத்துக்கு எதிரான டி20 போட்டியில் தமிழில் பேசிய வீரர்கள்-Oneindia Tamil</cx:pt>
          <cx:pt idx="14310">வடிவேலு நிலைமையா விஷாலுக்கு ? Comedy Actor Singamuthu Comment on Vishal | Latest Interview</cx:pt>
          <cx:pt idx="14311">வடிவேலு மகன் திருமணம் செய்த பெண் யார் தெரியுமா? | Tamil Cinema | Kollywood News | Cinema Seithigal</cx:pt>
          <cx:pt idx="14312">வந்துட்டான்யா.. வந்துட்டான்யா.. CSK-விற்கு களமிறங்கியிருக்கும் புதிய சிங்கம்! அதிரடி ஆரம்பம்</cx:pt>
          <cx:pt idx="14313">வயிறு வலியால் துடிதுடித்து இறந்த பெண் - சுடுகாட்டில் எரித்த பின்பு வயிற்றில் இருந்தது என்ன</cx:pt>
          <cx:pt idx="14314">வயிறு வலியால் துடிதுடித்து இறந்த பெண் - சுடுகாட்டில் எரித்த பின்பு வயிற்றில் இருந்தது என்ன தெரியுமா</cx:pt>
          <cx:pt idx="14315">வலியால் துடித்த ரசிகர், பாதுகாவலரை அதட்டிய ரஜினி..!</cx:pt>
          <cx:pt idx="14316">வள்ளி | VALLI | Sun TV | Mega TVSerial | Tamil | Episode 1572 - 05th June  2018</cx:pt>
          <cx:pt idx="14317">வள்ளி | VALLI | Sun TV | Mega TVSerial | Tamil | Episode 1573 - 06th June  2018</cx:pt>
          <cx:pt idx="14318">வள்ளி | VALLI | Sun TV | Mega TVSerial | Tamil | Episode 1575 - 08th June  2018</cx:pt>
          <cx:pt idx="14319">வள்ளி | VALLI | Sun TV | Mega TVSerial | Tamil | Episode 1576 - 09th June  2018</cx:pt>
          <cx:pt idx="14320">வள்ளி | VALLI | Sun TV | Mega TVSerial | Tamil | Episode 1577 - 11th June  2018</cx:pt>
          <cx:pt idx="14321">வள்ளி | VALLI | Sun TV | Mega TVSerial | Tamil | Episode 1579 - 13th June  2018</cx:pt>
          <cx:pt idx="14322">வள்ளி | VALLI | Sun TV | Tamil | Mega Serial | Episode 1487 - 12th February 2018</cx:pt>
          <cx:pt idx="14323">வள்ளி | VALLI | Sun TV | Tamil | Mega Serial | Episode 1491 - 16th February 2018</cx:pt>
          <cx:pt idx="14324">வள்ளி | VALLI | Sun TV | Tamil | Mega Serial | Episode 1492 - 19th February 2018</cx:pt>
          <cx:pt idx="14325">வள்ளி | VALLI | Sun TV | Tamil | Mega Serial | Episode 1496 - 23rd February 2018</cx:pt>
          <cx:pt idx="14326">வள்ளி | VALLI | Sun TV | Tamil | Mega Serial | Episode 1503 - 06th March 2018</cx:pt>
          <cx:pt idx="14327">வள்ளி | VALLI | Sun TV | Tamil | Mega Serial | Episode 1506 - 09th March 2018</cx:pt>
          <cx:pt idx="14328">வள்ளி | VALLI | Sun TV | Tamil | Mega Serial | Episode 1510 - 15th March 2018</cx:pt>
          <cx:pt idx="14329">வள்ளி | VALLI | Sun TV | Tamil | Mega Serial | Episode 1512 - 19th March 2018</cx:pt>
          <cx:pt idx="14330">வள்ளி | VALLI | Sun TV | Tamil | Mega Serial | Episode 1513 - 20th March 2018</cx:pt>
          <cx:pt idx="14331">வள்ளி | VALLI | Sun TV | Tamil | Mega Serial | Episode 1515 - 22nd March 2018</cx:pt>
          <cx:pt idx="14332">வள்ளி | VALLI | Sun TV | Tamil | Mega Serial | Episode 1516 - 23rd March 2018</cx:pt>
          <cx:pt idx="14333">வள்ளி | VALLI | Sun TV | Tamil | Mega Serial | Episode 1521 - 30th March 2018</cx:pt>
          <cx:pt idx="14334">வள்ளி | VALLI | Sun TV | Tamil | Mega Serial | Episode 1523 - 03rd April 2018</cx:pt>
          <cx:pt idx="14335">வள்ளி | VALLI | Sun TV | Tamil | Mega Serial | Episode 1524 - 04th  April 2018</cx:pt>
          <cx:pt idx="14336">வள்ளி | VALLI | Sun TV | Tamil | Mega Serial | Episode 1526 - 06th  April 2018</cx:pt>
          <cx:pt idx="14337">வள்ளி | VALLI | Sun TV | Tamil | Mega Serial | Episode 1531 - 13th  April 2018</cx:pt>
          <cx:pt idx="14338">வள்ளி | VALLI | Sun TV | Tamil | Mega Serial | Episode 1532 - 16th  April 2018</cx:pt>
          <cx:pt idx="14339">வள்ளி | VALLI | Sun TV | Tamil | Mega Serial | Episode 1536 - 20th  April 2018</cx:pt>
          <cx:pt idx="14340">வள்ளி | VALLI | Sun TV | Tamil | Mega Serial | Episode 1538 - 24th  April 2018</cx:pt>
          <cx:pt idx="14341">வள்ளி | VALLI | Sun TV | Tamil | Mega Serial | Episode 1543 - 01st May 2018</cx:pt>
          <cx:pt idx="14342">வள்ளி | VALLI | Sun TV | Tamil | Mega Serial | Episode 1544 - 02nd May 2018</cx:pt>
          <cx:pt idx="14343">வள்ளி | VALLI | Sun TV | Tamil | Mega Serial | Episode 1545 - 03rd May 2018</cx:pt>
          <cx:pt idx="14344">வள்ளி | VALLI | Sun TV | Tamil | Mega Serial | Episode 1550 - 10th May 2018</cx:pt>
          <cx:pt idx="14345">வள்ளி | VALLI | Sun TV | Tamil | Mega Serial | Episode 1551 - 11th May 2018</cx:pt>
          <cx:pt idx="14346">வள்ளி | VALLI | Sun TV | Tamil | Mega Serial | Episode 1552 - 12th May 2018</cx:pt>
          <cx:pt idx="14347">வள்ளி | VALLI | Sun TV | Tamil | Mega Serial | Episode 1555 - 16th May 2018</cx:pt>
          <cx:pt idx="14348">வள்ளி | VALLI | Sun TV | Tamil | Mega Serial | Episode 1556 - 17th May 2018</cx:pt>
          <cx:pt idx="14349">வள்ளி | VALLI | Sun TV | Tamil | Mega Serial | Episode 1557 - 18th May 2018</cx:pt>
          <cx:pt idx="14350">வள்ளி | VALLI | Sun TV | Tamil | Mega Serial | Episode 1558 - 19th May 2018</cx:pt>
          <cx:pt idx="14351">வள்ளி | VALLI | Sun TV | Tamil | Mega Serial | Episode 1561 - 23rd May 2018</cx:pt>
          <cx:pt idx="14352">வள்ளி | VALLI | Sun TV | Tamil | Mega Serial | Episode 1563 - 25th May 2018</cx:pt>
          <cx:pt idx="14353">வள்ளி | VALLI | Sun TV | Tamil | Mega Serial | Episode 1564 - 26th May 2018</cx:pt>
          <cx:pt idx="14354">வள்ளி | VALLI | Sun TV | Tamil | Mega Serial | Episode 1565 - 28th May 2018</cx:pt>
          <cx:pt idx="14355">வள்ளி | VALLI | Sun TV | Tamil | Mega Serial | Episode 1566 - 29th May 2018</cx:pt>
          <cx:pt idx="14356">வள்ளி | VALLI | Sun TV | Tamil | Mega Serial | Episode 1569 - 01st June  2018</cx:pt>
          <cx:pt idx="14357">வள்ளி | VALLI | Sun TV | Tamil | Mega Serial | Episode 1570 - 02nd June  2018</cx:pt>
          <cx:pt idx="14358">வள்ளி | VALLI | Sun TV | Tamil | Mega Serial | Episode 1571 - 04th June  2018</cx:pt>
          <cx:pt idx="14359">வள்ளி | VALLI | Sun TV | Tamil Serial | Episode 1425 - 13th November 2017</cx:pt>
          <cx:pt idx="14360">வள்ளி | Valli | Sun TV | Tamil Serial | Episode 1425 Promo</cx:pt>
          <cx:pt idx="14361">வள்ளி | VALLI | Sun TV | Tamil Serial | Episode 1426 - 14th November 2017</cx:pt>
          <cx:pt idx="14362">வள்ளி | VALLI | Sun TV | Tamil Serial | Episode 1427 - 15th November 2017</cx:pt>
          <cx:pt idx="14363">வள்ளி | VALLI | Sun TV | Tamil Serial | Episode 1428 - 16th November 2017</cx:pt>
          <cx:pt idx="14364">வள்ளி | VALLI | Sun TV | Tamil Serial | Episode 1429 - 17th November 2017</cx:pt>
          <cx:pt idx="14365">வள்ளி | VALLI | Sun TV | Tamil Serial | Episode 1431 - 21st November 2017</cx:pt>
          <cx:pt idx="14366">வள்ளி | VALLI | Sun TV | Tamil Serial | Episode 1432 - 22nd November 2017</cx:pt>
          <cx:pt idx="14367">வள்ளி | VALLI | Sun TV | Tamil Serial | Episode 1433 - 23rd November 2017</cx:pt>
          <cx:pt idx="14368">வள்ளி | VALLI | Sun TV | Tamil Serial | Episode 1435 - 27th November 2017</cx:pt>
          <cx:pt idx="14369">வள்ளி | VALLI | Sun TV | Tamil Serial | Episode 1436 - 28th November 2017</cx:pt>
          <cx:pt idx="14370">வள்ளி | VALLI | Sun TV | Tamil Serial | Episode 1437 - 29th November 2017</cx:pt>
          <cx:pt idx="14371">வள்ளி | VALLI | Sun TV | Tamil Serial | Episode 1438 - 30th November 2017</cx:pt>
          <cx:pt idx="14372">வள்ளி | VALLI | Sun TV | Tamil Serial | Episode 1442 - 06th December 2017</cx:pt>
          <cx:pt idx="14373">வள்ளி | VALLI | Sun TV | Tamil Serial | Episode 1443 - 07th December 2017</cx:pt>
          <cx:pt idx="14374">வள்ளி | VALLI | Sun TV | Tamil Serial | Episode 1444 - 08th December 2017</cx:pt>
          <cx:pt idx="14375">வள்ளி | VALLI | Sun TV | Tamil Serial | Episode 1445 - 11th December 2017</cx:pt>
          <cx:pt idx="14376">வள்ளி | Valli | Sun TV | Tamil Serial | Episode 1445 Promo</cx:pt>
          <cx:pt idx="14377">வள்ளி | VALLI | Sun TV | Tamil Serial | Episode 1448 - 14th December 2017</cx:pt>
          <cx:pt idx="14378">வள்ளி | VALLI | Sun TV | Tamil Serial | Episode 1449 - 15th December 2017</cx:pt>
          <cx:pt idx="14379">வள்ளி | VALLI | Sun TV | Tamil Serial | Episode 1451 - 19th December 2017</cx:pt>
          <cx:pt idx="14380">வள்ளி | VALLI | Sun TV | Tamil Serial | Episode 1453 - 21st December 2017</cx:pt>
          <cx:pt idx="14381">வள்ளி | VALLI | Sun TV | Tamil Serial | Episode 1454 - 22nd December 2017</cx:pt>
          <cx:pt idx="14382">வள்ளி | VALLI | Sun TV | Tamil Serial | Episode 1455 - 25th December 2017</cx:pt>
          <cx:pt idx="14383">வள்ளி | VALLI | Sun TV | Tamil Serial | Episode 1456 - 26th December 2017</cx:pt>
          <cx:pt idx="14384">வள்ளி | VALLI | Sun TV | Tamil Serial | Episode 1458 - 28th December 2017</cx:pt>
          <cx:pt idx="14385">வள்ளி | VALLI | Sun TV | Tamil Serial | Episode 1459 - 29th December 2017</cx:pt>
          <cx:pt idx="14386">வள்ளி | VALLI | Sun TV | Tamil Serial | Episode 1460 - 02nd January 2018</cx:pt>
          <cx:pt idx="14387">வள்ளி | VALLI | Sun TV | Tamil Serial | Episode 1461 - 03rd January 2018</cx:pt>
          <cx:pt idx="14388">வள்ளி | VALLI | Sun TV | Tamil Serial | Episode 1462 - 04th January 2018</cx:pt>
          <cx:pt idx="14389">வள்ளி | VALLI | Sun TV | Tamil Serial | Episode 1463 - 05th January 2018</cx:pt>
          <cx:pt idx="14390">வள்ளி | VALLI | Sun TV | Tamil Serial | Episode 1466 - 10th January 2018</cx:pt>
          <cx:pt idx="14391">வள்ளி | VALLI | Sun TV | Tamil Serial | Episode 1469 - 16th January 2018</cx:pt>
          <cx:pt idx="14392">வள்ளி | VALLI | Sun TV | Tamil Serial | Episode 1476 - 25th January 2018</cx:pt>
          <cx:pt idx="14393">வள்ளி | VALLI | Sun TV | Tamil Serial | Episode 1481 - 2nd February 2018</cx:pt>
          <cx:pt idx="14394">வள்ளி | Valli | Sun TV | Tamil Serial | Episode 1502 Promo</cx:pt>
          <cx:pt idx="14395">வள்ளி | Valli | Sun TV | Tamil Serial | Episode 1507 Promo</cx:pt>
          <cx:pt idx="14396">வாகன சோதனையில் குட்டி இரு சக்கர வாகனத்துடன் சிக்கிய சிறுவன், அழுது அடம்பிடித்ததால் ஆடிப்போன போலீசார்</cx:pt>
          <cx:pt idx="14397">வாணி ராணி - VAANI RANI -  Episode 1416 - 13/11/2017</cx:pt>
          <cx:pt idx="14398">வாணி ராணி - VAANI RANI -  Episode 1417 - 14/11/2017</cx:pt>
          <cx:pt idx="14399">வாணி ராணி - VAANI RANI -  Episode 1418 - 15/11/2017</cx:pt>
          <cx:pt idx="14400">வாணி ராணி - VAANI RANI -  Episode 1419 - 16/11/2017</cx:pt>
          <cx:pt idx="14401">வாணி ராணி - VAANI RANI -  Episode 1422 - 20/11/2017</cx:pt>
          <cx:pt idx="14402">வாணி ராணி - VAANI RANI -  Episode 1424 - 22/11/2017</cx:pt>
          <cx:pt idx="14403">வாணி ராணி - VAANI RANI -  Episode 1426 - 24/11/2017</cx:pt>
          <cx:pt idx="14404">வாணி ராணி - VAANI RANI -  Episode 1427 - 25/11/2017</cx:pt>
          <cx:pt idx="14405">வாணி ராணி - VAANI RANI -  Episode 1428 - 27/11/2017</cx:pt>
          <cx:pt idx="14406">வாணி ராணி - VAANI RANI -  Episode 1429 - 28/11/2017</cx:pt>
          <cx:pt idx="14407">வாணி ராணி - VAANI RANI -  Episode 1431 - 30/11/2017</cx:pt>
          <cx:pt idx="14408">வாணி ராணி - VAANI RANI -  Episode 1432 - 1/12/2017</cx:pt>
          <cx:pt idx="14409">வாணி ராணி - VAANI RANI -  Episode 1434 - 4/12/2017</cx:pt>
          <cx:pt idx="14410">வாணி ராணி - VAANI RANI -  Episode 1435 - 5/12/2017</cx:pt>
          <cx:pt idx="14411">வாணி ராணி - VAANI RANI -  Episode 1437 - 7/12/2017</cx:pt>
          <cx:pt idx="14412">வாணி ராணி - VAANI RANI -  Episode 1438 - 8/12/2017</cx:pt>
          <cx:pt idx="14413">வாணி ராணி - VAANI RANI -  Episode 1440 - 11/12/2017</cx:pt>
          <cx:pt idx="14414">வாணி ராணி - VAANI RANI -  Episode 1442 - 13/12/2017</cx:pt>
          <cx:pt idx="14415">வாணி ராணி - VAANI RANI -  Episode 1443 - 14/12/2017</cx:pt>
          <cx:pt idx="14416">வாணி ராணி - VAANI RANI -  Episode 1444 - 15/12/2017</cx:pt>
          <cx:pt idx="14417">வாணி ராணி - VAANI RANI -  Episode 1445 - 16/12/2017</cx:pt>
          <cx:pt idx="14418">வாணி ராணி - VAANI RANI -  Episode 1446 - 18/12/2017</cx:pt>
          <cx:pt idx="14419">வாணி ராணி - VAANI RANI -  Episode 1447 - 19/12/2017</cx:pt>
          <cx:pt idx="14420">வாணி ராணி - VAANI RANI -  Episode 1448 - 20/12/2017</cx:pt>
          <cx:pt idx="14421">வாணி ராணி - VAANI RANI -  Episode 1449 - 21/12/2017</cx:pt>
          <cx:pt idx="14422">வாணி ராணி - VAANI RANI -  Episode 1450 - 22/12/2017</cx:pt>
          <cx:pt idx="14423">வாணி ராணி - VAANI RANI -  Episode 1451 - 23/12/2017</cx:pt>
          <cx:pt idx="14424">வாணி ராணி - VAANI RANI -  Episode 1452 - 25/12/2017</cx:pt>
          <cx:pt idx="14425">வாணி ராணி - VAANI RANI -  Episode 1454 - 27/12/2017</cx:pt>
          <cx:pt idx="14426">வாணி ராணி - VAANI RANI -  Episode 1455 - 28/12/2017</cx:pt>
          <cx:pt idx="14427">வாணி ராணி - VAANI RANI -  Episode 1456 - 29/12/2017</cx:pt>
          <cx:pt idx="14428">வாணி ராணி - VAANI RANI -  Episode 1457 - 30/12/2017</cx:pt>
          <cx:pt idx="14429">வாணி ராணி - VAANI RANI -  Episode 1458 - 02/1/2018</cx:pt>
          <cx:pt idx="14430">வாணி ராணி - VAANI RANI -  Episode 1459 - 03/01/2018</cx:pt>
          <cx:pt idx="14431">வாணி ராணி - VAANI RANI -  Episode 1460 - 04/01/2018</cx:pt>
          <cx:pt idx="14432">வாணி ராணி - VAANI RANI -  Episode 1461 - 05/01/2018</cx:pt>
          <cx:pt idx="14433">வாணி ராணி - VAANI RANI -  Episode 1462 - 06/01/2018</cx:pt>
          <cx:pt idx="14434">வாணி ராணி - VAANI RANI -  Episode 1465 - 10/01/2018</cx:pt>
          <cx:pt idx="14435">வாணி ராணி - VAANI RANI -  Episode 1467 - 12/01/2018</cx:pt>
          <cx:pt idx="14436">வாணி ராணி - VAANI RANI -  Episode 1468 - 16/01/2018</cx:pt>
          <cx:pt idx="14437">வாணி ராணி - VAANI RANI -  Episode 1469 - 17/01/2018</cx:pt>
          <cx:pt idx="14438">வாணி ராணி - VAANI RANI -  Episode 1471 - 19/01/2018</cx:pt>
          <cx:pt idx="14439">வாணி ராணி - VAANI RANI -  Episode 1472 - 20/01/2018</cx:pt>
          <cx:pt idx="14440">வாணி ராணி - VAANI RANI -  Episode 1473 - 22/01/2018</cx:pt>
          <cx:pt idx="14441">வாணி ராணி - VAANI RANI -  Episode 1474 - 23/01/2018</cx:pt>
          <cx:pt idx="14442">வாணி ராணி - VAANI RANI -  Episode 1475 - 24/01/2018</cx:pt>
          <cx:pt idx="14443">வாணி ராணி - VAANI RANI -  Episode 1477 - 27/01/2018</cx:pt>
          <cx:pt idx="14444">வாணி ராணி - VAANI RANI -  Episode 1478 - 29/01/2018</cx:pt>
          <cx:pt idx="14445">வாணி ராணி - VAANI RANI -  Episode 1481 - 1/02/2018</cx:pt>
          <cx:pt idx="14446">வாணி ராணி - VAANI RANI -  Episode 1483 03/02/2018</cx:pt>
          <cx:pt idx="14447">வாணி ராணி - VAANI RANI -  Episode 1484  - 05/02/2018</cx:pt>
          <cx:pt idx="14448">வாணி ராணி - VAANI RANI -  Episode 1486 - 07/02/2018</cx:pt>
          <cx:pt idx="14449">வாணி ராணி - VAANI RANI -  Episode 1488 - 09/02/2018</cx:pt>
          <cx:pt idx="14450">வாணி ராணி - VAANI RANI -  Episode 1489 - 10/02/2018</cx:pt>
          <cx:pt idx="14451">வாணி ராணி - VAANI RANI -  Episode 1490 - 12/02/2018</cx:pt>
          <cx:pt idx="14452">வாணி ராணி - VAANI RANI -  Episode 1492 - 14/02/2018</cx:pt>
          <cx:pt idx="14453">வாணி ராணி - VAANI RANI -  Episode 1493 - 15/02/2018</cx:pt>
          <cx:pt idx="14454">வாணி ராணி - VAANI RANI -  Episode 1494 - 16/02/2018</cx:pt>
          <cx:pt idx="14455">வாணி ராணி - VAANI RANI -  Episode 1495 - 17/02/2018</cx:pt>
          <cx:pt idx="14456">வாணி ராணி - VAANI RANI -  Episode 1496 - 19/02/2018</cx:pt>
          <cx:pt idx="14457">வாணி ராணி - VAANI RANI -  Episode 1497 - 20/02/2018</cx:pt>
          <cx:pt idx="14458">வாணி ராணி - VAANI RANI -  Episode 1498 - 21/02/2018</cx:pt>
          <cx:pt idx="14459">வாணி ராணி - VAANI RANI -  Episode 1499 - 22/02/2018</cx:pt>
          <cx:pt idx="14460">வாணி ராணி - VAANI RANI -  Episode 1500 - 23/02/2018</cx:pt>
          <cx:pt idx="14461">வாணி ராணி - VAANI RANI -  Episode 1501 - 24/02/2018</cx:pt>
          <cx:pt idx="14462">வாணி ராணி - VAANI RANI -  Episode 1507 - 3/03/2018</cx:pt>
          <cx:pt idx="14463">வாணி ராணி - VAANI RANI -  Episode 1508 - 3/03/2018</cx:pt>
          <cx:pt idx="14464">வாணி ராணி - VAANI RANI -  Episode 1509 - 6/03/2018</cx:pt>
          <cx:pt idx="14465">வாணி ராணி - VAANI RANI -  Episode 1510 - 07/03/2018</cx:pt>
          <cx:pt idx="14466">வாணி ராணி - VAANI RANI -  Episode 1511 - 08/03/2018</cx:pt>
          <cx:pt idx="14467">வாணி ராணி - VAANI RANI -  Episode 1512 - 09/03/2018</cx:pt>
          <cx:pt idx="14468">வாணி ராணி - VAANI RANI -  Episode 1513 - 10/03/2018</cx:pt>
          <cx:pt idx="14469">வாணி ராணி - VAANI RANI -  Episode 1517 - 15/03/2018</cx:pt>
          <cx:pt idx="14470">வாணி ராணி - VAANI RANI -  Episode 1519 - 17/03/2018</cx:pt>
          <cx:pt idx="14471">வாணி ராணி - VAANI RANI -  Episode 1520 - 19/03/2018</cx:pt>
          <cx:pt idx="14472">வாணி ராணி - VAANI RANI -  Episode 1521 - 20/03/2018</cx:pt>
          <cx:pt idx="14473">வாணி ராணி - VAANI RANI -  Episode 1523 - 22/03/2018</cx:pt>
          <cx:pt idx="14474">வாணி ராணி - VAANI RANI -  Episode 1524 - 24/03/2018</cx:pt>
          <cx:pt idx="14475">வாணி ராணி - VAANI RANI -  Episode 1525 - 24/03/2018</cx:pt>
          <cx:pt idx="14476">வாணி ராணி - VAANI RANI -  Episode 1527 - 27/03/2018</cx:pt>
          <cx:pt idx="14477">வாணி ராணி - VAANI RANI -  Episode 1529 - 29/03/2018</cx:pt>
          <cx:pt idx="14478">வாணி ராணி - VAANI RANI -  Episode 1530 - 30/03/2018</cx:pt>
          <cx:pt idx="14479">வாணி ராணி - VAANI RANI -  Episode 1531 - 31/03/2018</cx:pt>
          <cx:pt idx="14480">வாணி ராணி - VAANI RANI -  Episode 1532 - 2/04/2018</cx:pt>
          <cx:pt idx="14481">வாணி ராணி - VAANI RANI -  Episode 1533 - 3/04/2018</cx:pt>
          <cx:pt idx="14482">வாணி ராணி - VAANI RANI -  Episode 1534 - 4/04/2018</cx:pt>
          <cx:pt idx="14483">வாணி ராணி - VAANI RANI -  Episode 1536 - 06/04/2018</cx:pt>
          <cx:pt idx="14484">வாணி ராணி - VAANI RANI -  Episode 1542 - 13/04/2018</cx:pt>
          <cx:pt idx="14485">வாணி ராணி - VAANI RANI -  Episode 1543 - 16/04/2018</cx:pt>
          <cx:pt idx="14486">வாணி ராணி - VAANI RANI -  Episode 1544 - 17/11/2017</cx:pt>
          <cx:pt idx="14487">வாணி ராணி - VAANI RANI -  Episode 1545 - 18/11/2017</cx:pt>
          <cx:pt idx="14488">வாணி ராணி - VAANI RANI -  Episode 1546 - 19/11/2017</cx:pt>
          <cx:pt idx="14489">வாணி ராணி - VAANI RANI -  Episode 1547 - 20/11/2017</cx:pt>
          <cx:pt idx="14490">வாணி ராணி - VAANI RANI -  Episode 1548 - 21/11/2017</cx:pt>
          <cx:pt idx="14491">வாணி ராணி - VAANI RANI -  Episode 1549 - 23/11/2017</cx:pt>
          <cx:pt idx="14492">வாணி ராணி - VAANI RANI -  Episode 1550 - 24//2017</cx:pt>
          <cx:pt idx="14493">வாணி ராணி - VAANI RANI -  Episode 1551 - 25/4/2018</cx:pt>
          <cx:pt idx="14494">வாணி ராணி - VAANI RANI -  Episode 1552 - 26/4/2018</cx:pt>
          <cx:pt idx="14495">வாணி ராணி - VAANI RANI -  Episode 1553 - 27/4/2018</cx:pt>
          <cx:pt idx="14496">வாணி ராணி - VAANI RANI -  Episode 1554 - 28/4/2018</cx:pt>
          <cx:pt idx="14497">வாணி ராணி - VAANI RANI -  Episode 1558 - 03/5/2018</cx:pt>
          <cx:pt idx="14498">வாணி ராணி - VAANI RANI -  Episode 1559 - 04/5/2018</cx:pt>
          <cx:pt idx="14499">வாணி ராணி - VAANI RANI -  Episode 1560 - 05/5/2018</cx:pt>
          <cx:pt idx="14500">வாணி ராணி - VAANI RANI -  Episode 1561 - 07/5/2018</cx:pt>
          <cx:pt idx="14501">வாணி ராணி - VAANI RANI -  Episode 1562 - 08/5/2018</cx:pt>
          <cx:pt idx="14502">வாணி ராணி - VAANI RANI -  Episode 1563 - 09/5/2018</cx:pt>
          <cx:pt idx="14503">வாணி ராணி - VAANI RANI -  Episode 1564 - 10/5/2018</cx:pt>
          <cx:pt idx="14504">வாணி ராணி - VAANI RANI -  Episode 1565 - 11/5/2018</cx:pt>
          <cx:pt idx="14505">வாணி ராணி - VAANI RANI -  Episode 1566 - 12/5/2018</cx:pt>
          <cx:pt idx="14506">வாணி ராணி - VAANI RANI -  Episode 1567 - 14/5/2018</cx:pt>
          <cx:pt idx="14507">வாணி ராணி - VAANI RANI -  Episode 1568 - 15/5/2018</cx:pt>
          <cx:pt idx="14508">வாணி ராணி - VAANI RANI -  Episode 1569 - 16/5/2018</cx:pt>
          <cx:pt idx="14509">வாணி ராணி - VAANI RANI -  Episode 157 - 19/5/2018</cx:pt>
          <cx:pt idx="14510">வாணி ராணி - VAANI RANI -  Episode 1570 - 17/5/2018</cx:pt>
          <cx:pt idx="14511">வாணி ராணி - VAANI RANI -  Episode 1573 - 21/5/2018</cx:pt>
          <cx:pt idx="14512">வாணி ராணி - VAANI RANI -  Episode 1574 - 22/5/2018</cx:pt>
          <cx:pt idx="14513">வாணி ராணி - VAANI RANI -  Episode 1575 - 23/5/2018</cx:pt>
          <cx:pt idx="14514">வாணி ராணி - VAANI RANI -  Episode 1576 - 24/5/2018</cx:pt>
          <cx:pt idx="14515">வாணி ராணி - VAANI RANI -  Episode 1577 - 25/5/2018</cx:pt>
          <cx:pt idx="14516">வாணி ராணி - VAANI RANI -  Episode 1578 - 26/5/2018</cx:pt>
          <cx:pt idx="14517">வாணி ராணி - VAANI RANI -  Episode 1579 - 28/5/2018</cx:pt>
          <cx:pt idx="14518">வாணி ராணி - VAANI RANI -  Episode 1580 - 29/5/2018</cx:pt>
          <cx:pt idx="14519">வாணி ராணி - VAANI RANI -  Episode 1581 - 30/5/2018</cx:pt>
          <cx:pt idx="14520">வாணி ராணி - VAANI RANI -  Episode 1582 - 31/5/2018</cx:pt>
          <cx:pt idx="14521">வாணி ராணி - VAANI RANI -  Episode 1583 - 01/6/2018</cx:pt>
          <cx:pt idx="14522">வாணி ராணி - VAANI RANI -  Episode 1584 - 02/6/2018</cx:pt>
          <cx:pt idx="14523">வாணி ராணி - VAANI RANI -  Episode 1585 - 04/6/2018</cx:pt>
          <cx:pt idx="14524">வாணி ராணி - VAANI RANI -  Episode 1586 - 05/6/2018</cx:pt>
          <cx:pt idx="14525">வாணி ராணி - VAANI RANI -  Episode 1587 - 06/6/2018</cx:pt>
          <cx:pt idx="14526">வாணி ராணி - VAANI RANI -  Episode 1588 - 07/6/2018</cx:pt>
          <cx:pt idx="14527">வாணி ராணி - VAANI RANI -  Episode 1589 - 08/6/2018</cx:pt>
          <cx:pt idx="14528">வாணி ராணி - VAANI RANI -  Episode 1590 - 09/6/2018</cx:pt>
          <cx:pt idx="14529">வாணி ராணி - VAANI RANI -  Episode 1591 - 11/6/2018</cx:pt>
          <cx:pt idx="14530">வாணி ராணி - VAANI RANI -  Episode 1593 - 13/6/2018</cx:pt>
          <cx:pt idx="14531">வாணி ராணி சீரியல் நடிகர் திடீர் மரணம் !!| Tamil Cinema News | - TamilCineChips</cx:pt>
          <cx:pt idx="14532">வாய கொடுத்து புண்ணாக்கி கொண்ட நித்யானந்தாவின் சிஷ்யைகள்|Vairamuthu|Ninthyanadha Ashramam womens</cx:pt>
          <cx:pt idx="14533">வாரத்தில் வெறும் 1 இரவு தடவினால் முடி பயங்கர நீளமாகி சமாளிக்க முடியாது | Super Fast Hair Growth</cx:pt>
          <cx:pt idx="14534">விஐய் வீட்டை இடித்து தரைமட்டமாக்க காரணம் ! விஜய் மகள் திவ்யா தானாம் !why vijay shifted to new house</cx:pt>
          <cx:pt idx="14535">விகடன் விருது விழாவில் விஜயை திட்டிய பாலா கோபத்தில் ரசிகர்கள்  director bala  thalapathi vijay</cx:pt>
          <cx:pt idx="14536">விக்ரமின் தந்தை மரணம் அதிர்ச்சியில் திரையுலகம்  vikram father vinod raj death</cx:pt>
          <cx:pt idx="14537">விக்ரம் மனைவி பற்றி பலரும் அறியாத உண்மைகள் | Tamil Cinema News | Kollywood News | Latest Seithigal</cx:pt>
          <cx:pt idx="14538">விட்டாச்சே... இனிமே என்ன பண்ணுவ? TTV Dinakaran Supporter Vetrivel | Jayalalitha Hospital Video</cx:pt>
          <cx:pt idx="14539">விண்ணைத்தாண்டி வருவாயா ஜெஸ்ஸியின் உண்மை முகம் | Settai Talkies #4 with Ayaz | Smile Settai</cx:pt>
          <cx:pt idx="14540">விண்வெளியில் இருந்து எடுத்த படங்களில் சிக்கிய பெங்குயின்கள்</cx:pt>
          <cx:pt idx="14541">விபத்தில் ரசிகர் மன்ற நிர்வாகி உயிரிழப்பு , ரசிகரின் உடலை பார்த்து கதறி அழுத நடிகர் கார்த்தி</cx:pt>
          <cx:pt idx="14542">விமலாவா? இல்ல…. விஜயசாந்தியா..? ஒரு அதிரடி எஸ்.ஐ</cx:pt>
          <cx:pt idx="14543">வில்லன்களுக்கு என் படத்தில் காவி நிறம் தான்- சுசீந்திரன் | Naughty Nights | Black Sheep</cx:pt>
          <cx:pt idx="14544">விவசாயிகளுக்காக செந்தில் கணேஷ் Super Singerல் பாடிய பாடல் | ஒட்டுமொத்த அரங்கமும் கண்கலங்கிய தருணம்!</cx:pt>
          <cx:pt idx="14545">விவேக்கிற்கு இத்தனை சொத்துகளா?..  | விவேக்கிற்கு பணத்தால கண்டம்- வீடியோ</cx:pt>
          <cx:pt idx="14546">விவேக்கின் பெர்சனல் லேப்டாபில் இருந்தது மொத்தம் 70 படங்கள்!</cx:pt>
          <cx:pt idx="14547">விஜயின் மறைக்கப்பட்ட உண்மைகள் அதிர்ச்சியில் மக்கள் Jayalalithaa apollo hospital  video and vijay</cx:pt>
          <cx:pt idx="14548">விஜய் அவார்ட்ஸ் 2018 | 10th Annual Vijay Awards 2018 Winners List</cx:pt>
          <cx:pt idx="14549">விஜய் ஏன் வரவில்லை? | Vijay awards | #srk leaks</cx:pt>
          <cx:pt idx="14550">விஜய் டிவி | கங்காவுக்கு நடக்க போகும் ஆபத்து |Idiot Box| Tamil Serial Trolls|Kichdy</cx:pt>
          <cx:pt idx="14551">விஷாலை முன்மொழிந்தவர்களுக்கு மிரட்டல் - ஆடியோ ஆதாரம் வெளியீடு  | Vishal's Phone Call Recording</cx:pt>
          <cx:pt idx="14552">விஷால் NO.1 கிரிமினல் : Radha Ravi Interview About VISHAL ENTRY to Politics | Latest</cx:pt>
          <cx:pt idx="14553">விஷால் மனு நிராகரிப்பு வெறும் Deadbody T.R கிண்டல் | Cine Flick</cx:pt>
          <cx:pt idx="14554">விஷால், சசிக்குமார் ரெடின்னா நா ரெடி | Thanu Speech About Co-producer Ashok kumar Death</cx:pt>
          <cx:pt idx="14555">வீட்டில் பெண் குழந்தை வைத்திருக்கும் ஒவ்வொருவரும் இந்த வீடியோ பாருங்க | Tamil Cinema News Latest</cx:pt>
          <cx:pt idx="14556">வீட்டின் பூட்டை உடைத்து பேராசிரியை நிர்மலாதேவி கைது #Professor #Student</cx:pt>
          <cx:pt idx="14557">வெற்றிக்கு பிறகு டிடிவி தினகரன் பேட்டி| TTV Dhinakaran Press Meet After His Win In RK Nagar Election</cx:pt>
          <cx:pt idx="14558">வேலூர் அருகே ஜல்லிக்கட்டு காளை மேல் ரயில் மோதும் பொது தப்பிய Jallikattu kaalai</cx:pt>
          <cx:pt idx="14559">வைகை ஆற்றில் இறங்கினார் கள்ளழகர் | Lord Kallazhagar enters Vaigai | Alagar | Vaigai River</cx:pt>
          <cx:pt idx="14560">வைரமுத்து ஆண்டாள் பேச்சு பற்றி நித்தியானந்தா சிஷ்யை | Nithyananda Girls, Vairamuthu Speech, Andal</cx:pt>
          <cx:pt idx="14561">வைரமுத்து சர்ச்சை பேச்சுக்கு  நித்யானந்தா சீடர்கள் வெளிட்ட வீடியோ ! vairamuthu , aandal</cx:pt>
          <cx:pt idx="14562">வைரமுத்துவ தொட்டு பாரு - சீமான் ஆவேசம் : Seeman Emotional Speech on Vairamuthu Andal Issue</cx:pt>
          <cx:pt idx="14563">வைரமுத்துவை கிழித்தெடுத்த நித்யானந்தா சிஷ்யையின் சுயரூபம்</cx:pt>
          <cx:pt idx="14564">வைரமுத்துவை திட்ட நீ யாருடா : Director Bharathiraja Slams H Raja | vairamuthu on andal</cx:pt>
          <cx:pt idx="14565">வைரலாகும் ஜூலி - நடிகர் ஆர்யா Phone உரையாடல்.ஜூலியை ஓடவிட்ட ஆர்யா-Juli Vs Aarya</cx:pt>
          <cx:pt idx="14566">ஜனவரி 1 வீட்டில் இதை செயதால் செல்வம் பெருகும்</cx:pt>
          <cx:pt idx="14567">ஜாக்லின் நிஜ வாழ்க்கை சர்ச்சைகள்! | Tamil Cinema | Kollywood News | Cinema Seithigal</cx:pt>
          <cx:pt idx="14568">ஜூலிக்கு மரண செருப்படி கொடுத்த Namitha - Namitha marriage function Julie</cx:pt>
          <cx:pt idx="14569">ஜெ அறையை திறக்க முடியவில்லை:காரணம் இதுதான் Jaya's door could not open:Reason is this</cx:pt>
          <cx:pt idx="14570">ஜெ துடிதுடித்த கடைசிநிமிடங்கள்- சசிகலா நேரடி வாக்குமூலத்தில் வெளிவந்த உண்மை</cx:pt>
          <cx:pt idx="14571">ஜெ வீடியோவில் இருக்கும் 10 மரமங்கள் இதோ ! 10 secrets of jayalalitha Apollo Video</cx:pt>
          <cx:pt idx="14572">ஜெ. உடலை வெளியே எடுத்து DNA  பரிசோதனை !  நீதிபதி அதிரடி</cx:pt>
          <cx:pt idx="14573">ஜெ. உதவியாளர் பூங்குன்றன் சொன்ன ரகசியம் - டெல்லிக்கு பறந்த தகவல்</cx:pt>
          <cx:pt idx="14574">ஜெ. சமாதிக்கு அதிகாலையில் வந்த தல, ஓராண்டாகியும் நேரில் அஞ்சலி செலுத்தாத கமல்...வீடியோ</cx:pt>
          <cx:pt idx="14575">ஜெ. மகள்... மறுக்கப்படாத FLASH BACK | Is Amrutha Sarathy Really Jayalalithaa’s Daughter ? DNA ?</cx:pt>
          <cx:pt idx="14576">ஜெ.விற்கு மகள் இருக்கிறார், சசிகலா, நடரஜனுக்கு மட்டுமே தெரியும் - ஜெ.வின் அண்ணன் பகீர் தகவல்</cx:pt>
          <cx:pt idx="14577">ஜெ.வீட்டில் கைப்பற்றப்பட்ட கம்பியூட்டரில் நாங்கள் தேடிவந்த ஆதாரங்கள் கிடைத்துவிட்டன  மேலிடத்தின் சதி</cx:pt>
          <cx:pt idx="14578">ஜெயலலிதா அப்பல்லோ மருத்துவமனையில் சிகிச்சை பெற்ற பரபரப்பு வீடியோ - Tamil Voice</cx:pt>
          <cx:pt idx="14579">ஜெயலலிதா அப்போலோ வீடியோ  | Jayalalitha Hospital APOLLO VIDEO ! finally released from TTV DINAGARAN</cx:pt>
          <cx:pt idx="14580">ஜெயலலிதா கடந்த ஆண்டு டிசம்பர் 5ந் தேதிக்கு முன்னதாக உயிரிழந்து இருக்கலாம் - திமுக மருத்துவர் தகவல்</cx:pt>
          <cx:pt idx="14581">ஜெயலலிதா கைப்பட எழுதிய உணவுப்பட்டியல் வெளியீடு - முழு விவரம் | Jayalalithaa</cx:pt>
          <cx:pt idx="14582">ஜெயலலிதா சிகிச்சை வீடியோ... Jayalalithaa Treatment Video Released ! Is this Apollo ?</cx:pt>
          <cx:pt idx="14583">ஜெயலலிதா சிகிச்சை வீடியோவில் 10 சந்தேகங்கள்! 10 doubts about Jayalalithaa video footage</cx:pt>
          <cx:pt idx="14584">ஜெயலலிதா பற்றி மறைக்கப்பட்ட அணைத்து உண்மைகளும் வெளிவந்துவிட்டது</cx:pt>
          <cx:pt idx="14585">ஜெயலலிதா மருத்துவமனை வீடியோ சற்றுமுன் வெளியானது | Jayalalithaa Hospital Video</cx:pt>
          <cx:pt idx="14586">ஜெயலலிதா மூலமா தினகரன் வெற்றி முழு விவரம் RK Nagar DMK TTV ADMK NTK Nam Tamilar Seeman</cx:pt>
          <cx:pt idx="14587">ஜெயலலிதா வீடியோ சிக்கியது !? சிக்கியது ஹார்டு டிஸ்க்  ! Poes Garden, Sasikala</cx:pt>
          <cx:pt idx="14588">ஜெயலலிதா வீடியோவிற்கு பின் இருக்கும் ரகசியத்தை வெளியே சொன்ன கீதா! | Jayalalitha Treatment Video</cx:pt>
          <cx:pt idx="14589">ஜெயலலிதாவின் அறை தவிர சல்லி சல்லியாக சலித்த அதிகாரிகள்-வீடியோ</cx:pt>
          <cx:pt idx="14590">ஜெயலலிதாவின் உயில் சிக்கியது  அப்பல்லோ சி.டி.யை தேடிய  அதிகாரிகள் - சோதனையின் பின்னணி</cx:pt>
          <cx:pt idx="14591">ஜெயலலிதாவின் சிகிச்சை வீடியோ பற்றிய விசாரணைகள் நடத்தப்பட வேண்டும்: கார்த்திகை செல்வன்</cx:pt>
          <cx:pt idx="14592">ஜெயலலிதாவின் வீடியோவில் காணப்படும் தவறுகள்.</cx:pt>
          <cx:pt idx="14593">ஜெயலலிதாவுக்கு பெண் குழந்தை பிறந்தது உண்மையே : ஜெயலலிதாவின் நெருங்கிய உறவினர் லலிதா பரபரப்பு பேட்டி</cx:pt>
          <cx:pt idx="14594">ஜெயா.வீடியோவில் இதை கவனிச்சீங்களா ? Anandraj doubts on JAYA's Hospitalized video | Latest Pressmeet</cx:pt>
          <cx:pt idx="14595">ஜெயாவின் மகளா ? அதிரும் பின்னணி | Geetha Exclusive Interview on Jayalalitha's Legal Heir</cx:pt>
          <cx:pt idx="14596">ஜெய் தன் சகோதரன் என்று சொல்ல மறுத்த அஞ்சலி | Movie Nights with Balloon Team | Black Sheep</cx:pt>
          <cx:pt idx="14597">ஜெ-வுக்கு ஜூஸில் விஷம் கலந்த சசிகலா! அதிர்ச்சி வீடியோ! JAYALALITHA JUICE DRINKING  VIDEO PROBLEMS!</cx:pt>
          <cx:pt idx="14598">ஜோதிகா வசனத்தால் சர்ச்சை - தே... பயலுகளாவா..?</cx:pt>
          <cx:pt idx="14599">ஸ்டாலினை பார்த்து வணங்கிய தங்க தமிழ்ச்செல்வன் | Thanthi TV</cx:pt>
          <cx:pt idx="14600">ஸ்டெர்லைட் ஆலைக்கு சீல் வைப்பு | Tuticorin Sterlite Plant Closed Down |SunNews</cx:pt>
          <cx:pt idx="14601">ஸ்டெர்லைட் படுகொலைகள்  | அடுத்து என்ன செய்யலாம் ? | #tnaskspm</cx:pt>
          <cx:pt idx="14602">ஸ்டெர்லைட்: போராட்டகளத்தில் கமல் பேச்சு | Kamal Haasan Effectively participates in Sterlite protest</cx:pt>
          <cx:pt idx="14603">ஸ்மார்ட் போன் சந்தையில் மாற்றம் ஏற்படுத்திய ஐ.போன் - X</cx:pt>
          <cx:pt idx="14604">ஸ்மைல் சேட்டையின் உண்மை முகம் - Revealed By Saba | Tv Potti Epi 06 | Black Sheep</cx:pt>
          <cx:pt idx="14605">ஸ்ரீ தேவியின் இறப்பை முன்கூட்டியே அறிந்த அமிதாப் பச்சன்|Sri devi Died In Dubai|Amitabh bachchan Twit</cx:pt>
          <cx:pt idx="14606">ஸ்ரீ தேவியின் பிறந்த வீடு இதுதான்</cx:pt>
          <cx:pt idx="14607">ஸ்ரீதேவி அஸ்த்தி கரைக்க தமிழகத்திற்கு போனி கபூர் குடும்பம் ராமேஸ்வரம் வருகை Sridevi</cx:pt>
          <cx:pt idx="14608">ஸ்ரீதேவி இறப்பு அறிந்து கதறிய மூத்த மகள் ஜான்வி படக்குழுவினர் ஆறுதல் ||Sridevi Death Effect On Janvi</cx:pt>
          <cx:pt idx="14609">ஸ்ரீதேவி உடலை ஏற்றிவரும் அதிவேக 13 இருக்கை ஜெட் விமானம் Sridevi Tamil Actress</cx:pt>
          <cx:pt idx="14610">ஸ்ரீதேவி உடலை பார்க்க முதல் கணவர் மிதுன் வருகை அதிர்ச்சியில் போனி Sridevi Tamil Hindi Actress Actor</cx:pt>
          <cx:pt idx="14611">ஸ்ரீதேவி உலகை விட்டு செல்லும் கடைசி நொடிகள் - வைரலாகும் வீடியோ | Sridevi Last Video</cx:pt>
          <cx:pt idx="14612">ஸ்ரீதேவி துடிதுடித்த கடைசி நிமிடங்கள்-உண்மையில் என்ன நடந்தது தெரியுமா ?</cx:pt>
          <cx:pt idx="14613">ஸ்ரீதேவி மகளிடம் 7 அடுக்கு விசாரணையில் அப்பா என்ன செய்தார்? Sridevi tamil Actress</cx:pt>
          <cx:pt idx="14614">ஸ்ரீதேவி மகளுக்கு ஆறுதல் கூறிய அஜித் ஷாலினி | Thala Ajith Shalini Visit SriDevi Chennai House</cx:pt>
          <cx:pt idx="14615">ஸ்ரீதேவி மரணத்திற்கு காரணம்  இவர்தான் | Sridevi Latest News | Sridevi Last Moment | CCTV Footage</cx:pt>
          <cx:pt idx="14616">ஸ்ரீதேவி மரணம் |  இறப்பில் வெளிவந்த உண்மை !! Tamil Speedy News #SRIDEVI</cx:pt>
          <cx:pt idx="14617">ஸ்ரீதேவிகாக அம்பானி உதவியது ஏன் ? தனி விமானம் ! தகனம் வரை அம்பானி இருந்தது ஏன் தொியுமா</cx:pt>
          <cx:pt idx="14618">ஸ்ரீதேவியின் இறுதிச்சடங்கில் நடந்த கொடூமை - கோபத்தில் ரசிகர்கள் ஆதிரம் -Actress Sridevi</cx:pt>
          <cx:pt idx="14619">ஸ்ரீதேவியின் கடைசி ஆசையும் கணவாின் சா்ப்ரைஸ் என்ன தொியுமா ? கொடுக்க முடியாத சோக கதை</cx:pt>
          <cx:pt idx="14620">ஸ்ரீதேவியின் முதல் கணவர் யார் தெரியுமா? | Tamil actress sridevi An untold Story</cx:pt>
          <cx:pt idx="14621">ஸ்ரீவில்லிபுத்தூர் ஆண்டாள் கோயிலில் மன்னிப்புக் கோரினார் தினமணி ஆசிரியர் வைத்தியநாதன்</cx:pt>
          <cx:pt idx="14622">ஸ்ருதி ஹாசன் திருமணம் வீடியோ | Tamil Cinema News | Kollywood News | Tamil Hot</cx:pt>
          <cx:pt idx="14623">ஹாசினி குற்றவாளி தஷ்வந்த் குறித்து அவரது அக்கம்பக்கத்தினர் கருத்து  |  Hasini Rapist Dhasvanth</cx:pt>
          <cx:pt idx="14624">ஹாசினியையும்,எனது தாயையும் நான் கொலை செய்யவில்லை : தஷ்வந்த்...!</cx:pt>
          <cx:pt idx="14625">ஹார்டு டிஸ்க்கில் லம்ப்பாக சிக்கிய  சசி  பினாமிகள் பட்டியல் பகீர் தகவல்</cx:pt>
          <cx:pt idx="14626">అంతిమయాత్రలో  శ్రీదేవి చిరకాల శత్రువు || Sridevi Enemy Attends Her Funeral || YOYO Cine Talkies</cx:pt>
          <cx:pt idx="14627">అందంఅంటేపిచ్చితోఈఒక్కపాడుపనివల్లఇలాజరిగిందిమరణంపైడాక్టర్ మాటల్లోషాకింగ్ నిజాలు I Latest Telugu News</cx:pt>
          <cx:pt idx="14628">అందరిముందు పవన్ భార్యకు దారుణ అవమానం | Pawan Kalyan teaches Hindu rituals to his wife Anna lezhneva</cx:pt>
          <cx:pt idx="14629">అంబాని ఇంటికి కోడలు కాబోతున్న శ్రీదేవి కూతురు. పెళ్లి ఫిక్స్ చేసింది ఎవరో తెలిస్తే షాక్ || Omfut</cx:pt>
          <cx:pt idx="14630">అంబానీ కూడా చేతులెత్తిసిన సమయంలో ఇతను చేసిన హెల్ప్ వల్లే శ్రీదేవిని పంపించారు || Sridevi Memories</cx:pt>
          <cx:pt idx="14631">అంబానీ శ్రీదేవి భౌతికకాయం కోసం విమానం పంపడం వెనుక కారణం ఇదే! | Reasons Ambani sending his flight</cx:pt>
          <cx:pt idx="14632">అకౌంట్ లో పైసా లేదు కానీ చిన్న ట్రిక్ తో 22 లక్షలు డ్రా చేసాడు ఎలానో  చూడండి | Omfut</cx:pt>
          <cx:pt idx="14633">అక్క అని ఐ లవ్ యు అంటావ్ ఏంటి, రాఖీ కడతా నీకు || Kajal Speech at AWE pre release event</cx:pt>
          <cx:pt idx="14634">అక్కా తమ్ముడి నవ్వులే నవ్వులు | Mahesh Babu Making Hilarious Fun With His Sister Manjula</cx:pt>
          <cx:pt idx="14635">అక్షయ తృతీయ రోజు బంగారం కొంటే.ఏమవుతుంది చాగంటి గారి మాటలో | Sri Chaganti Garu About Akshaya Tritiya</cx:pt>
          <cx:pt idx="14636">అక్సాఖాన్ డీ10కి ఎలా వచ్చిందో తెలిస్తే కన్నీళ్ళుఅగావ్ | Dhee 10 Aqsa Khan About Family</cx:pt>
          <cx:pt idx="14637">అఖిల్ హలో సినిమాకి ప్రాణం పోసిన మైఖేల్ గాంధీ ఒక సంచలనం | Child Artist Mikhail Gandhi | Gossip Adda</cx:pt>
          <cx:pt idx="14638">అజ్ఞాతవాసి టీజర్ లో ఇవి గమనించారా..? Pawan kalyan Agnathavasi movie teaser |Trivikram Keerthi Suresh</cx:pt>
          <cx:pt idx="14639">అజ్ఞాతవాసి ప్రీమియర్ షో పబ్లిక్ టాక్ ఇలా ఉంటుందని అసలు ఊహించి ఉండరు | Agnyaathavaasi Public Talk</cx:pt>
          <cx:pt idx="14640">అజ్ఞాతవాసి మొదటి రోజు కలెక్షన్లు చూసి షాకైన పవన్ కళ్యాణ్ | Agnatavasi 1st day shocking collections</cx:pt>
          <cx:pt idx="14641">అజ్ఞాతవాసి రిలీజ్ తర్వాత ఫస్ట్ టైమ్ మాట్లాడిన పవన్ కల్యాణ్ | Pawan Kalyan responds on  Agnathavasi</cx:pt>
          <cx:pt idx="14642">అజ్ఞాతవాసి రివ్యూ ...Agnyaathavaasi (Agnathavasi) Review...Pawan Kalyan..Latest Telugu Cinema</cx:pt>
          <cx:pt idx="14643">అజ్ఞాతవాసి సాక్షిగా నెల్లూరు లో ఊహించని ఘటన || Pawan Kalyan Agnyaathavaasi #9Roses Media</cx:pt>
          <cx:pt idx="14644">అజ్ఞాతవాసికి అలీ దూరంగా ఉండడానికి కారణం ఇదే | Reason For Ali Absence In Agnyathavasi Audio Launch</cx:pt>
          <cx:pt idx="14645">అతిలోకసుందరి ఇక లేరు ఎలా చనిపోయిందో తెలిస్తే గుండెపగిలి ఏడ్చేస్తారు | NewsMax</cx:pt>
          <cx:pt idx="14646">అతిలోకసుందరి శ్రీదేవి మృతి ఈ దారుణం  ఎలా జరిగిందో  తెలిస్తే కన్నీళ్ళు ఆగవు</cx:pt>
          <cx:pt idx="14647">అత్త చనిపోయిన 4 రోజులకే సుమ చేసిన పని తెలిస్తే షాక్ అవుతారు | Anchor Suma Strong Decission|GARAMCHAI</cx:pt>
          <cx:pt idx="14648">అత్తను చూసి బాధ పడ్డ సమంత ..Samantha Naga Chaitanya Wedding Reception...Chaitu Mother Lakshmi</cx:pt>
          <cx:pt idx="14649">అత్తర్ను అక్కడ రాస్తే రాత్రికి రాత్రే జాతకం మారిపోతుంది | Amazing Remedies With Atthar | Mana Telugu</cx:pt>
          <cx:pt idx="14650">అనసూయ జబర్దస్ట్ నుంచి అవుట్ | Nagababu serious warning to anchor anasuya Bharadwaj | Etv</cx:pt>
          <cx:pt idx="14651">అనసూయ పై శ్రీ రెడ్డి అభిప్రాయం - Actress Sri Reddy || Saradaga With Swetha Reddy</cx:pt>
          <cx:pt idx="14652">అనీల్ కు కొత్త రోగం || Dethadi News || Dethadi Gangavva || TV1</cx:pt>
          <cx:pt idx="14653">అనుష్క అసలు నిజస్వరూపం బయటపెట్టిన ప్రగతి | Actress Pragathi About Anushka</cx:pt>
          <cx:pt idx="14654">అన్నా లెజినోవా నిజస్వరూపం చూడండి | Pawan Kalyan Reveals His Wife Anna Lezhneva Secrets | TTM</cx:pt>
          <cx:pt idx="14655">అభిమాని చనిపోతే కన్నీళ్లు పెట్టుకున్న ఒకే ఒక్క హీరో తెలుగులో ఏ హీరో చేయని సాయం చేసాడు | Gossip Adda</cx:pt>
          <cx:pt idx="14656">అభిమానులని షాక్ లోపడేసిన సుదీర్,రష్మిలపెళ్లి|jabardasth,dhee 10 teams In sudheer and rashmi marriage</cx:pt>
          <cx:pt idx="14657">అభిరుచి గీత సౌజన్య రహస్యంగా ఎవర్ని పెళ్లి చేస్కుందో తెల్సా||Anchor Geetha Soujanya Love Maariage wit</cx:pt>
          <cx:pt idx="14658">అమావాస్య ఉసిరిదీపం ఇలా వెలిగించండి  chirravuri pravachanam solution puja Telugu foundation lakshmi</cx:pt>
          <cx:pt idx="14659">అమితాబ్ బచ్చన్ చేత శబాష్ అనిపించుకున్నాడు కానీ అతి దీన స్థితిలో జీవితం సాగిస్తున్నాడు | Gossip Adda</cx:pt>
          <cx:pt idx="14660">అమెరికా వెళ్ళిన ఇవంకా హైదరాబాద్ గురించి ఏమందో తెలిస్తే షాక్ | Ivanka Shocking Tweet about Hyderabad</cx:pt>
          <cx:pt idx="14661">అమెరికాకు అనీల్  ... || Dethadi Gangavva || Dethadi News || TV1</cx:pt>
          <cx:pt idx="14662">అమెరికాలో చదివింది ఇంగ్లీష్ రావట్లేదు ఈమెకు | Mohan Babu Making Hilarious Fun With Manchu Lakshmi</cx:pt>
          <cx:pt idx="14663">అమ్మాయి ప్రశ్నకి KTR నోట మాట రాలేదు | KTR Special Interview Bharat Anu Nenu Team | Mahesh Babu</cx:pt>
          <cx:pt idx="14664">అమ్మాయి ముందు ఫోజు కొట్టడానికి చూసాడు..చివరకు యముడికి హయ్ చెప్పివచ్చాడు..HOTNEWS TELUGU</cx:pt>
          <cx:pt idx="14665">అమ్మాయిని అనుభవించకుండా న్యూడ్ సీన్ తియ్యడం సాధ్యమేనా ? - RGV || Frankly With TNR</cx:pt>
          <cx:pt idx="14666">అమ్మాయిల కోసం కకృత్తి పడకండి | Arjun Reddy Vijay Devarakonda On Matrimonial Frauds</cx:pt>
          <cx:pt idx="14667">అమ్రపాలిని ఎలా ఆడుకున్నారో చూడండి | Amrapali Funny Speech on Republic Day | Eagle Media Works</cx:pt>
          <cx:pt idx="14668">అయ్యో ..శ్రీదేవి అంత్యక్రియలు పూర్తికాకా ముందే మొదలైన గొడవలు..అసలేం జరిగిందో తెలుసా Sridevi Daughter</cx:pt>
          <cx:pt idx="14669">అయ్యో పాపం అని చిరు చెక్ పంపిస్తే హనుమంతరావు ఏంచేశాడో చూడండి | Gundu Hanumantha Rao about Chiru</cx:pt>
          <cx:pt idx="14670">అయ్యో..! మహేష్ బాబు కుటుంబంలో విషాదం..!! ప్రొడ్యూసర్ మృతి | Mahesh Babu</cx:pt>
          <cx:pt idx="14671">అరెస్టు అయిన తరువాత మొదటిసారి మీడియాతో మాట్లాడిన యాంకర్ ప్రదీప్ | Anchor Pradeep Machiraju</cx:pt>
          <cx:pt idx="14672">అరెస్ట్ అయిన తరువాత మీడియా తో ప్రదీప్ ఏమి మాట్లాడాడో తెలుస్తే షాక్ Pradeep Reacted</cx:pt>
          <cx:pt idx="14673">అర్ధరాత్రి ప్రదీప్ పక్కన ఉన్న ఈ అమ్మాయి ఎవరో తెలుసా? | Who Is This Girl Next To Pradeep At Midnight?</cx:pt>
          <cx:pt idx="14674">అలా కాదు తల్లి..  గిడ్డి ఈశ్వరికి వైఎస్ జగన్‌ ఫోన్| ys jagan phone call to giddi eswari</cx:pt>
          <cx:pt idx="14675">అల్లు అర్జున్ కు దిమ్మతిరిగే కౌంటర్ ఇచ్చిన ప్రియా వారియర్ | Priya Varrier Comments on Allu Arjun</cx:pt>
          <cx:pt idx="14676">అవమానం తట్టుకోలేక ఆత్మహత్యాయత్నం చేసిన గెటప్ శ్రీను | Getup Srinu suicide attempt</cx:pt>
          <cx:pt idx="14677">అవమానం భారంతో ప్రదీప్ ఆత్మహత్యాయత్నం షాక్ లో టాలీవుడ్ | Anchor Pradeep suicide attempt</cx:pt>
          <cx:pt idx="14678">అసలు ఈ అమ్మాయి ఎవరు.? ఎవరి కూతురో తెలిస్తే షాక్ అవుతారు || Priya Prakash Varrier || Oru Adaar love</cx:pt>
          <cx:pt idx="14679">అసలు 'కాస్టింగ్ కౌచ్' అంటే ఏంటి ? ఎంతమంది హీరోయిన్ లు గురి అయ్యారో చూడండి | Sri Reddy | Tollywood</cx:pt>
          <cx:pt idx="14680">అసలు నిజం తెలిసి షాకయిన సైంటిస్టులు| A Teenage Boy Laying Eggs Mystery | Latest Viral News In Telugu</cx:pt>
          <cx:pt idx="14681">అసలు బోనీ కపూర్ ముంబాయి ఎందుకు వచ్చాడు..? శ్రీదేవి ని బాత్రూం లో ఎవరు చంపారు కారణం తెలిస్తే</cx:pt>
          <cx:pt idx="14682">ఆ జబ్బుతో హాస్పిటల్ బెడ్ పై ఉన్న స్నేహ ఉల్లాల్..! 4 లక్షలు సహాయం చేసిన చిరు ! | Sneha Ullal | Pawan</cx:pt>
          <cx:pt idx="14683">ఆ డాన్స్ లు ఏంటి సామి || Pooja Hegde about Ramcharan Dances for Jigelu Rani Song | Rangasthalam</cx:pt>
          <cx:pt idx="14684">ఆ డ్రస్ తో తన పరువు ఎలా తీసుకుందో చూడండి పాపం| sAMANTA nAGA cHAITHANYA wEDDING rECEPTION</cx:pt>
          <cx:pt idx="14685">ఆ మాటకి డైరెక్టర్ చెంప పగలకొట్టాను - Gayatri Gupta || Talking Movies With iDream</cx:pt>
          <cx:pt idx="14686">ఆ విషయంలో లోకేష్ బాబు పెద్ద ఎక్స్ పర్ట్..! - Watch Exclusive</cx:pt>
          <cx:pt idx="14687">ఆ హీరో చేతిలో బందీగా అయ్యి చివరికి బ్రహ్మచారిగా మిగిలిపాయింది |Actress Nirmala untold story revealed</cx:pt>
          <cx:pt idx="14688">ఆ హీరో తో నటించడానికి పెద్ద హీరోయిన్ పడుకుంది. Top Heroine Committed with Hero -Producer | Sri Reddy</cx:pt>
          <cx:pt idx="14689">ఆంధ్రజ్యోతి రాధాకృష్ణ అతడేనా...? - TV9</cx:pt>
          <cx:pt idx="14690">ఆకస్మిక ధన ప్రాప్తికోసం డిసెంబర్ 31 రాత్రి కొబ్బరికాయతో ఈ పరిష్కారం చేయండి | December 31 Remedies</cx:pt>
          <cx:pt idx="14691">ఆత్మతోని మాట్లాడుతున్న గంగవ్వ || Gangavva || TV1</cx:pt>
          <cx:pt idx="14692">ఆత్మహత్య చేసుకొన్న  v6 యాంకర్ రాధికా || No More V6 Anchor Radhika</cx:pt>
          <cx:pt idx="14693">ఆత్మహత్యకు ప్రయత్నించిన జబర్దస్త్ గెటప్ శ్రీను...కారణం తెలిస్తే షాక్ | Facts About Getup Srinu</cx:pt>
          <cx:pt idx="14694">ఆత్మహత్యకు ముందు మౌనిక సెల్ఫీ వీడియో || 24 ఏళ్ళ గర్భిణి ఆత్మహత్య || Vanitha News || Vanitha TV</cx:pt>
          <cx:pt idx="14695">ఆదివారం తప్పక వినవలసిన సూర్యభగవానుడి స్తోత్రం ఆదిత్య హృదయం || Aditya Hrudayam Stotras Jukebox</cx:pt>
          <cx:pt idx="14696">ఆధారాలతో బయటపడ్డ వనిత నిజ స్వరూపం |Vijay Sai Wife Vanitha Real Character with Proofs | Media Masters</cx:pt>
          <cx:pt idx="14697">ఆనందం పట్టలేక ఫ్యామిలీ ముందే ప్రభాస్ ను కౌగిలించుకున్న అనుష్క | Anushka surprise to Prabhas</cx:pt>
          <cx:pt idx="14698">ఆమె బ్యాంకు అకౌంట్ లో పొరపాటున 125 కోట్లు జమయాయ్యి..! దీంతో ఆమె ఏం చేసిందో తెలుసా..|| OmFut</cx:pt>
          <cx:pt idx="14699">ఆమెను చూడగానే సమంతకు ఏమైంది అలా చేసింది ? Samantha weird behavior in Reception. Eagle Media Works</cx:pt>
          <cx:pt idx="14700">ఆమ్రపాలి కి కాబోయే భర్త గురించి షాకింగ్ నిజాలు | Amrapali husband Details | Eagle Media Works</cx:pt>
          <cx:pt idx="14701">ఆమ్రపాలి రియాక్షన్ చూడండి Amrapali Marriage About Reaction Exclusive Video | Cinema Politics</cx:pt>
          <cx:pt idx="14702">ఆమ్రపాలి స్పీచ్‌లో త‌ప్పుల త‌డ‌క‌లు | Collector Amrapali Speech At 69th Republic Day Celebrations</cx:pt>
          <cx:pt idx="14703">ఆరోజు శోభనం గదిలో ఏం జరిగిందంటే?| Teacher Rajesh And Sailaja Issue |Rajesh Beats Wife On Wedding Day</cx:pt>
          <cx:pt idx="14704">ఆర్కే.. నువ్వు నడిపే పేపర్ ఆంధ్రజ్యోతా?టీడీపీ జ్యోతా?: పవన్ కళ్యాణ్</cx:pt>
          <cx:pt idx="14705">ఆళ్ళగడ్డ గడ్డపై జగన్ అదిరిపోయే స్కెచ్..!| Huge Response to YS Jagan Padayatra in Allagadda</cx:pt>
          <cx:pt idx="14706">ఆవుకు ఇది సమర్పిస్తే మీకున్న అన్ని జాతక దోషాలు పోయి లక్ష్మీదేవి కటాక్షం పొందుతారు ఎలాగో మీరే చూడండి</cx:pt>
          <cx:pt idx="14707">ఇంగిలీసులో ఇరగదీత్తున్న గంగవ్వ  .... Dethadi News || Dethadi Gangavva || TV1</cx:pt>
          <cx:pt idx="14708">ఇంగ్లీష్ టీచరైన గంగవ్వ ||  || Dethadi News || దేత్తడి వార్తలు || TV1</cx:pt>
          <cx:pt idx="14709">ఇంట్లో సమంత ప్రవర్తన చూసి షాకైన చైతు ఫ్యామిలీ | Naga Chaitanya Shocked With Samantha Behaviour</cx:pt>
          <cx:pt idx="14710">ఇండియాలో బయటపడ్డ బంగారం కొండ.. || Gold Hill Mountain Found In India || Facts About Golden Hill</cx:pt>
          <cx:pt idx="14711">ఇది చూస్తే నవ్వు ఆపుకోలేరు ట్రై చెయ్యండి...........INFINITE VIEW</cx:pt>
          <cx:pt idx="14712">ఇది రాస్తే 10 రోజుల్లో  పలచగా ఉన్న జుట్టు  తిరిగి ఎంతో ఒత్తుగా పెరుగుతుంది || Hair Regrowth Formula</cx:pt>
          <cx:pt idx="14713">ఇప్పటివరకు దాదాపు దీని గురించి ఎవ్వరికీ తెలియనిది ఇదే | Telugu World Visite</cx:pt>
          <cx:pt idx="14714">ఇలా చేసి మీ గ్యాస్ ట్రబుల్ ని తరిమికొట్టండి || Gas Trouble || Permanent Solution</cx:pt>
          <cx:pt idx="14715">ఇలా చేస్తే 2 నిమిషాల్లో మీ చెవిలో ఉన్న గులిమి బయటకు కారి వచ్చేస్తుంది || How to Remove Ear Wax</cx:pt>
          <cx:pt idx="14716">ఇలాంటి వింతైన టెక్నాలజీ మీరు ఎప్పుడైనా చూసారా? | INFINITE VIEW</cx:pt>
          <cx:pt idx="14717">ఇలాచేస్తే 3 రోజుల్లో పొట్ట మొత్తం తగ్గిపోతుంది || How to Lose Belly Fat in 3 days || Telugu Tips</cx:pt>
          <cx:pt idx="14718">ఇలాచేస్తే కరెంట్ బిల్ 100 కూడా రాదు వస్తే మేమే కడతాము ||Tips for Reduce &amp; Saving Power in your Home</cx:pt>
          <cx:pt idx="14719">ఇల్లు ఊడ్చే ప్రతి ఒక్కరుఈ జాగ్రత్తలు తీసుకోండి | Mana Telugu</cx:pt>
          <cx:pt idx="14720">ఇవాంక కోసం ఎంత ఖర్చు పెట్టారో తెలుసా ..| Ivanka Trump Hyderabad Tour | Media Masters</cx:pt>
          <cx:pt idx="14721">ఇవాంక రాకతో రామ్ చరణ్ కి ఘనస్వాగతం ప్రభాస్ కి అవమానం | Ram Charan | Prabhas | Ivanka #9Roses Media</cx:pt>
          <cx:pt idx="14722">ఇవాంకకు చలి పెట్టకుండ బొంత గిఫ్ట్ ఇస్తనంటున్న గంగవ్వ || Dethadi Gangavva || TV1</cx:pt>
          <cx:pt idx="14723">ఇవాంకతో శభాష్ అనిపించుకున్న చంద్రమోహన్ కూతురు | Ivanka Praises Chandra Mohan Daughter | Infinique</cx:pt>
          <cx:pt idx="14724">ఇవాంకా  తల్లిని వదిలేసింది మతం మార్చుకుంది లైఫ్ స్టొరీ|| Inspirational Ivanka life Success story</cx:pt>
          <cx:pt idx="14725">ఇవాంకా హైదరాబాద్ కు వచ్చింది. ప్రభాస్ కు ఘోర అవమానం జరిగింది.ఏమైంది|Prabhas removed from GES list</cx:pt>
          <cx:pt idx="14726">ఇవాంకా హైదరాబాద్ లో ఉండబోయే హోటల్ కు...ఒక్క రోజు బిల్లు ఎంతో తెలుసా.. | Ivanka Trump Hyderabad Visit</cx:pt>
          <cx:pt idx="14727">ఇవాంకాకు సమంత ఎంపిక చేసిన చీర | Samantha's Hand-Picked Saree for Ivanka | MSR TV</cx:pt>
          <cx:pt idx="14728">ఈ 2 రాశూలవారికి జరగబోయేది ముందే తెలిసిపోతుందట | 2 Zodiac Signs With 6th Sense | Mana Telugu</cx:pt>
          <cx:pt idx="14729">ఈ 3 బియ్యపు గింజలతో ఇలా చేసి ఎవరినైనా వశపరచుకోండి  | Mana Telugu | vaseekaranam</cx:pt>
          <cx:pt idx="14730">ఈ 5 హీరోల కన్నా వాళ్ల భార్యలు ఎంత పెద్దవారో తెలుసా|Tollywood heroes who are younger than their wives</cx:pt>
          <cx:pt idx="14731">ఈ అభిమానులు చేసిన పనికి చివరికి పవన్ దిగి రాక తప్పలేదు || Pawan Kalyan Kothagudem to Khammam Rally</cx:pt>
          <cx:pt idx="14732">ఈ అమ్మాయి 3 సార్లు చేసిన దారుణాలు విని పోలిసుల సైతం నిర్ఘాంతపోయారు|Sensational News|Filmy Poster</cx:pt>
          <cx:pt idx="14733">ఈ అమ్మాయి ఇచ్చిన ఐడియా కి పవన్ ఆశ్చర్యపోయాడు ! | Pawan Kalyan Shocked Over This Girl Ideas | hmtv</cx:pt>
          <cx:pt idx="14734">ఈ కొమ్మ తెచ్చి  మీ బీరువాలో పెట్టుకుంటే మీ బీరువాలో ధనవర్షం కురుస్తుంది  | mana nidhi</cx:pt>
          <cx:pt idx="14735">ఈ గోధుమ పిండి తో రోజు చపాతీలు తింటున్నారా అయితే వీడియో చూడండి జన్మలో ముట్టుకోరు | Media Masters</cx:pt>
          <cx:pt idx="14736">ఈ చంద్రగ్రహణం రోజున కొడుకులు ఉన్నవారు మాత్రం  ఈ ఒక్కపని అస్సలు చేయకండి || Chandra Grahanam In telugu</cx:pt>
          <cx:pt idx="14737">ఈ నటి  భర్త ఇద్దరు కొడుకులను చూడటానికి రెండు కళ్ళు సరిపోవు చూడండి</cx:pt>
          <cx:pt idx="14738">ఈ నూనె రాస్తే 15 రోజుల్లో మీ జుట్టు 7అడుగుల పొడవు పెరగడం గ్యారంటి|Double hair Growth IN Just 15 Days</cx:pt>
          <cx:pt idx="14739">ఈ నెల 18 తారీకు లోపు ఈ వస్తువులు తెచ్చుకుంటే డబ్బే  డబ్బు</cx:pt>
          <cx:pt idx="14740">ఈ పాట వింటే ఈ రోజే కాశీ వెళ్లినంత పుణ్యం వస్తుంది.. Lord Shiva Popular Devotional Songs LINGASHTAKAM</cx:pt>
          <cx:pt idx="14741">ఈ పాటలు వింటే కచ్చితంగా సోమవారం నాడు శివుడి దర్సనం అయినట్టే ! శివ కైలాసం | Lord Shiva Songs Latest</cx:pt>
          <cx:pt idx="14742">ఈ మిశ్రమం వారంలో 2 సార్లు రాస్తే  మీ జుట్టు 7 అడుగుల పొడవు  పెరుగుతుంది || Get Long Hair In &amp; Days</cx:pt>
          <cx:pt idx="14743">ఈ మిశ్రమంతో వేలాడే పొట్ట 30 రోజుల్లో  తగ్గడం ఖాయం |Flat Stomach IN 30 Days</cx:pt>
          <cx:pt idx="14744">ఈ మిశ్రమాన్ని  పొట్టపైన రాస్తే 5 రోజుల్లో పొట్ట చక్కగా తగ్గిపోతుంది || Homemade fat Burn Cream</cx:pt>
          <cx:pt idx="14745">ఈ రాయి ఎవరి దగ్గర ఉంటే వారు కోట్లు కోట్లు సంపాదిస్తారు |100 % Results With This amazing Stone|Telugu</cx:pt>
          <cx:pt idx="14746">ఈ రోజు  ముక్కోటి ఏకాదశి ఈ రోజు సాయంత్రం  ఈ ఒక్క నామాన్ని 11 సార్లు జపిస్తే ధన వర్షం కురుస్తుంది</cx:pt>
          <cx:pt idx="14747">ఈ రోజు 29-01-2018 మహా సోమ ప్రదోషం 108 ఏళ్లకు ఒకసారి వచ్చే సోమవారం  ఈ విధంగా చేస్తే ...</cx:pt>
          <cx:pt idx="14748">ఈ రోజు ఈ కథ వింటే పాపాలన్నీ తొలగిపోయి జన్మ జన్మల పుణ్యం లభిస్తుంది || Shivaratri Story in telugu</cx:pt>
          <cx:pt idx="14749">ఈ రోజు ఈ కథ విన్నవారికి  అష్ట ఐశ్వర్యాలు | Poli Swargam Story | Karthika Masam | Eagle Media Works</cx:pt>
          <cx:pt idx="14750">ఈ రోజు కార్తీక మాస చివరి అమావాస్య ఈ స్తోత్రం వింటే శివుడి అనుగ్రహం పొందుతారు..! Sivudu Stotram</cx:pt>
          <cx:pt idx="14751">ఈ రోజు కార్తీకమాస చివరి సోమవారం ఇది వింటే 1000 సార్లు కాశీ వెళ్లినంత పుణ్యం దక్కుతుంది.! Lord Shiva</cx:pt>
          <cx:pt idx="14752">ఈ రోజు గ్రహణసమయంలో ఈ నామం జపిస్తే కుబేరులు అవుతారు || Chandra grahanam 2018</cx:pt>
          <cx:pt idx="14753">ఈ రోజు జగన్ కు భారీ షాక్ ఇచ్చిన చంద్రబాబు సొంత జిల్లా ప్రజలు ఎంత పని చేశారో చూడండి | S Cube News</cx:pt>
          <cx:pt idx="14754">ఈ రోజు రధ సప్తమి ఈ పాటలు వింటే తెలిసి,తెలియక చేసినపాపాలు పోతాయి..! Ratha Saptami Aditya Hrudayam</cx:pt>
          <cx:pt idx="14755">ఈ రోజు శివరాత్రి ఈ ఒక్క కథ వింటే  7 జన్మల పాపాలు తొలిగిపోతాయి | shivaratri pravachanalu |</cx:pt>
          <cx:pt idx="14756">ఈ రోజు శివరాత్రి ఈ పాటలు వింటూ జాగారం చేస్తే శివుడి అనుగ్రహం పొందుతారు.! Shivaratri Special Songs</cx:pt>
          <cx:pt idx="14757">ఈ రోజు శివరాత్రి ఈ స్తోత్రం వింటూ జాగారం చేస్తే శివ దర్శనం అయ్యినట్లే..! Lord Shiva Stotram</cx:pt>
          <cx:pt idx="14758">ఈ రోజు హనుమాన్ జయంతి  ఏమి చేయకపోయినా ఈ ఒక్క కథ వింటే  పాపాలు తొలిగిపోయి | Hanuman jayanthi</cx:pt>
          <cx:pt idx="14759">ఈ లేడీ పోలిస్ చేసిన పనికి ఏం జరిగిందో చూడండి || Omfut</cx:pt>
          <cx:pt idx="14760">ఈ వీడియో చూస్తే మళ్ళీ మళ్ళీ చూస్తారు| Telugu Cinema</cx:pt>
          <cx:pt idx="14761">ఈ వేలుకి వెండి ఉంగరం పెట్టుకుంటే జీవితంలో ఇక మీకు తిరుగుండ‌దు || Significance Of Wearing Silver Ring</cx:pt>
          <cx:pt idx="14762">ఈ సంవత్సరం శ్రీ రామ నవమి ఏ రోజో తెలుసా ? 25 or 26 | Sri Rama Navami 2018 Date | Eagle Media Works</cx:pt>
          <cx:pt idx="14763">ఈ సుబ్రహ్మణ్య షష్టి కథ విన్నవారికి కోటి జన్మల పుణ్యం | Subramanya Shasti | Eagle Media Works</cx:pt>
          <cx:pt idx="14764">ఈ స్తోత్రంతో  మీ బాధలు,అప్పులు శివునికి ఇచ్చేయండి | దారిద్ర్య దుక్కః దహన శివ స్తోత్రం || Lord Shiva</cx:pt>
          <cx:pt idx="14765">ఈఅమ్మాయి చదివింది 10th క్లాస్ కాని నెలకు 2 లక్షలు ఎలా సంపాదిస్తుంది She Earn 2 Lakhs With 10th</cx:pt>
          <cx:pt idx="14766">ఈశాన్యంలో ఇవి పెడితే వద్దన్నా డబ్బు వచ్చి పడుతుంది..! Vasthu Tips Home || Vasthu Tips For More Money</cx:pt>
          <cx:pt idx="14767">ఉగాది నుండి ఈ రెండు రాశుల వారికీ డబ్బు ధనం కలిసొస్తాయి || sri Vilambi Nama Telugu Rsi Phalalu</cx:pt>
          <cx:pt idx="14768">ఉగాది పండుగ రోజున ఏమి చేయకపోయినా ఈ ఒక్కపని చేస్తే మీరు పటిదల్లా బంగారమే || Ugadi In Telugu</cx:pt>
          <cx:pt idx="14769">ఉగాది పచ్చడి 99% మంది తప్పుగా చేస్తారు ఉగాది పచ్చడి ఇలా చేస్తేనే ఐశ్వర్యం | Ugadi Pachadi Telugu</cx:pt>
          <cx:pt idx="14770">ఉగాది రోజు ఇలా చేసిన వారిని గ్రహాలు కూడా బాధించవు..! || Chaganti Koteswara Rao || Bhakthi TV</cx:pt>
          <cx:pt idx="14771">ఉపాసన చేసిన పనికి ఇవాంక మీటింగ్ లో లేచి ఏం చేసిందో తెలుసా || Ivanka at GES Summit 2017 #9Roses Media</cx:pt>
          <cx:pt idx="14772">ఉప్పల్ నరబలి కేసులో సంచలనాలు || నరబలి సమయంలో పక్కపక్కనే ఉన్న భార్యాభర్తలు  || NTV</cx:pt>
          <cx:pt idx="14773">ఊరోళ్ల ఉసురు వోసుకున్న కొమ్రక్క ||  Jabardasth Komaram Dandora || Mangli Dandora || 21-03-2018 - TV1</cx:pt>
          <cx:pt idx="14774">ఊహించని విధంగా ఇక్కడ ఏం జరిగిందో చూస్తే షాక్ అవుతారు | INFINITE VIEW</cx:pt>
          <cx:pt idx="14775">ఎంత మురికి పట్టి పేరుకున్నా బాత్ రూమ్ టైల్స్ అయినా ఇలాచేస్తే కొత్తవాటిలా తెల్లగా మెరుస్తాయి | Telugu</cx:pt>
          <cx:pt idx="14776">ఎందుకు తీశారు సినిమా..సినిమా బ్యాడ్ జనాలకి మ్యాడ్ | Inttelligent Movie Public Talk | Audience Fires</cx:pt>
          <cx:pt idx="14777">ఎట్టకేలకు జైలుకెళ్ళిన ప్రదీప్.. ఎన్ని రోజులు? || Anchor Pradeep Machiraju Drunk And Drive Issue</cx:pt>
          <cx:pt idx="14778">ఎట్టకేలకు నందమూరి వంశంతో ప్రభాస్ పెళ్లి ఫిక్స్ చేసిన కృష్ణంరాజు || Prabhas Marriage fixed</cx:pt>
          <cx:pt idx="14779">ఎద్దు మనుషులపై పగపడితే ఎంత ఘోరంగా వుంటుందో చూడండి | By chakram talkies</cx:pt>
          <cx:pt idx="14780">ఎన్టీఆర్ చనిపోయే ముందు గంట గంటకి ఏంజరిగిందంటే||What Really Happened That NTR Last Day At Midnight</cx:pt>
          <cx:pt idx="14781">ఎన్టీఆర్ స్థానంలో జూ.ఎన్టీఆర్ ని పెట్టకపోడానికి కారణం - Nag Ashwin || #Mahanati || Frankly With TNR</cx:pt>
          <cx:pt idx="14782">ఎప్పటిలాగానే గుడి తలుపులు తెరిచిన పూజారి ఒక్కసారిగా షాక్ అయ్యాడు..HOTNEWS TELUGU</cx:pt>
          <cx:pt idx="14783">ఏం జరిగినా సరే ఈ 5 ప్రదేశాలలో దేవుడి పేరు తలచకూడదు |Never Chant God Name At This Place |Mana Telugu</cx:pt>
          <cx:pt idx="14784">ఏఎస్పీ సునీత, సీఐ మల్లికార్జున్ అసలు ఎలా పరిచయం అయ్యారో తెలుసా.?  || Tollywood Nine</cx:pt>
          <cx:pt idx="14785">ఏడ్చేసిన సుమ‌ || Rajeev Kanakala Mother Lakshmi Devi Passes Away l Anchor Suma || Friday Poster</cx:pt>
          <cx:pt idx="14786">ఏపీ ఎంపీల నిరసనకు మా మద్దతిస్తున్నాం...TRS MP Kavitha Supports To AP Special Status In Lok Sabha</cx:pt>
          <cx:pt idx="14787">ఏయ్‌....మైక్‌ తీసుకో... మైక్‌ కట్‌</cx:pt>
          <cx:pt idx="14788">ఏసీల్లో కూర్చొని ఎవరైనా మాట్లాడుతారు..</cx:pt>
          <cx:pt idx="14789">ఐటీ మంత్రికి ట్విట్టర్‌లో పంచ్‌..! KTR SHocking Tweet On Tholi Prema Movie | Telugu News | hmtv</cx:pt>
          <cx:pt idx="14790">ఐమాక్స్ ల సినిమా సూపిచ్చిన గంగవ్వ ... Dethadi News || Dethadi Gangavva || TV1</cx:pt>
          <cx:pt idx="14791">ఐస్ క్రీమ్ కోసం గంగవ్వని సతాయించిన రాజుగాడు || Dethadi News || Dethadu Gangavva</cx:pt>
          <cx:pt idx="14792">ఒక ధీశాలి... ఆఖరిలో అనుకోని మలుపు| sonia impact on andhrapradesh</cx:pt>
          <cx:pt idx="14793">ఒక్క 1500/- పోస్ట్ ఆఫీస్ లోని ఈ పథకంలో పెట్టండి మీ పంట పండినట్లే...</cx:pt>
          <cx:pt idx="14794">ఒక్క క్షణంలో ఎంత ఘోరం జరిగింది మృత్యువు ఏ రూపంలో వస్తుందో చెప్పలేం అంటే ఇదేనెమో | By chakram talkies</cx:pt>
          <cx:pt idx="14795">ఒక్క రాత్రి పడుకునే ముందు మీ జుట్టు కి ఇది రాయండి || ఉదయానికి నమ్మలేని పొడవు || GROW Hair like CRAZY</cx:pt>
          <cx:pt idx="14796">ఒక్క రోజులో హోటల్ బాయ్ జీవితాన్ని మార్చేసిన ఇవాంక అసలు ఏమి జరిగిందో తెలుసా | Ivanka Helped Hotel Boy</cx:pt>
          <cx:pt idx="14797">ఒక్కసారి ఇది రాస్తే జన్మ లో మీ జుట్టు తెల్లగా మారదు ! || White Hair Turn Black Permanently</cx:pt>
          <cx:pt idx="14798">ఒరుగులు జేస్తున్న గంగవ్వ || Dethadi News || దేత్తడి వార్తలు || TV1</cx:pt>
          <cx:pt idx="14799">ఒరేయ్  బండ్ల గణేష్ అమ్మాయిల బ్రోకర్ నాకొడక | Roja Fans fires on Bandla Ganesh | Film Jalsa</cx:pt>
          <cx:pt idx="14800">ఓరేయ్ వెధవ.కేసీఆర్ వచ్చి నల్గొండ నుంచి పోటీ చేయి చూస్తా.కోమటిరెడ్డి వెంకట్‌ రెడ్డి\KOMATIREDDYON KCR</cx:pt>
          <cx:pt idx="14801">కడపలో ఓ రెడ్డి..చంద్రబాబు గురించి ఆసక్తికరమైన వ్యాఖ్యలు\ kadapa reddy on chandrababu naidu</cx:pt>
          <cx:pt idx="14802">కత్తి మహేష్  హాస్పిటల్ ఖర్చు నేను పెట్టుకుంటా | Venu Madhav Strong Warning To Kathi Mahesh | ABN</cx:pt>
          <cx:pt idx="14803">కత్తి మహేష్ తల్లి గురించి చెప్పలేకపోవడానికి అసలు కారణం || Unknown Facts about Kathi Mahesh Mother</cx:pt>
          <cx:pt idx="14804">కత్తి మహేష్ పై దాడి హైడ్రామా...ఇదిగో అసలు వీడియో | Kathi Mahesh playing a game said Pawan fans</cx:pt>
          <cx:pt idx="14805">కత్తి మహేష్ ఫై స్పందించిన బాబు గోగినేని | Babu Gogineni About Kathi Mahesh | PlayEven</cx:pt>
          <cx:pt idx="14806">కత్తిని చెడుగుడు ఆడుకున్న మీడియా మిత్రులు | Media Fires On Kathi Mahesh | Manastars</cx:pt>
          <cx:pt idx="14807">కత్తిప్రశ్నకి సమాదానంచేప్పిన పవన్ కళ్యాణ్ ప్యాన్ | Pawan Kalyan Fan Answer To Kathi Mahesh Question</cx:pt>
          <cx:pt idx="14808">కన్న కూతురు చేసిన పనికి తలెత్తుకోలేకపోతున్న సుమ అసలు ఏం జరిగిందో తెలిస్తే షాక్ || Anchor Suma</cx:pt>
          <cx:pt idx="14809">కన్నకొడుకువీర్యంతోబిడ్డనుకనాలనుకుందిసాధ్యంకాదనితెలిసిఈతల్లిచేసినపనేంటోతెలిస్తే I Latest Telugu News</cx:pt>
          <cx:pt idx="14810">కన్నతండ్రే కసాయి..భార్య పిల్లలను హతమార్చిన హరీందర్..! | FIR | TV5 News</cx:pt>
          <cx:pt idx="14811">కమెడియన్ విజయ్ సాయి భార్య అరెస్ట్ బయటపడ్డ అసలు నిజాలు | Comedian Vijay Sai Wife Arrest #9Roses Media</cx:pt>
          <cx:pt idx="14812">కర్నూలులో అడుగుపెట్టిన జగన్..టిడీపీలో మొదటి వికెట్ ..</cx:pt>
          <cx:pt idx="14813">క‌ర్నూల్లో జ‌గ‌న్.. ఆళ్లగడ్డలో వైసీపీ అభ్యర్ధి ఖ‌రారు..?</cx:pt>
          <cx:pt idx="14814">కర్బూజా పండు తింటున్నారా ? ఐతే ఈ నిజం తెలుసుకోండి || Muskmelon Best Benefits and Uses in telugu</cx:pt>
          <cx:pt idx="14815">కర్బూజా పండు తినేవారు ఈ నిజం తెలుసుకోండి || Muskmelon Health Benefits and Best uses</cx:pt>
          <cx:pt idx="14816">కలగూరగంప అని బాలయ్య జై సింహ సినిమా పై మహేష్ కత్తి రివ్యూ|NBK102|MaheshKathi Review On #Jaisimha</cx:pt>
          <cx:pt idx="14817">కళ్ళకు అందని వేగం | బహుశా ఇలాంటివారిని మీరు చూసి ఉండరు</cx:pt>
          <cx:pt idx="14818">కష్టాలతో కాపురం చేస్తున్న ఛత్రపతి చంద్రశేఖర్ భార్య కోసం ఏం చేస్తున్నాడో చూడండి | Gossip Adda</cx:pt>
          <cx:pt idx="14819">కాపురం కూల్చిన ఖాకి || Constable illegal affair with married woman - TV9 Now</cx:pt>
          <cx:pt idx="14820">కారులో ఉన్నఇద్ద‌రు అమ్మాయిలు ఎవ‌రో చెప్పేసిన ప్ర‌దీప్ | Anchor Pradeep Revealed Facts | Pradeep</cx:pt>
          <cx:pt idx="14821">కాల్ సెంటర్ పిల్లకు గంగవ్వ షాక్  || Dethadi Gangavva || 22-05-2018 - TV1</cx:pt>
          <cx:pt idx="14822">కాళ్ళ పారణి ఆరక ముందే అనంత లోకాలకు నవ వధువు| Surya peta Bride Gayatri|Telugu poster</cx:pt>
          <cx:pt idx="14823">కుమారస్వామికి సీఎం పదవి.. కాంగ్రెస్ షాకింగ్ నిర్ణయం? Karnataka Elections Results 2018 | hmtv</cx:pt>
          <cx:pt idx="14824">కుమార్తెలతో తెలుగు హీరోలు | Tollywood Heros And Their Daughters | Film Report</cx:pt>
          <cx:pt idx="14825">కూతురు చేసిన పనికి బోరున ఏడ్చేసిన సుమ.! కారణం ఏంటంటే Suma</cx:pt>
          <cx:pt idx="14826">కూతురు చేసిన పనికి షాక్ లో ఉన్న రోజా అసలు ఏమైందో తెలుసా.. |Roja Shocked By Her Daughter Behaviour|</cx:pt>
          <cx:pt idx="14827">కె.టి.ఆర్ కు ఇవాంక సర్ప్రైజ్ గిఫ్ట్|Ivanka Trump Surprise Gift To KTR|Filmy Poster</cx:pt>
          <cx:pt idx="14828">కెమెరాకు దొరికిపోయిన మీరా జాస్మిన్...ఎలా అయిపోయిందో చూడండి | Actress Meera Jasmine New Look</cx:pt>
          <cx:pt idx="14829">కెమెరాలో రికార్డ్ అయిన ఈ అద్భుతాన్ని చూస్తే ఆశ్చర్యపోతారు.. HOTNEWS TELUGU</cx:pt>
          <cx:pt idx="14830">కెమెరాలో రికార్డ్ అవ్వకపోయి ఉంటే ఇలా జరిగిందని చెప్పిన నమ్మలేరు..HOTNEWS TELUGU</cx:pt>
          <cx:pt idx="14831">కెసిఆర్ అనే నేను ... KCR eyes entry into national politics - TV9</cx:pt>
          <cx:pt idx="14832">కేవలం 3 లక్షలకే సొంత ఇల్లు ఇప్పుడు మీ సొంతం | Get Own House In Just 3 Lacks Rupees Only</cx:pt>
          <cx:pt idx="14833">కేవలం 5 నిమిషాల్లోనే ముక్కుపై ఉన్నబ్లాక్ హెడ్స్ తొలగిపోవాలంటే | Instantly Remove Blackheads On Nose</cx:pt>
          <cx:pt idx="14834">కేవలం 5 రోజుల్లో  7 కిలోలు తగ్గాలంటే ఇది తాగండి  || Lose Weight 7 Kgs in 5 Days|| 100% Works</cx:pt>
          <cx:pt idx="14835">కేసీఆర్ స్పీచ్ కి ఫిదా అయిన ఇవంకా మోడీ | CM KCR Fantastic Speech At Global Entrepreneurship Summit</cx:pt>
          <cx:pt idx="14836">కొడుకు వల్లే ఆత్మహత్య! | V6 Anchor Radika Reddy Mystery |  YOYO Cine Talkies</cx:pt>
          <cx:pt idx="14837">కొత్త బట్టలు అన్నీ కాఫీలో ముంచే వాడు | Ram Charan About Sukumar Behaviour In Sets Of Rangasthalam</cx:pt>
          <cx:pt idx="14838">కొమ్రక్క పాలోళ్ల పంచాది || Jabardasth Komaram Dandora || 07-06-2018 - TV1</cx:pt>
          <cx:pt idx="14839">కోటిరూపాయలు పెట్టి కొనుకున్న ఇల్లు.. కేవలం 4 రోజుల్లో ఏం జరిగిందో చూడండి HOTNEWS TELUGU</cx:pt>
          <cx:pt idx="14840">కోటీశ్వారులు దాచిన రాహ్స్‌యం ఇదే మీరు కూడా ఇలా చేస్తే అపార కుబేృులవుతారు | Mana Telugu | Remedies</cx:pt>
          <cx:pt idx="14841">కోడకా కత్తి మహేషా! ఖర్చైపోతవురో  !Kodaka Koteswara Rao Song Spoof||#agnyaathavaasi</cx:pt>
          <cx:pt idx="14842">కోడి గుడ్డు కోసం బిత్తిరిగాడైనా రాజుగాడు .. పరేషాన్ల పడ్డ  గంగవ్వ || Dethadi Gangavva || TV1</cx:pt>
          <cx:pt idx="14843">కోరలపున్నమి రోజు ఈ విధంగా చేసి ఏ కోరిక కోరినా నెరవేరుతుంది | Telugu World Visite</cx:pt>
          <cx:pt idx="14844">కోర్టులోనే చూసుకుందాం అన్న చంద్రబాబు మాటలకు మోడీ నిర్ణయం ఎలా ఉందొ చూడండి| Modi fires on Chandrababu</cx:pt>
          <cx:pt idx="14845">కోర్ట్ సీరియస్:  జడ్జ్ కి షాకిచ్చిన ప్రదీప్ | Anchor Pradeep Drunk And Drive Issue | Pradeep Answers</cx:pt>
          <cx:pt idx="14846">కౌసు కూర ఒండుతున్న గంగవ్వ ... Dethadi Gangavva || Dethadi News || TV1</cx:pt>
          <cx:pt idx="14847">క్రేజ్ తేడా చూడండి Jr NTR Kalyan Ram &amp; Family Pay Tribute to NTR at NTR Vardhanthi | Cinema Politics</cx:pt>
          <cx:pt idx="14848">ఖమ్మం లో గర్జించిన పవన్ ....Pawan Kalyan Emotional Speech In Khammam...</cx:pt>
          <cx:pt idx="14849">గంగవ్వ చీరల బేరం || || Dethadi News || దేత్తడి వార్తలు || TV1</cx:pt>
          <cx:pt idx="14850">గంగవ్వ తనిఖీలు || Dethadi News || Dethadi Gangavva || TV1</cx:pt>
          <cx:pt idx="14851">గంగవ్వకు స్మార్ట్ ఫోన్ పిచ్చి || Dethadi News || దేత్తడి గంగవ్వ || దేత్తడి వార్తలు - TV1</cx:pt>
          <cx:pt idx="14852">గంట ముందు కూతురుకి శ్రీదేవి ఫోన్! | Sridevi Phone Call To Jhanvi | Newsmarg</cx:pt>
          <cx:pt idx="14853">గజల్ శ్రీనివాస్ గదిలో ఆమె కెమెరా ఎలా పెట్టిందంటే..|| How She Put Camera In Ghazal Srinivas Room</cx:pt>
          <cx:pt idx="14854">గ‌జ‌ల్ శ్రీనివాస్ గురించి పచ్చినిజాలు బయటపెట్టిన భార్య ? | Singer ghazal srinivas wife latest news</cx:pt>
          <cx:pt idx="14855">గజల్ శ్రీనివాస్ గురించి పార్వతి చెప్పింది వింటే..చెప్పుతో కొడతారు | Ghazal Srinivas Case New Twist</cx:pt>
          <cx:pt idx="14856">గజల్ శ్రీనివాస్ ని పట్టించింది ఈ వీడియోనే | Gazal Srinivas Case Details | Eagle Media Works</cx:pt>
          <cx:pt idx="14857">గ‌జ‌ల్ శ్రీ‌నివాస్.. తట్టుకోలేక జైల్లో ఏం చేసాడో తెలిస్తే మీరు ఛీ…అంటారు! | Ghazal Srinivas arrested</cx:pt>
          <cx:pt idx="14858">గర్భిణి హత్య కేసును ఛేదించిన పోలీసులు..! | Hyderabad | TV5 News</cx:pt>
          <cx:pt idx="14859">గాడ్ సెక్స్ అండ్ ట్రూత్ తెలుగులో || RGV GST  || Telugu Review || Eagle Media Works</cx:pt>
          <cx:pt idx="14860">గిడ్డి ఈశ్వరి అసలు డిమాండ్ అదన్న మాట | why giddi eswari join in tdp</cx:pt>
          <cx:pt idx="14861">గిడ్డి ఈశ్వరి టీడీపీ ఎంట్రీ వెనుక చాలా కథ ఉంది..| Secret Reason Behind MLA Giddi Eswari TDP Entry..!</cx:pt>
          <cx:pt idx="14862">గిడ్డి ఈశ్వరి వీడియోతో బాబు బండారం బట్టబయలు..!</cx:pt>
          <cx:pt idx="14863">గుండు హనుమంత రావు కొడుకు ని దత్తత తీసుకున్న స్టార్ హీరో ఎవరో తెలుసా #9Roses Media</cx:pt>
          <cx:pt idx="14864">గుండు హనుమంతరావు కన్నుమూత కారణాలు..! His Family Members Face to Face with hmtv</cx:pt>
          <cx:pt idx="14865">గుడ్డేలుగును సూశి  భయపడ్డ గంగవ్వ || Dethadi News || TV1</cx:pt>
          <cx:pt idx="14866">గూగుల్‌ ట్రెండ్స్‌లో రాధిక కుమారస్వామి టాప్‌..! Kumaraswamy Wife Became A Hot Topic | hmtv</cx:pt>
          <cx:pt idx="14867">గ్రహణం గురించి భయం వద్దు Chandra Grahanam Lunar Eclipse Chirravuri Foundation solution remedy</cx:pt>
          <cx:pt idx="14868">గ్రహణం విడిచిన తర్వాత చంద్రుడిపై వేంకటేశ్వరస్వామి | Lord venkateswara on Moon After lunar eclipse</cx:pt>
          <cx:pt idx="14869">గ్రహణం సమయంలో నిజంగా ఏమి తినకూడదా? అసలు నిజం ఏంటి?వీడియో చూడండి</cx:pt>
          <cx:pt idx="14870">ఘోరాతి ఘోరంగా శ్రీదేవి తుదిశ్వాస విడిచింది అంటున్న హోటల్ యజామాన్యం :పోలీస్ రిపోర్ట్స్ | Sri Devi</cx:pt>
          <cx:pt idx="14871">చంద్రగ్రహణం రోజు కిరాతకం మేడపై మొండంలేని చిన్నారి తల.! కారణం ఇదే |Incident On LunarEclipse|GARAMCHAI</cx:pt>
          <cx:pt idx="14872">చంద్రగ్రహణం విడిచిన తరువాత అంటే ఫిబ్రవరి 1న పొద్దున్నే ఇలా చేస్తే మీరు ధనవంతులు అవ్వడం ఖాయం || Lunar</cx:pt>
          <cx:pt idx="14873">చంద్రబాబు జనసునామీలో కొట్టుకుపోవడం ఖాయం: సినీ నటుడు పృథ్వి</cx:pt>
          <cx:pt idx="14874">చంద్రబాబుకు జలక్ ఇచ్చిన ఇవాంకా ...రియల్ షాక్ || AP CM Chandrababu called Ivanka to Andhra Pradesh</cx:pt>
          <cx:pt idx="14875">చంద్రబాబుకు భారీ షాక్ : పార్లమెంట్ లో TDP MPలకు వార్నింగ్ ఇచ్చిన మోడీ| Modi fire on TDP MPs | S Cube</cx:pt>
          <cx:pt idx="14876">చంద్ర‌బాబుకు మ‌రోషాక్ సుప్రీం కోర్టు సంచ‌ల‌న నిర్ణ‌యం</cx:pt>
          <cx:pt idx="14877">చంద్రమోహన్ కూతురును చూడండి ఇవంక ట్రంప్ చేతే శబాష్ అనిపించుకుంది</cx:pt>
          <cx:pt idx="14878">చనిపోతానని తెలసి మొదట కాల్ చేసింది ఎవరికో తెలుసా ? శ్రీదేవి రహస్య మిత్రుడేవరు // Tollywood Nine</cx:pt>
          <cx:pt idx="14879">చనిపోయే ముందు రోజు విజయ్ సాయిని బెదిరించిన వనిత | Vanitha Reddy Warns Vijaysai | New Waves</cx:pt>
          <cx:pt idx="14880">చనిపోయే ముందు స్నేహితులతో ఏం చెప్పాడో వింటే.. || Real Facts About Tollywood Comedian Vijay Sai</cx:pt>
          <cx:pt idx="14881">చనిపోవడానికి ముందు ఫోన్ లో శ్రీదేవి చివరి మాటలు ఇవే || Sridevi Last Words</cx:pt>
          <cx:pt idx="14882">చాన్స్ ఇస్తా వస్తావా అని అడిగింది జబర్దస్త్ ఫణి|Jabardasth Phani About Lady Producer|Comedian Phani</cx:pt>
          <cx:pt idx="14883">చావు బతుకుల్లో హీరో నాని రోడ్డు ప్రమాదంలో ఘోరం జరిగింది Hero Nani Met With An Accident | Latest News</cx:pt>
          <cx:pt idx="14884">చావు బతుకుల్లో హీరో శ్రీకాంత్ రోడ్డు ప్రమాదంలో ఘోరం జరిగింది || Hero Srikanth met With An Accident</cx:pt>
          <cx:pt idx="14885">చిట్టి చిలకమ్మ పద్యం జగన్ చెప్తే ఇలా ఉంటుంది - Comedian Siva Reddy | Saradaga With Swetha Reddy</cx:pt>
          <cx:pt idx="14886">చిట్టి డబ్బులు ఎగొట్టి పారిపోయిన క‌త్తికి మహేష్ తల్లి | About Kathi Mahesh Mother</cx:pt>
          <cx:pt idx="14887">చిత్తూరు :  తొలి రాత్రి భార్య ఫై దాడి చేసిన శాడిస్ట్ -  TV9 NOW</cx:pt>
          <cx:pt idx="14888">చిత్రహింసకు సజీవ సాక్ష్యం.. స‌మాజం త‌ల‌దించుకునే ఘ‌ట‌న‌.. పెళ్లైన తొలిరాత్రే భార్యపై పైశాచికత్వం</cx:pt>
          <cx:pt idx="14889">చిన్న పిల్లల్ని ఈ ముసలి నా కొడుకు ఏమి  చేసాడో తెలిస్తే ఉరి శిక్ష కూడా తక్కువే అంటారు||Filmy Poster</cx:pt>
          <cx:pt idx="14890">చిన్నారి గొంతు కోసి మొండాని వేరుచేసిన దుండగులు || Baby sacrificed for black magic - TV9</cx:pt>
          <cx:pt idx="14891">చిరంజీవి గారిని రాజకీయంగా  తొక్కేసిన ఏ ఒక్కరిని వదిలిపెట్టను | Pawan Kalyan about Chiranjeevi</cx:pt>
          <cx:pt idx="14892">చిరంజీవి తో పరిటాల గొడవ..ఆరోజు ఇంటి దగ్గర పవన్ కి గుండు..పరిటాల స్వయం గా చెప్పిన వీడియో !| Pawan</cx:pt>
          <cx:pt idx="14893">చిరంజీవి పై జీవిత కామెంట్స్ | Jeevitha Rajasekhar Shocking Comments On Chiranjeevi | Infinique</cx:pt>
          <cx:pt idx="14894">చివరి కోరికలు|Comedian Vijay Sai Last Wishes Revealed To Friends And Family Members|Filmy Poster</cx:pt>
          <cx:pt idx="14895">చివరిసారి శ్రీదేవికి అలంకరించిన విలువైన బంగారు ఆభరణాలను అంత్యక్రియలు పూర్తయ్యాక ఏం చేశారో తెలిస్తే</cx:pt>
          <cx:pt idx="14896">చూస్తే చీ...చీ.... అంటారు Ghazal Srinivas arrested in Hyd Women Harrasment Case | Cinema Politics</cx:pt>
          <cx:pt idx="14897">చెట్టుకి ఉరేసుకుని చనిపోయిన సుబ్బయ్య | Dachepalli Incident | TV5 News</cx:pt>
          <cx:pt idx="14898">చెట్టులో ఇరుక్కున్న కుక్కని 60యేళ్ళ తర్వాత చూసిన అధికారులు షాక్.! | Mummy Dog In Tree After 60 Years</cx:pt>
          <cx:pt idx="14899">చెత్త సినిమా తీసావ్ Agnathavaasi Pawan Kalyan Trivikram Fans Conteraversy Comments | Cinema Politics</cx:pt>
          <cx:pt idx="14900">చెప్పకూడనివి చాలా చేసావ్ నేనే సెన్సార్ చేసేశా - Latest Telugu Movie Scenes - Bhavani HD Movies</cx:pt>
          <cx:pt idx="14901">చైతు తల్లి వచ్చినప్పుడు తన కోపంపై సమంత వివరణ || Samantha Serious at Reception || YOYO Cine Talkies</cx:pt>
          <cx:pt idx="14902">ఛీ.. ఛీ.. ఇలాంటి పనులు చూస్తే అసలు వీళ్ళు ఆడవాళ్లేనా అనిపిస్తుంది | By chakram talkies</cx:pt>
          <cx:pt idx="14903">ఛీ.. పోలీసులై ఉండి ఇదేం పాడు పని.. || ASP Sunitha Reddy And CI Mallikharjuna Reddy Relationship</cx:pt>
          <cx:pt idx="14904">జగన్ కామెడీ చూస్తే పొట్ట చెక్కలే || Shiva reddy imitates YS Jagan &amp; Chandrababu naidu , KCR</cx:pt>
          <cx:pt idx="14905">జగన్ కు ఫోన్ చేసి మొరపెట్టుకున్న మంత్రి అఖిలప్రియ| Minister Akhila Priya Phone Call to YS Jagan..!</cx:pt>
          <cx:pt idx="14906">జగన్ చేసింది జీరో-  మాజీ డీజీపీ| Ex DGP Aravinda rao commnets on YS Jagan</cx:pt>
          <cx:pt idx="14907">జగన్ జోలికొస్తే పవన్... నీ తాట తీస్తా అనిల్ కుమార్ Mla Anil Kumar Warning To Pawan | Cinema Politics</cx:pt>
          <cx:pt idx="14908">జగన్ ని తిట్టిన ఆనం వివేకానంద పరిస్థితి ఎలా ఉన్నదో చూడండి Anam vivekananda reddy  | Cinema Politics</cx:pt>
          <cx:pt idx="14909">జగన్ ఫ్యాన్స్ పండుగ Pawan Kalyan Strong Comments On TDP Leaders At JanaSena Party | Cinema Politics</cx:pt>
          <cx:pt idx="14910">జగన్ యాత్రలో ఈ పరికరాల పనేంటి? |YS Jagan's Padayatra</cx:pt>
          <cx:pt idx="14911">జగన్ లేకపోతే అసంబ్లీలో అందరూ నిద్రపోతున్నారు బీజేపీ mla Vishnu Kumar Raju | Cinema Politics</cx:pt>
          <cx:pt idx="14912">జగన్ సీక్రెట్స్ బయటపెట్టిన గిడ్డి ఈశ్వరి | Giddi Eswari Reveals Jagan's Secrets | Open Heart With RK</cx:pt>
          <cx:pt idx="14913">జగన్‌పై ప్రధాని నిఘా| PMO eye on ys jagan prajasankalpa yatra</cx:pt>
          <cx:pt idx="14914">జనం కోసం దేనికైనా సిద్ధం - పవన్! Janasena Pawan Kalyan Speech after Padayatra Vijayawada | New Waves</cx:pt>
          <cx:pt idx="14915">జనవరి 1 తేదీన మగబిడ్డకు జన్మనిచ్చిన మంచు విష్ణు భార్య విరోనికా || Manchu Vishnu #9Roses Media</cx:pt>
          <cx:pt idx="14916">జనవరి 1 న ఈ కలర్ బట్టలు ధరిస్తే సంవత్సరం  అంతా ఐశ్వర్యమే | January 1st  | Color Dress | Mana Telugu|</cx:pt>
          <cx:pt idx="14917">జనవరి 2018 చంద్రగ్రహణం ఈ రాశివారు తస్మాత్ జాగ్రత్త||Chandra Grahanam Lunar Eclipse Puja 2018 Janaury</cx:pt>
          <cx:pt idx="14918">జనవరి 22 న వసంత పంచమి రోజు అమ్మవారికి  ఈ విధంగా చేస్తే అఖండమైన విజయం మీ సొంతం</cx:pt>
          <cx:pt idx="14919">జనవరి 31 గ్రహణ సమయం ఎంతో తెలుసా..? | 31 January 2018 Grahan Time Telugu | Chandra Grahanam Timings</cx:pt>
          <cx:pt idx="14920">జ‌న‌వ‌రి 31 గ్రహణం రోజు ఇలా చేసి కుబేరులు అవ్వండి| Lunar Eclipse On 31 January 2018 | Horoscope 2018</cx:pt>
          <cx:pt idx="14921">జనవరి 31 గ్రహణం రోజు ఈ ఒక్క రాశి వారు చనిపోయే అవకాశం.. ఆరోజు ఎట్టి పరిస్తితుల్లోనూ బయటకి రావొద్దు..</cx:pt>
          <cx:pt idx="14922">జనవరి 31 గ్రహణం రోజు ఈ ఒక్క రాశి వారు చనిపోయే అవకాశం..ఆరోజు ఎట్టి పరిస్తితుల్లోనూ బయటకి రావొద్దు.</cx:pt>
          <cx:pt idx="14923">జనవరి 31 గ్రహణం రోజు ఈ రాశి వారు బయట తిరగోద్దు || Lunar Eclipse On 31 January 2018 | Horoscope 2018</cx:pt>
          <cx:pt idx="14924">జనవరి 31 గ్రహణం రోజు కొడుకులు ఉన్నవారు తప్పనిసరిగా ఈపని చెయ్యాలి || Lunar Eclipse On 31 January 2018</cx:pt>
          <cx:pt idx="14925">జనవరి 31 గ్రహణం రోజు కొడుకులు ఉన్నవాళ్లు ఏం చేయాలి? Jan 31 lunar eclipse Chirravuri Foundation  rasi</cx:pt>
          <cx:pt idx="14926">జనవరి 31 గ్ర‌హ‌ణం రోజు స్నానం చేస్తే ఏమౌతుంది | Lunar Eclipse On 31 January 2018 | Horoscope 2018</cx:pt>
          <cx:pt idx="14927">జనవరి 7న 5 గంటల 55 నిమిషాలకు శని దేవుడు ఉదయించి  ఈ 5 రాశులకు  ధనవర్షం కురిపిస్తాడు   | mana telugu</cx:pt>
          <cx:pt idx="14928">జనసేనాని ఎంట్రీ అదిరింది | Pawan Kalyan Massive Entry @ JanaSena Party Formation Day Maha Sabha</cx:pt>
          <cx:pt idx="14929">జబర్దస్త్ దీవెన నాన్న ఎవరో తెలిస్తే మీరు అస్సలు నమ్మలేరు నిజం చూడండి</cx:pt>
          <cx:pt idx="14930">జబర్దస్త్ దీవెన మాటలకి షాక్ అయిన యాంకర్ | Jabardasth Deevena About Rashmi,Naga Babu,Roja</cx:pt>
          <cx:pt idx="14931">జవాబు పత్రాలు దగ్ధం! Fire Accident in Osmania University Hyd | Degree Students Answer Sheets Burned</cx:pt>
          <cx:pt idx="14932">జాగ్రత్తగా చూడండి ఇక్కడ ఏం జరిగిందో..ఇతను ఏం చేశాడో చూస్తే HOTNEWS TELUGU</cx:pt>
          <cx:pt idx="14933">జియో HAPPY NEW YEAR ప్లాన్స్.. || Reliance Jio New Year Offers 2018 || Jio Latest Offers2018</cx:pt>
          <cx:pt idx="14934">జీవిత రాజశేఖర్ బండారం బయటపెట్టిన సంధ్య...| Social Activist Sandhya Comments on Jeevitha Rajasekhar</cx:pt>
          <cx:pt idx="14935">జైలు పాలైన నాగబాబు రోజా అనసూయ.. కారణం తెలుస్తే షాక్ | jabbardasth Sow</cx:pt>
          <cx:pt idx="14936">జ్యోతిష్యశాస్త్రం పై రెచ్చిపోయిన బాబు గోగినేని ...Babu Gogineni About Astrology Video...</cx:pt>
          <cx:pt idx="14937">టాలివుడ్ లో తీవ్ర విషాదం..గుండు హనుమతరావు అకాలమరణం|Tollywood Comedian Gundu Hanumantharao Is No More</cx:pt>
          <cx:pt idx="14938">టాలీవుడ్ టాప్ హీరోయిన్ ని కోల్పోయిన చిత్ర పరిశ్రమ|Tollywood Top Heroine Krishna Kumari Passed Away|</cx:pt>
          <cx:pt idx="14939">టాలీవుడ్ లో మరో తీవ్ర విషాదం...ఆందోళనలో ప్రభాస్,మోహన్ బాబు | Top Actress Husband is no more</cx:pt>
          <cx:pt idx="14940">టీడీపీ ఎమ్మెల్సీ వ్యాఖ్యలపై పోసాని బహిరంగ సవాల్..! || రాజకీయ వ్యభిచారులను నమ్మి మీతో రావాలా..?</cx:pt>
          <cx:pt idx="14941">టీవీ ఛానెల్‌ ఎడిటర్‌పై టాలీవుడ్‌ ఫిర్యాదు</cx:pt>
          <cx:pt idx="14942">టీవీరిమోట్ తోమీటర్ నుఇలాచేయండిబిల్100 కూడారాదు||Power Metre Controle with Tv Remote for Low Bill</cx:pt>
          <cx:pt idx="14943">ట్రంప్ కూతుర్ని తోలుకొత్తనంటున్న రాజుగాడు ... తిట్టి సంపిన గంగవ్వ || Dethadi News || Tv1</cx:pt>
          <cx:pt idx="14944">డబ్బుకి లొంగి రాలేదు-ఎంత రేటు పలికిందో మీరే అర్థం చేసుకోవాలి || Giddi V/s Roja || Punch2Punch ||</cx:pt>
          <cx:pt idx="14945">డా జాన్ వెస్లీ గారి నూతన సంవత్సర వర్తమానం | New Year message 2018 || Dr John Wesly</cx:pt>
          <cx:pt idx="14946">డాడి సినిమాలోని ఈ చిన్న పాప ఇప్పుడు ఎంత అందంగా ఉందో తెలుసా | Daddy Movie Child Artist Recent Video</cx:pt>
          <cx:pt idx="14947">డాన్స్ చేస్తుండగా హఠాత్తుగా అలా ఎలా జరిగింది? | Baraat | Marriage Dance | Telugu News | hmtv News</cx:pt>
          <cx:pt idx="14948">డిసెంబర్ 10 తర్వాత బుధుడు ఈ రాశులవారిని కోటీశ్వారులును చేస్తాడు  | mana nidhi</cx:pt>
          <cx:pt idx="14949">డిసెంబర్ 29 పవిత్రమైన ముక్కోటి ఏకాదశి ఆ రోజు ఇది దానం చేస్తే కుబేరులు అవుతారు</cx:pt>
          <cx:pt idx="14950">డిసెంబర్ 29,2017 ఈ రోజు అత్యంత పవిత్రమైన రోజు ఆ రోజు ఈ చిన్న పని చేస్తే సకల పాపాలు పోతాయి</cx:pt>
          <cx:pt idx="14951">డిసెంబర్ 29న ముక్కోటి ఏకాదశి ఆరోజు ఈ చిన్న పని చేస్తే మీ 7 జన్మల దరిద్రం పోయి పున్యత్ములవుతారు</cx:pt>
          <cx:pt idx="14952">డిసెంబర్ లో  ఈ చిన్న పని చేస్తే ధనవంతులు అవుతారు | Margasira  Masam |Mana Telugu</cx:pt>
          <cx:pt idx="14953">డైపర్లు ఏసుకొని ఎళ్ళండి మస్తుంది సినిమా | Bhaagamathie Movie Pubilc Talk</cx:pt>
          <cx:pt idx="14954">డైరెక్టర్ బండారం బయట పెట్టిన శ్రీరెడ్డి | Sri Reddy Counters To Director Vinay |YOYO Cine Talkies</cx:pt>
          <cx:pt idx="14955">డ్రంక్ అండ్ డ్రైవ్ లో హిజ్రాల వీరంగం - TV9 Today</cx:pt>
          <cx:pt idx="14956">ఢీ షో బాగోతం బయటపెట్టిన రాకేష్ మాస్టర్ | Rakesh Master Reveals Facts About DHEE Show | Suman Tv</cx:pt>
          <cx:pt idx="14957">తండ్రి మరణంతో అనాధల మారిన గుండు కొడుకు అతని పెళ్లి భాద్యత ఎవరు తీసున్నారో తెలిస్తే శభాష్ అంటారు |</cx:pt>
          <cx:pt idx="14958">తండ్రి, మేనబావలతో కలిసి భార్గవిని హత్య చేసిన నరేందర్ || పోలీసుల దర్యాప్తు ముమ్మరం || NTV</cx:pt>
          <cx:pt idx="14959">తథాస్తు దేవతల కథ తెలుస్కుంటే మీ జీవితం మారిపోతుంది | Know This Story Of Thathasthu Goddess | Telugu</cx:pt>
          <cx:pt idx="14960">తన పెళ్ళిలో కూడా గున్న గున్న మామిడి సాంగ్ వదలని రష్మీ|RashmiDance To Gunna Gunna Mamidi Song|</cx:pt>
          <cx:pt idx="14961">తప్పుగా అనుకునే ముందు  ఒక్కసారి ఆలోచించండి | హార్ట్ టచ్చింగ్ వీడియో | INFINITE VIEW</cx:pt>
          <cx:pt idx="14962">తమ్ముడిని కోల్పోయిన ఆ జ్ఞాపకాలు ఇంకా వీడలేదు| Allu Arjun Cried About His Brother Death| GARAM CHAI</cx:pt>
          <cx:pt idx="14963">తల్లి పార్థివదేహం దగ్గర శ్రీదేవి కూతురు చేసిన పనికి కన్నీళ్లు ఆగవు | Sridevi Daughter #9Roses Media</cx:pt>
          <cx:pt idx="14964">తల్లి శవం దగ్గర శ్రీదేవి కూతురు చేసిన పనికి మీకు కన్నీళ్లు ఆగవు | Sridevi deadbody in Mumbai</cx:pt>
          <cx:pt idx="14965">తాగి  దొరికిన యాంక‌ర్ ప్ర‌దీప్ ప‌క్క‌న ఉన్న అమ్మాయి ఎవ‌రో తెలుసా|Anchor Pradeep Drunk And Drive Case</cx:pt>
          <cx:pt idx="14966">తార్నాక రోడ్డు పై అనసూయ || Anchor Anasuya on Tarnaka Roads #9Roses Media</cx:pt>
          <cx:pt idx="14967">తీవ్ర ఆవేదనకు లోనైనా చిరంజీవి| Telugu Comedian Gundu Hanumantha Rao is No More | Chiranjeevi</cx:pt>
          <cx:pt idx="14968">తీవ్ర విషాదం లో టాలివుడ్ | Tollywood Comedian Vijay Sai Commits Suicide #PlayEven</cx:pt>
          <cx:pt idx="14969">తీవ్ర విషాదం లో నాగబాబు శోకసంద్రం లో టాలీవుడ్ ఇండస్ట్రీ || Jabardasth Nagababu #9Roses Media</cx:pt>
          <cx:pt idx="14970">తీవ్రమైన కష్టాల్లో  నాగబాబు సొంత ఇంటి నుంచి అద్దె ఇంటికి షిఫ్ట్  | Pawan kalyan | Agnatavasi</cx:pt>
          <cx:pt idx="14971">తృటిలో తప్పిన ఘోర విమాన ప్రమాదం..! | Plane Skids Off Turkish Runway on Black Sea coast | TV5 News</cx:pt>
          <cx:pt idx="14972">తెలిసి,తెలియక చేసినపాపాలు పోవాలంటే రేపుఈచిన్న పనిచేయండి | Telugu World Visite</cx:pt>
          <cx:pt idx="14973">తెల్ల పిల్లతో సెల్ఫీ దిగిన గంగవ్వ ...  Dethadi News || Dethadi Gangavva || TV1</cx:pt>
          <cx:pt idx="14974">తేజశ్విని డాన్స్.. అందుకే చేయడం లేదు | Dhee 10 Yashwanth Exclusive Interview | SumanTv Entertainment</cx:pt>
          <cx:pt idx="14975">తేజస్వినికి నాకు మద్య జరిగింది అదే  | Dhee 10 Yashwanth About Tejaswini | SumanTv Entertainment</cx:pt>
          <cx:pt idx="14976">తొందరపడి బంగారం కొనకండి దారుణంగా పడిపోనున్నాయి || Gold rates down fall trend in world wide |Sumantv</cx:pt>
          <cx:pt idx="14977">తొలి రాత్రే భార్య ఫై పైశాచిక దాడి చేసిన శాడిస్ట్ భర్త - TV9</cx:pt>
          <cx:pt idx="14978">తొలిరోజే భార్యని చిత్రహింసలు పెట్టిన శాడిస్ట్ భర్త ఏమి చెబుతున్నాడో చూడండి..! || Sadist Husband</cx:pt>
          <cx:pt idx="14979">తోకలు ఆడిస్తే కత్తిరిస్తాం | MAA President Sivaji Raja Fires On Tollywood Actresses</cx:pt>
          <cx:pt idx="14980">దండ వేయడానికి అమ్రపాలీ ఎంత సతాయించిందో చూడండి \FUNNY MOMENTS IN IAS AMRAPALI MARRIAGE</cx:pt>
          <cx:pt idx="14981">దెబ్బకు దెబ్బ.. బైరెడ్డి ప్రతీకారం వెనుక అసలు కారణం Kurnool mlc election</cx:pt>
          <cx:pt idx="14982">దేవుడా.. జాన్వీ పెళ్లి గురించి బయటపెట్టిన సంచలన నిజాలు.. Jhanvi About Her Marriage</cx:pt>
          <cx:pt idx="14983">దేవుడిగుడిముందేకామంతో8రోజులపాటుఅన్నంపెట్టకుండాడ్రగ్స్ఇస్తూ8ఏళ్ళచిన్నారిపై దారుణంI latest Telugu News</cx:pt>
          <cx:pt idx="14984">దేవుడు స్త్రీని సృష్టించే సమయంలో జరిగిన అద్భుతం ఏమిటో తెలుసుకోండి | God Making Woman | Mana Telugu</cx:pt>
          <cx:pt idx="14985">దొంగ డాక్టర్ల బాగోతాన్ని బయట పెట్టిన బాబు గోగినేని జీవిత రహస్యాలు||Babu gogineni ReaL life Character</cx:pt>
          <cx:pt idx="14986">ద్రౌపది పెట్టిన శాపం వల్లే ఇప్పుడు కుక్కలు పరిస్తితి ఇలా || Facts about Draupadi Curse to Dogs</cx:pt>
          <cx:pt idx="14987">నంది కాదు నందమూరి అవార్డులు... | Mega Fans Angry on Nandi Awards 2014 - 2016 | YOYO TV Channel</cx:pt>
          <cx:pt idx="14988">నందిని రెడ్డి స్పీచ్ కి ఎమోషనల్ అయిన రకుల్ | Rakul Preet gets emotional over Nandini Reddy's speech</cx:pt>
          <cx:pt idx="14989">నటి సన కోడలు మనందరం రోజు చూస్తున్న స్టార్ హీరోయిన్ ఎవరో చూస్తే నమ్మలేరు</cx:pt>
          <cx:pt idx="14990">నడిరోడ్డుపై పెట్రోల్ పోసి నిప్పంటించిన ప్రేమికుడు ! మామూలుగా కాదు, ఘోరం | Oneindia Telugu</cx:pt>
          <cx:pt idx="14991">నన్ను అనుభవించండి నాకు ఆర్‌జెంట్ గా శృంగారం కావాలి అంటూ రోడ్డెక్కిన యువతి |Mana Telugu</cx:pt>
          <cx:pt idx="14992">నన్ను ఏసుకున్నావా అజయ్ కౌడిన్య | Sri Reddy Strong Warning To Director Ajay Kaundinya | Friday Poster</cx:pt>
          <cx:pt idx="14993">నన్ను పచ్చిబూతులు తిట్టాడు | Sekhar Master Sensational Comments On Rakesh Master</cx:pt>
          <cx:pt idx="14994">నన్ను ఫ్రీగా అనుభవించండి ఎంతసేపైన పరవాలేదు యువతి బాంపర్ ఆఫర్ | Latest News |Mana Telugu |Life Style</cx:pt>
          <cx:pt idx="14995">నన్నునిరాకరించిన సందర్భంలోనే ఇలా చేశాను | Narender Arrest | Bhargavi Case | 10TV #Trending</cx:pt>
          <cx:pt idx="14996">నల్ల దుస్తులతో ఫిల్మ్‌ ఛాంబర్‌ చేరుకున్న మెగా  అన్నదమ్ములు | To Protest against Sri Reddy Comments</cx:pt>
          <cx:pt idx="14997">నవంబర్ 13   (చివరి కార్తిక సోమవారం) ఇది ఒక్కటి తింటే  దీపం దానం చేసినంత పుణ్యం మరియు అదృష్టం</cx:pt>
          <cx:pt idx="14998">నవంబర్ 30న పవిత్రమైన  మోక్ష ఏకాదశి ఈ రకంగా చేస్తే  మీ ఇంట్లో సకల శుభాలు కలిగి ఐశ్వర్యం సిద్దిస్తుంది</cx:pt>
          <cx:pt idx="14999">నవెంబర్ 23 న ఈ విదంగా పూజా చేస్తే మీరు కుబేరులే | November 23 Thursday Lakshmidevi Puja| Mana Telugu</cx:pt>
          <cx:pt idx="15000">నా  ప్రేమను చూపించినపుడు నమ్మని నువ్వ్  నేను ప్రేమించలేదు అంటే ఎలా నామ్యావ్ - Telugu Movie Sceens</cx:pt>
          <cx:pt idx="15001">నా  ప్రేయసి నావల్లే అలా చేసింది  | Dhee 10 Pandu About His Love Story And His Mother | Dhee 10</cx:pt>
          <cx:pt idx="15002">నా దృష్తిలో సాయి బాబా అంటే ఒక...  || Babu Gogineni about SaiBaba || Mr VenkatTV</cx:pt>
          <cx:pt idx="15003">నా పదేళ్ళ కెరీర్ లో ఇలాంటి సినిమా చెయ్యలేదు | Ram Charan Emotional Speech About Rangasthalam Movie</cx:pt>
          <cx:pt idx="15004">నా పెళ్లి అమ్మ అతనితో ఎప్పుడో ఫిక్స్ చేసింది ఎవరూ ఒప్పుకున్నా ఒప్పుకోకున్న అతన్నే పెళ్లి చేసుకుంట</cx:pt>
          <cx:pt idx="15005">నా భర్తకి చాలా మంది అమ్మాయిలతో సంబంధాలు ఉన్నాయి | Vijay Sai's Wife Vanitha Reacts On His Demise</cx:pt>
          <cx:pt idx="15006">నా భర్తకు నిద్రమాత్రలే ఇచ్చినా'... | Jyothi about Nagaraju Assassination | TS | 10TV</cx:pt>
          <cx:pt idx="15007">నా వల్లే శ్రీదేవి మరణించిందంటూ బోనీ కపూర్ సంచలన వ్యాఖ్యలు|Breaking News|Must Watch|Filmy Poster</cx:pt>
          <cx:pt idx="15008">నాకు తమ్ముడు దొరికాడు | Hats Off To Ram Charan Says Aadhi Pinisetty | Kumar Babu Praises Chitti Babu</cx:pt>
          <cx:pt idx="15009">నాకు పరిటాల రవి గుండు కొట్టించలేదు ...Pawan Kalyan On Paritala Ravi...Vijayawada..Janasena Party</cx:pt>
          <cx:pt idx="15010">నాకు పెద్ద కుటుంబ ఉంది | Kathi Mahesh Shocking Comments on Pawan Kalyan</cx:pt>
          <cx:pt idx="15011">నాగచైతన్య కి నిమ్మగడ్డ ప్రసాద్ షాకింగ్ గిఫ్ట్ | Extraordinary Gift To Nagachaitanya Samantha</cx:pt>
          <cx:pt idx="15012">నాగచైతన్య తల్లి లక్ష్మి రెండో భర్త సర్ప్రైజ్ గిఫ్ట్ | Lakshmi's Husband SharathVijay Gift To Chaithu</cx:pt>
          <cx:pt idx="15013">నాగార్జున - ఆర్జీవీ చిత్రం ప్రారంభం | Nagarjuna and Ram Gopal Varma New Movie Opening | TV5 News</cx:pt>
          <cx:pt idx="15014">నాగార్జున ప్రియమైన శత్రువును క్రిస్మస్ కు ఇంటికి ఆహ్వానించిన సమంత | Samantha Christmas Celebrations</cx:pt>
          <cx:pt idx="15015">నాగార్జున సోదరికి అతనికి ఉన్న సంబంధం ఏంటో తెలిస్తే షాక్ | facts about naga Susheela of nag sister</cx:pt>
          <cx:pt idx="15016">నాగ్ అశ్విన్, ప్రియాంక దత్ లవ్ స్టోరీ - Nag Ashwin || #Mahanati || Frankly With TNR</cx:pt>
          <cx:pt idx="15017">నాని కారు ప్రమాదానికి అసలు కారణం ఇదే... కుప్పకూలిన భార్య | Nani Wife Refuses her Car Driver</cx:pt>
          <cx:pt idx="15018">నాన్న నన్ను ఒంటరిని చేసి వెళ్ళిపోయాడు || Gundu Hanumantha Rao Son Speech about Father || Mr VenkatTV</cx:pt>
          <cx:pt idx="15019">నాన్నని పనిమనుషులతో గెంటించారు : Vijaya Chamundeswari - TV9</cx:pt>
          <cx:pt idx="15020">నిజం ఒప్పుకున్నా గజల్ భార్య.. నేను కూడా అలా చేసేదాన్ని.. | ghazal srinivas Wife About His arreste</cx:pt>
          <cx:pt idx="15021">నిద్ర లేచిన వెంటనే దీన్ని చూస్తే ఎలాంటి అదృష్టం వరిస్తుందో తెలుసా | See These Things After wake up |</cx:pt>
          <cx:pt idx="15022">నిన్న ఇంట్లో పెళ్లి బాజాలు ఈ రోజు రెడ్ హ్యాండెడ్ గా దొరికి షాకిచ్చిన టాలీవుడ్ హీరోయిన్ | Gossip Adda</cx:pt>
          <cx:pt idx="15023">నిన్న నేడు శ్రీ రెడ్డి మాటలు చూడండి | Sri Reddy Different Speech | Pawan Kalyan | Adya Media</cx:pt>
          <cx:pt idx="15024">నిన్న సాయంత్రం శ్రీదేవి చితిమంటల్లో పెద్దకూతురు ఏం వేసిందో తెలిస్తే షాక్ || Sridevi latest News</cx:pt>
          <cx:pt idx="15025">నిమషాల్లో మీ మెడ బాగం తెల్లగా అవ్వాలంటే ఇలాచేయండి ||  Remove Blackness Around Neck In Minutes</cx:pt>
          <cx:pt idx="15026">నిమిషాల్లో ముఖం తెల్లగా మారాలంటే ఇలా చేయండి || Skin Whitening Home remedy</cx:pt>
          <cx:pt idx="15027">నిర్భయ కన్నా ఘోరం కానీ దీనికి BJP సపోర్ట్  ఆసిఫా కధ| Kashmir Ashifa Story |PleaseJustice for Aashifa</cx:pt>
          <cx:pt idx="15028">నిహారిక తో ప్రభాస్ చిరంజీవి ను కలిసిన క్రిష్ణం రాజు |Prabhas going to marry Niharika</cx:pt>
          <cx:pt idx="15029">నిహారిక ని పెళ్లి చేసుకోబోయేది ఎవరో బయటపడింది అతను ఎవేరో  కాదు | about Niharika Marriage</cx:pt>
          <cx:pt idx="15030">నిహారిక ప్రభాస్ పెళ్లా అని అడిగితే చిరు అన్న మాటలు !| Chiru Reacted On Prabhas Niharika Marriage !</cx:pt>
          <cx:pt idx="15031">నిహారికతో ప్రభాస్ పెళ్లి సంతోషంలో రెండు కుటుంబాలు || Prabhas Marriage With Niharika #9Roses Media</cx:pt>
          <cx:pt idx="15032">నిహారికతో ప్రభాస్ పెళ్లి!...చిరంజీవిని కలిసిన కృష్ణంరాజు | Prabhas to marry girl from Mega family</cx:pt>
          <cx:pt idx="15033">నీ కూతురుతో కలిసి GST చూస్తారా ? | Ram Gopal Varma About His Mother, Daughter and GST | ABN Telugu</cx:pt>
          <cx:pt idx="15034">నీ యమ్మ కేసీఆర్ నీకు ఎందుకురా థర్డ్ ఫ్రంట్ ...V Hanumantha Rao Comments On CM KCR On Third Front</cx:pt>
          <cx:pt idx="15035">నీకో దండం నాకేం రాదు అని ? Babu Gogineni Interview | About Paripoornananda Swamy | Eagle Media Works</cx:pt>
          <cx:pt idx="15036">నీళ్లుతాగడానికిఇంటికివచ్చిఈయువకుడు50మందిపెళ్ళైనఅమ్మాయిలనుఎంచేసావుతెలుసా ? I latest Telugu News</cx:pt>
          <cx:pt idx="15037">నేడే సంపూర్ణ చంద్ర గ్రహణం ఈ 7 పనులు తప్పక చేయండి | Lunar Eclipse on 31 jan| MSR TV</cx:pt>
          <cx:pt idx="15038">నేను ఆత్మహత్య చేసుకోవాల్సింది కానీ అతను చేసుకున్నాడు - కమెడియన్ విజయ్ సాయి భార్య || iDream News</cx:pt>
          <cx:pt idx="15039">నేను ఇంటికి వెళితే మా అమ్మ ఎవడ్రా నువ్వు అంది | Jabardasth Bullet Bhaskar About His Mother</cx:pt>
          <cx:pt idx="15040">నేను చస్తే నా శవాన్ని కూడా శేఖర్ మాస్టర్ తాకడానికి వీల్లేదు..! Rakesh Master Sensational Comments</cx:pt>
          <cx:pt idx="15041">నేను సహాయం చేస్తూనే ఉంటాను కానీ నేనెవరికీ చెప్పుకోను..పవన్ కూడా చెప్పుకోడు : మహేష్ | Mahesh Babu</cx:pt>
          <cx:pt idx="15042">న్యూస్ రీడర్ ఆత్మహత్య | TV Anchor Radhika Reddy Commits Suicide | Hyderabad | TV5 News</cx:pt>
          <cx:pt idx="15043">పగబట్టిన ఆవు 4ఏళ్ళుగా ఆబస్సు డ్రైవర్ దిగితేఒట్టు||Cow Block the Bus Route Since 4Years in Karnataka</cx:pt>
          <cx:pt idx="15044">పట్నం అచ్చిన గంగవ్వ ... సంగతి ఏందో మరి ...  Dethadi News || TV1</cx:pt>
          <cx:pt idx="15045">పబ్లిక్ ఎంత దరిద్రం గా చెప్పారో మీరే చూడండి l Jai Simha Public Talk | Jai Simha Public Response</cx:pt>
          <cx:pt idx="15046">పరగడుపున తింటే రోజు 1 కిలో తగ్గడం ఖాయం || Get weight Loss 1 kg per day</cx:pt>
          <cx:pt idx="15047">పవన్ ఆగ్రహం | Janasena chief Pawan Kalyan lambastes Parakala Prabhakar for his betrayal | New Waves</cx:pt>
          <cx:pt idx="15048">పవన్ కల్యాణ్ కోసం హీరోయిన్ మౌనదీక్ష || Madhavi Latha || Sri Reddy comments on Pawan Kalyan - TV9</cx:pt>
          <cx:pt idx="15049">పవన్‌ కల్యాణ్‌కు నాలుగో భార్యగా నేను రెడీ! | Pawan Kalyan Fan | Tollywood Nagar</cx:pt>
          <cx:pt idx="15050">పవన్ కళ్యాణ్ అందర్నీ పిచ్చోల్ని , వెదవల్ని చేస్తున్నాడు | తన సినిమాలకోసం ఫ్యాన్స్ ని వాడుకుంటున్నాడు</cx:pt>
          <cx:pt idx="15051">పవన్ కళ్యాణ్ కి దేవుడు బలము ఉండిఉండాలి | Undavali Arun Kumar Funny Comments On Pawan kalyan</cx:pt>
          <cx:pt idx="15052">పవన్ కళ్యాణ్ కి నాలుగోవ భార్య గా ఉంటా అంటూ సంచలన వాక్యాలు చేసింది ఎవేరో కాదు  | Pawan kalyan</cx:pt>
          <cx:pt idx="15053">పవన్ కళ్యాణ్ కు గంగవ్వ మంగళార్తి || Dethadi News || దేత్తడి గంగవ్వ || దేత్తడి వార్తలు - TV1</cx:pt>
          <cx:pt idx="15054">పవన్ కళ్యాణ్ కు పూనమ్ నాలుగో భార్య?: కత్తి మహేష్ | Pawan Kalyan 4th Wife Poonam kaur? | Kathi Mahesh</cx:pt>
          <cx:pt idx="15055">పవన్ కళ్యాణ్ గారిని చాలా సార్లు అడిగాను - Hero Sivaji || Pawan Kalyan || TV9</cx:pt>
          <cx:pt idx="15056">పవన్ కళ్యాణ్ గురించి జగన్ ఏమన్నారు..? || YS Jagan Sensational Comments on Pawan Kalyan</cx:pt>
          <cx:pt idx="15057">పవన్ కళ్యాణ్ గురించి మాట్లాడిన గోగినేని - Babu Gogineni || Dil Se With Anjali</cx:pt>
          <cx:pt idx="15058">పవన్ కళ్యాణ్ ని ఏమీ అనొద్దు! అయన ప్రజల కోసం ఎండలో పోరాడుతున్నాడు: నటి అపూర్వ</cx:pt>
          <cx:pt idx="15059">పవన్ కళ్యాణ్ ని చంపేస్తా|Journalist Khrushchev Responds On Politicians, Media Vulgar Comments|AP24x7</cx:pt>
          <cx:pt idx="15060">పవన్ కళ్యాణ్ పాటతో హోరెత్తిన సభ | Pawan Kalyan Craze at Telugu Mahasabhalu 2017 | YOYO Cine Talkies</cx:pt>
          <cx:pt idx="15061">పవన్ కళ్యాణ్ ఫ్యాన్ ఫోన్ కాల్ | Saptagiri Exclusive Interview | #Trending | 10TV</cx:pt>
          <cx:pt idx="15062">పవన్ కళ్యాణ్ మసాజ్ గురించి బయటపెట్టిన నటి | Artist Sruthi About Pawan Kalyan Character | TV5 News</cx:pt>
          <cx:pt idx="15063">పవన్ కళ్యాణ్ మాటలకి హర్ట్ అయిన చిరంజీవి ఫైర్ | Pawan Kalyan Comments Hurted Chiranjeevi | GARAM CHAI</cx:pt>
          <cx:pt idx="15064">పవన్ కళ్యాణ్ లండన్ నుంచి రాగానే ఎవరిని కలిసారో తెలుసా ? | Whom Met Pawan After Coming From London ?</cx:pt>
          <cx:pt idx="15065">పవన్ కు ఫోన్ చేసి ఏడ్చేసిన అఖిరానంద్ ఎందుకో తెలిస్తే షాక్ | Pawan Kalyan Son Akira Nandan |GARAMCHAI</cx:pt>
          <cx:pt idx="15066">పవన్ గాన్ని మ్యాగీ తిని సత్తవా అని గరం ఐన గంగవ్వ || Dethadi News || TV1</cx:pt>
          <cx:pt idx="15067">పవన్ ని ఉతికి ఆరేసిన ఈ మహిళ Women Comments On Pawan Kalyan Janasena Party Meeting | Cinema Politics</cx:pt>
          <cx:pt idx="15068">పవన్ నిజస్వరూపం బయటపెట్టిన యమునా Yamuna Reveals About Pawan Kalyan</cx:pt>
          <cx:pt idx="15069">పవన్ నిజస్వరూపం బయటపెట్టిన యువకుడు Jagan Fans Strong Warning On Pawan Kalyan | Cinema Politics</cx:pt>
          <cx:pt idx="15070">ప‌వ‌న్ పై భ‌గ్గుమ‌న్న ఎమ్మెల్యే అనిల్ కుమార్ యాద‌వ్ ||  వారెవ్వా..మీరే చూడండి</cx:pt>
          <cx:pt idx="15071">పవన్‌కి కోచింగ్ ఇచ్చి జనాల్లోకి పంపండి : కత్తి | Kathi Mahesh Serious On Pawan kalyan Politics | TV5</cx:pt>
          <cx:pt idx="15072">పవన్‌కు క్షమాపణ చెప్పిన మహిళా ఆర్టిస్టులు</cx:pt>
          <cx:pt idx="15073">పాపం హైదరాబాద్ నుండి ఏడుస్తూ వెళ్లిన ఇవాంకా ట్రంప్ కారణం ఇదే | Ivanka Trump Before Leaving Hyderabad</cx:pt>
          <cx:pt idx="15074">పాపం.! శ్రీదేవి పెంపుడు కుక్క | Sridevi Pet Shocking Reaction at Her Funeral | YOYO Cine Talkies</cx:pt>
          <cx:pt idx="15075">పారాషూట్ కొబ్బరి నూనె గురించి ఈ షాకింగ్ నిజం.. || Interesting Facts About Parachute Coconut Oil</cx:pt>
          <cx:pt idx="15076">పార్టీ అని చెప్పి పడుకోమన్నారు : శ్రేష్ఠ లిరిక్ రైటర్ | Lyric Writer Shrestha About Ghazal Srinivas</cx:pt>
          <cx:pt idx="15077">పార్టీకి,ఫంక్షన్ కి వెళ్లే 10 నిమిషాల ముందు ఇలాచేస్తే ముఖం తెల్లగా అందంగా... || FACIAL AT HOME</cx:pt>
          <cx:pt idx="15078">పాల ప్యాకెట్ గొడవ ప్రాణం మీదకు తెచ్చింది వీడిన కూకట్ పల్లి విద్యార్థి మిస్టరీ|Sudheer|Kukatpally</cx:pt>
          <cx:pt idx="15079">పిల్లల దొంగను దొర్కవట్టిన గంగవ్వ .... Dethadi Gangavva || Dethadi News || TV1</cx:pt>
          <cx:pt idx="15080">పెంటిగాని మన్వరాల్తో రాజుగాని పెండ్లి కాయం చేసిన గంగవ్వ || Dethadi News || Dethadi Gangavva || TV1</cx:pt>
          <cx:pt idx="15081">పెదాలు ఇలా అవ్వడానికి కారణం ఏంటంటే | Actress Sri Reddy Gives Clarity On Her Lip Augmentation</cx:pt>
          <cx:pt idx="15082">పెద్ద హీరోలకు బినామీగా మారి ఆస్తులని పోగు చేసుకుంటూ వారిని బజారు పాలు చేస్తున్న హీరో | Gossip Adda</cx:pt>
          <cx:pt idx="15083">పెళ్లి అయిన గంటల్లోనే అనంతలోకాలకు వధువు..! | Bride Sudden Death In Suryapet | TV5 News</cx:pt>
          <cx:pt idx="15084">పెళ్లి చేసుకుంటానని పిలిచి హత్య చేసిన ప్రియుడు..! | Yadadri District | TV5 News</cx:pt>
          <cx:pt idx="15085">పెళ్లి చేసుకున్న రేష్మి సుదీర్ ..పెళ్లి జరిపించిన రోజా , నాగబాబు || Jabardasth | Reshmi #9RosesMedia</cx:pt>
          <cx:pt idx="15086">పెళ్లి చేసుకోమని అడిగినందుకు ప్రియురాలి హత్య..! | Yadadri District | TV5 News</cx:pt>
          <cx:pt idx="15087">పెళ్లి పీటలు ఎక్కబోతున్న ఆమ్రపాలి, వరుడు మనకు తెలిసినవాడే | Collector Amrapali Marriage..! | SumanTV</cx:pt>
          <cx:pt idx="15088">పెళ్లి పీటలెక్కబోతున్న ఆమ్రపాలి | Warangal Collector Amrapali Marriage Fixed | ABN Telugu</cx:pt>
          <cx:pt idx="15089">పెళ్లి పై క్లారిటీ|Krishnam Raju Clarity Statement Shatters Prabhas Niharika Marriage Rumours</cx:pt>
          <cx:pt idx="15090">పెళ్లిలో ఆమ్రపాలి చేసిన ప‌నికి షాకైన భ‌ర్త || Collector Amrapali Marriage Highlights | Amrapali IAS</cx:pt>
          <cx:pt idx="15091">పెళ్ళాం వాదన విని జడ్జి షాక్..i  ప్రతి అత్తకు ఓ రిలీఫ్...ప్రతి భర్తకు ఓ షాక్ ||  Tollywood Nine</cx:pt>
          <cx:pt idx="15092">పెళ్ళికి హైపర్ ఆది ఇచ్చిన గిఫ్ట్ చూసి షాక్ అయిన దొరబాబు భార్య|Hyper Aadi Gift To Dorababu|GARAM CHAI</cx:pt>
          <cx:pt idx="15093">పెళ్ళిలో ఆమ్రపాలి కట్టుకున్న చీర ధర ఎంతో తెలిస్తే షాక్ అవ్వాల్సిందే || Amrapali Marriage Photos</cx:pt>
          <cx:pt idx="15094">పెళ్ళైన మరుసటి రోజే శ్రేయాకు దిమ్మతిరిగే షాక్ | Actress Shriya Saran Husband | Celebrity News</cx:pt>
          <cx:pt idx="15095">పెళ్ళైన తొలిరోజే భార్యపై దాడి చేసిన శాడిస్ట్ మొగుడు || గది నిండా పగిలిన గాజులు, బెడ్ నిండా రక్తం</cx:pt>
          <cx:pt idx="15096">పెళ్ళైన మొదటి రోజే భార్యకు నరకం చూపించిన శాడిస్ట్ భర్త | AP24x7</cx:pt>
          <cx:pt idx="15097">పెళ్ళైన రెండు నెలలకే గొడవ పడ్డ సమంతా నాగ చైతన్య.. || Samantha And Naga Chaitanya After Marriage</cx:pt>
          <cx:pt idx="15098">పెళ్ళైన15 ని లకు విడాకులిచ్చినా భార్య ఇంతకీ భర్త చేసింది చేసింది ఏంటో తెలిస్తే I Latest Telugu News</cx:pt>
          <cx:pt idx="15099">పేలిపోయిన పెట్రోల్ ట్యాంకర్ - TV9</cx:pt>
          <cx:pt idx="15100">పేషెంట్ అందంగా ఉందని అనుభవించాలనుకున్నాడు ఇంతలోనే షాక్ డాక్టర్ గుండెకుఏమైందో తెలుసా? I Latest News</cx:pt>
          <cx:pt idx="15101">పొట్ట మొత్తం తగ్గిపోయి ,నడుము నజ్జుగా మారాలంటే ఇలా చేయండి || Homemade Remedy to Lose Stomach Fat</cx:pt>
          <cx:pt idx="15102">పొట్టు పొట్టు  ... జీలానంద బాబా జిల్ జిల్ జీలా || Dethadi News || Dethadi Gangavva || Tv1</cx:pt>
          <cx:pt idx="15103">పొట్టేసుకొని ఉంటే సెక్సీ అంటున్నారు | Jagapathi Babu Making Super Fun @ Rangasthalam Thank You Meet</cx:pt>
          <cx:pt idx="15104">పొడుపు పొట్లం ఇప్పుతున్న గంగవ్వ || Dethadi News || దేత్తడి వార్తలు -  TV1</cx:pt>
          <cx:pt idx="15105">పొద్దున్నే మీ గ్యాస్ పొయ్యి  కింద ఇలా చేసి ఉపయోగిస్తే భర్త ధనవంతుడు అవ్వటానికి కారణం మీరే అవుతారు</cx:pt>
          <cx:pt idx="15106">పోరన్ని లగ్గం జేసుకుంట అంటున్న మల్లి || Jabardasth Komaram Dandora || 11-06-2018 - TV1</cx:pt>
          <cx:pt idx="15107">పోలీసుల ముందు  స్వాతి, రాజేష్ ఎలా గొడ‌వ ప‌డ్డారో చూడండి || Swathi And Rajesh About Sudhakar Reddy</cx:pt>
          <cx:pt idx="15108">పోలీసులకు అడ్డంగా బుక్ అయిన యాంకర్ ప్రదీప్ , జైలు శిక్ష ఖరారు? | Tv anchor pradeep Arrest</cx:pt>
          <cx:pt idx="15109">పోలీసులకు దొరికిన తరువాత యాంకర్ ప్రదీప్ మొదటి వీడియో | ANCHOR PRADEEP FIRST VIDEO AFTER ARREST</cx:pt>
          <cx:pt idx="15110">పోస్ట్ మార్టం లో బయటపడ్డ నిజాలు...|Shocking Facts Revealed In Top Actress Sridevi Post-mortem Report</cx:pt>
          <cx:pt idx="15111">ప్రతి రోజు అన్ని శుభాలే కలగాలంటే వైకుంఠ ఏకాదశి రోజు ఇలా చేయండి || Vaikunta Vaibhavam || Bhakthi TV</cx:pt>
          <cx:pt idx="15112">ప్రదీప్ ఇప్పుడు ఇంట్లో ఏం చేస్తున్నాడో తెలుసా || Anchor Pradeep #9Roses Media</cx:pt>
          <cx:pt idx="15113">ప్రదీప్ కారులో అమ్మాయిలు విషయం బయటపెట్టిన శ్రీముఖి | Anchor Seeemukhi about Pradeep</cx:pt>
          <cx:pt idx="15114">ప్ర‌దీప్ కారులో ఉంది నేనే శ్రీముఖి వివరణ ? | Anchor Srimukhi reacts on tv anchor pradeep arrest</cx:pt>
          <cx:pt idx="15115">ప్ర‌దీప్ కారులో ఉంది నేనే.. శ్రీముఖి సంచ‌ల‌న వ్యాఖ్య‌లు | Anchor Srimukhi Comments On Anchor Pradeep</cx:pt>
          <cx:pt idx="15116">ప్రదీప్ కారులో ఉన్న అమ్మాయిలు ఎవరు? || Anchor Pradeep Machiraju Drunk And Drive Issue</cx:pt>
          <cx:pt idx="15117">ప్రదీప్ కార్లొ పక్కన ఉన్న అమ్మయీ ఎవరొ తెలుసా..? || Anchor Pradeep in Drunk and Drive || Mr VenkatTV</cx:pt>
          <cx:pt idx="15118">ప్రదీప్ కి వార్నింగ్ ఇచ్చిన శ్రీముఖి || Anchor Srimukhi Gives Warning to Pradeep || PTV</cx:pt>
          <cx:pt idx="15119">ప్రదీప్ కు షాక్.. మూడేళ్ళు శిక్ష.. || Final Judgement On Anchor Pradeep Issue</cx:pt>
          <cx:pt idx="15120">ప్రదీప్ తాగిన బ్రాండ్ ఏంటో తెలిస్తే దిమ్మతిరిగిపోతుంది || Anchor Pradeep Caught in Drunk and Drive</cx:pt>
          <cx:pt idx="15121">ప్రదీప్ పక్కన ఉన్న అమ్మాయి ఆ... పెద్దయన కూతురు అని తెలిసిపోయింది || #Pradeepmachiraju || #NewsNow</cx:pt>
          <cx:pt idx="15122">ప్రదీప్ పై శేఖర్ మాస్టర్ షాకింగ్ కామెంట్స్|Dhee10 SekharMaster Shocking Comments OnPradeep|GARAMCHAI</cx:pt>
          <cx:pt idx="15123">ప్రదీప్ పై సుమ షాకింగ్ కామెంట్స్|Top Anchor Suma Sensational Comments On Anchor Pradeep|Filmy Poster</cx:pt>
          <cx:pt idx="15124">ప్రపోస్ చేసిన నాలుగు గంటల్లోనే పెళ్లి  కొద్దిసేప‌టికే దారుణం || Marriage On Valentine's Day | Viral</cx:pt>
          <cx:pt idx="15125">ప్రభాస్ కు ఆ పిచ్చి ఎక్కువ…నిజం బయటపెట్టిన శ్రీరెడ్డి |Actor Sri Reddy SHOCKING Comment On Prabhas</cx:pt>
          <cx:pt idx="15126">ప్రభాస్ కు నిహారికతో పెళ్లి...దిమ్మతిరిగే షాక్ ఇచ్చిన అనుష్క | Anushka and Prabhas Latest News</cx:pt>
          <cx:pt idx="15127">ప్రభాస్ తో పెళ్లి...నిహారిక ఏమన్నదో చూస్తే ఆశ్చర్యపోతారు |Niharika responds on Marriage with Prabhas</cx:pt>
          <cx:pt idx="15128">ప్రభాస్ నిహారిక పెళ్లి పై  మెగా హీరో ఫైర్  | Mega Hero Reacted On Prabhas Niharika Marriage</cx:pt>
          <cx:pt idx="15129">ప్రభాస్ ను మించిపోయిన షర్మిల కొడుకు...ఏం చేస్తున్నాడో చూస్తే షాక్ | Sharmila Son Shocking decision</cx:pt>
          <cx:pt idx="15130">ప్రభుత్వ ఉద్యోగులకు KCR షాక్? || ప్రభుత్వ ఉద్యోగులకు సాధారణ బదిలీలు లేనట్లే?|| Raj News</cx:pt>
          <cx:pt idx="15131">ప్రమాదం తరువాత MMTS Train Selfy Video After Incident Feeling Hyderabad | Cinema Politics</cx:pt>
          <cx:pt idx="15132">ప్రమాదానికి గురైన కారు..ఆస్పత్రిలో నాని..ఆందోళనలో అభిమానులు|Top Hero Nani Car Accident|Breaking News</cx:pt>
          <cx:pt idx="15133">ప్రముఖ ఛానల్ దుమ్ముదులిపిన కాలర్ | Sri Reddy Controversial Leaks | CVR News</cx:pt>
          <cx:pt idx="15134">ప్రముఖ టాలీవుడ్ నటి ఇక లేరు..కడసారి చూపుకు తరలి వస్తున్న సినీ ప్రముఖులు.. actress tollywood</cx:pt>
          <cx:pt idx="15135">ప్రముఖ టీవీ నటి కన్నుమూత.. తీవ్ర విషాదంలో సినీ పరిశ్రమ TV Actress</cx:pt>
          <cx:pt idx="15136">ప్రముఖ టీవీ యాంకర్ ని గుడి లో పెళ్లి చేసుకున్నజబర్దస్త్ దొరబాబు || Anchor Got Married To Dorababu</cx:pt>
          <cx:pt idx="15137">ప్రముఖ తెలుగు నటి మృతి.. కడసారి చూపుకు తరలి వస్తున్నటాలీవుడ్ నటులు Telugu Actress</cx:pt>
          <cx:pt idx="15138">ప్రముఖ నటుడు ఇక లేరు.. శోకసంద్రంలో తెలుగు నటులు .తరలి వస్తున్న అభిమానులు  Legendary Actor</cx:pt>
          <cx:pt idx="15139">ప్రాణంగా పెంచుకున్న కొడుకు చనిపోతే అల్లు అరవింద్ ఎలాంటి నిర్ణయం తీసుకున్నాడో చూడండి | Gossip Adda</cx:pt>
          <cx:pt idx="15140">ప్రాణాలు పోతున్నా.. క్షణాల్లో కొడుకును కాపాడింది..! | Oneindia Telugu</cx:pt>
          <cx:pt idx="15141">ప్రామిసరీ నోట్ రాసేటప్పుడు అందరు చేసే తప్పు | What is Promissory Note | How To Write Promissory Note</cx:pt>
          <cx:pt idx="15142">ప్రియుడి కోసం భర్త హత్య..! | DCP Over Jyothi Crime Story | TV5 News</cx:pt>
          <cx:pt idx="15143">ప్రేమ పెళ్లి చేసుకోబోతున్నవరంగల్ కలెక్టర్ ఆమ్రపాలి...వరుడు ఎవరో తెలిస్తే షాక్ | Media Masters</cx:pt>
          <cx:pt idx="15144">ఫంక్షన్ చివరలో రానా సమంత ని ఎలా ఆడుకున్నాడో చూడండి | Rana Fun With Samantha At Her Wedding Reception</cx:pt>
          <cx:pt idx="15145">ఫైటర్ గా మారిన వర్మ..! | Angry RGV Became Fighter | TV5 News</cx:pt>
          <cx:pt idx="15146">ఫోన్ లో విజయన్ ని బెదిరించిన వనిత | Vanitha Reddy Warns Comedian Vijay Sai | Leaked Phone Cal</cx:pt>
          <cx:pt idx="15147">ఫ్లైట్ యాక్సిడెంట్కిగురైనచిరంజీవి,వెంకటేష్,విజయశాంతిUnknown Truth About Tollywood Stars Flight Story</cx:pt>
          <cx:pt idx="15148">బండారు దత్తాత్రేయ కోడుకి చావుని ఎలా చెప్పారంటే..? || Bandaru Dattatreya Son is No More |Sumantv</cx:pt>
          <cx:pt idx="15149">బండ్ల గణేష్ కి 6 నెలల జైలు శిక్ష..తలపట్టుకున్నతెలుగు సిని పెద్దలు..ఎందుకో తెలిస్తే మీరు షాక్ అవుతారు</cx:pt>
          <cx:pt idx="15150">బండ్ల గణేష్ ని ఉతికేసిన వైసీపీ అభిమాని ! YCP FAN FIRES ON BANDLA GANESH |</cx:pt>
          <cx:pt idx="15151">బడి షురూ ఐతే  | When School Starts | My Village Show comedy</cx:pt>
          <cx:pt idx="15152">బయట శేఖర్ మాస్టర్ నిజస్వరూపం తెలిస్తే  షాక్ | Dhee 10 Judge Sekhar Master Real Facts | GARAM CHAI</cx:pt>
          <cx:pt idx="15153">బయటపడిన సంచలన నిజం|Social Activist Devi Sensational Comments On Ghazal Srinivas|Filmy Poster</cx:pt>
          <cx:pt idx="15154">బయటపడ్డ నిజాలు..గిడ్డి ఈశ్వరి వీడియో వెనుక ప్రశాంత్ కిషోర్..</cx:pt>
          <cx:pt idx="15155">బయటపడ్డ ఫోన్ కాల్ సంభాషణ | Phone Conversation Between Vijay Sai's Father And Vanitha | ABN</cx:pt>
          <cx:pt idx="15156">బయటపడ్డ బోనీ కపూర్ అసలు నిజస్వరూపం.. అసలు ఆరోజు ఏం జరిగిందో తెలిస్తే షాక్ || Boney Kapoor &amp; Sridevi</cx:pt>
          <cx:pt idx="15157">బయటపడ్డ సంచలన నిజాలు|Unknown Facts About Top Comedian Gundu Hanumantha Rao Son Adithya</cx:pt>
          <cx:pt idx="15158">బాబాకి ఇష్టమైన గురువారం ఈ పాటలు వింటే బాబా మీ ఇంటి తలుపు తడతాడు || Shirdi Sai Baba Devotional Songs</cx:pt>
          <cx:pt idx="15159">బాబు కు షాక్ - జగన్ కొత్త ఛానల్ పేరే ఏంటో చూడండి | YS Jagan To Start New News Channel</cx:pt>
          <cx:pt idx="15160">బాబు గోగినేని గురించి కొన్ని షాకింగ్ నిజాలు | Facts About Babu Gogineni | Eagle Media Works</cx:pt>
          <cx:pt idx="15161">బాబు గోగినేని బయటపెట్టిన గుడ్డు బాగోతం | Babu Gogineni Impossible Egg Break Challenge | ABN</cx:pt>
          <cx:pt idx="15162">బాబు గోగినేని మిమిక్రీ తో అదరగొట్టిన శివా రెడ్డి - Comedian Siva Reddy || Saradaga With Swetha Reddy</cx:pt>
          <cx:pt idx="15163">బాబు గోగినేని సంక్రాంతి పందాలపై వివాదాస్పద వ్యాఖ్యలు | BJP Raghuram Raju | Part 3 | ABN Debate</cx:pt>
          <cx:pt idx="15164">బాబు ఫోన్ ఎత్తగానే రాజ్ నాథ్ మొదటి మాట ఇదే! | TDP To Break Alliance With BJP | AP News | Newsmarg</cx:pt>
          <cx:pt idx="15165">బాబుకు గుర్నాథ్‌రెడ్డి పెద్ద దేబ్బేసాడుగా .....</cx:pt>
          <cx:pt idx="15166">బాబోయ్ ట్విస్ట్ లేట్విస్ట్ లు..ఎవరు ఈ వనితారెడ్డి || Secrects Behind Vijay Sai Wife Vanitha Reddy</cx:pt>
          <cx:pt idx="15167">బాలయ్య చేసిన పనికి కన్నీళ్లు పెట్టుకున్న ఉదయభాను ...అసలు ఏం జరిగింది | Udaya Bhanu about Balakrishna</cx:pt>
          <cx:pt idx="15168">బాలిక బ్రతికుండగానే చనిపోయిందని నిర్దారించిన వైద్యులు || అంత్యక్రియలు చేస్తుండగా కదిలిన బాలిక || NTV</cx:pt>
          <cx:pt idx="15169">బాలిక బ్రతికుండగానే చనిపోయింది అని చెప్పిన వైద్యులు || అంత్యక్రియల్లో కదిలిన బాలిక #9Roses Media</cx:pt>
          <cx:pt idx="15170">బిచ్చగాళ్ళాను  పట్టిచ్చి డబ్బు సంపాదిస్తానంటున్న రాజుగాడు .. కోపానిక్చిన గంగవ్వ || Dethadi Gangavva</cx:pt>
          <cx:pt idx="15171">బిచ్చాగాళ్ళకి దానం చేసేటప్పుడు పొరపాటున కూడా ఇలా చేయకండి, నాశనమైపోతారు | Mana Telugu |Devotional</cx:pt>
          <cx:pt idx="15172">బిత్తిరి సత్తి ని కొట్టింది నేనే దీనికోసమే అతన్నికొట్టాను || Bithiri Sathi #9Roses Media</cx:pt>
          <cx:pt idx="15173">బిత్తిరి సత్తి మిమిక్రీ ..నవ్వులే నవ్వులు..Bithiri Sathi Mimicry Performance..KCR..Chandrababu Naidu</cx:pt>
          <cx:pt idx="15174">బిల్లు ఎక్కువత్తాందని  పళ్లెంతోని కరెంటు పుట్టిత్తనంటున్న గంగవ్వ || Dethadi News || TV1</cx:pt>
          <cx:pt idx="15175">బోనీ కపూర్ అరెస్ట్ .కారణం ఇదే | Heroine Sridevi | Boney Kapoor #9Roses Media</cx:pt>
          <cx:pt idx="15176">బోనీకపూర్ అసలు రంగును బయటపెట్టిన శ్రీదేవి అక్క | Sridevi sister Srilatha angry over Boney kapoor</cx:pt>
          <cx:pt idx="15177">బోరబండలో ఇడ్లీలు అమ్ముకునేది నన్ను అంత మాట అంటుందా || Rakesh Master about Sekhar Master Wife</cx:pt>
          <cx:pt idx="15178">బ్రహ్మానందం పద్యాలతో స్టేజి దద్దరిల్లింది.. Brahmanandam Emotional Speech At Telugu Mahasabhalu 2017</cx:pt>
          <cx:pt idx="15179">బ్రేకింగ్ : కత్తి మహేష్ నన్ను బలాత్కరించాడు..ఇదిగో సాక్ష్యం | Artist Sunitha about Kathi Mahesh</cx:pt>
          <cx:pt idx="15180">బ్రేకింగ్ న్యూస్: హుటాహుటిన ఆంధ్రాకి మోడీ| PM Modi AP Tour Schedule Confirmed | BJP | TDP | Newsmarg</cx:pt>
          <cx:pt idx="15181">భరత్ అనే నేను టీజర్ రివ్యూ ..Bharat Ane Nenu Teaser Review..The Vision of Bharat...Mahesh Babu</cx:pt>
          <cx:pt idx="15182">భర్త చనిపోయాక జయసుధ ఏమి చేస్తుందో తెలుస్తే షాక్ | Jayasudha Present Life</cx:pt>
          <cx:pt idx="15183">భ‌ర్త రోజూ తాగివ‌చ్చి కొడుతున్నాడ‌ని ఈ భార్య ఏం చేసిందో తెలుసా | Latest Viral News In Telugu | Viral</cx:pt>
          <cx:pt idx="15184">భర్త వెనుక ఉండగానే కుప్పకూలిపోయిన శ్రీదేవి What Happpend Between Sridevi &amp;Boney kapoor before Time</cx:pt>
          <cx:pt idx="15185">భర్తకట్టినతాళినితెంపిప్రియుడితోకట్టించుకున్నవీడియోనుభర్తకేపంపిందిఅదిచూసిభర్త  I latest Telugu News</cx:pt>
          <cx:pt idx="15186">భాగమతి సినిమా చూసిన ప్రభాస్ అనుష్క ని ఏమ్మన్నాడో తెలుసా || Bhaagamathie Movie #9Roses Media</cx:pt>
          <cx:pt idx="15187">భానుప్రియ భర్త  మృతి తీవ్ర దుఃఖంలో భానుప్రియ || Tollywood Heroine BhanuPriya Husband Passed Away</cx:pt>
          <cx:pt idx="15188">భార్య అశ్లీల వీడియోలు  చూసిన భర్త ఏం చేసాడో తెలిస్తే షాక్ || Telugu Full Screen</cx:pt>
          <cx:pt idx="15189">భార్య తో వెంకటేష్ ...Venkatesh Wife Neeraja At Samantha Naga Chaitanya Wedding Reception..Allu Arjun</cx:pt>
          <cx:pt idx="15190">భార్య, కూతురు చనిపోయారు కోట్లు పోయాయి కొడుకు చేసే పనితెలిస్తే కన్నీళ్లు ఆగవు || Gundu Hanumanth Rao</cx:pt>
          <cx:pt idx="15191">భార్యని చిత్రహింశలు పెట్టిన శాడిస్ట్ భర్త మొదటిరాత్రే కొట్టడానికి అస్సలు కారణం ఇదే...| Media Masters</cx:pt>
          <cx:pt idx="15192">భార్యనుచదివించాలనిదుబయ్ కివెళ్ళాడుఇంటికొచ్చినభర్తకుభార్యఇచ్చినసప్రైజ్ఏంటోతెలిస్తేLatest Telugu News</cx:pt>
          <cx:pt idx="15193">మంగళవారం ఈ పాటలు పెట్టి హనుమంతుడిని మీ ఇంటికి పిలవండి తప్పక వస్తాడు | Lord Hanuman Songs Telugu</cx:pt>
          <cx:pt idx="15194">మందుతాగిన శ్రీదేవిపై జాతీయజెండా కప్పడమేంటి ప్రకాష్ రాజ్ కామెంట్స్|PrakashRaj Comments On Sridevi|</cx:pt>
          <cx:pt idx="15195">మద్యంతాగి కారు నడుపుతూ దొరికిపోయిన యాంకర్ ప్రదీప్..! | Anchor Pradeep Drunk &amp; Drive Case | TV5 News</cx:pt>
          <cx:pt idx="15196">మన ఇంజనీర్ల టాలెంట్ గురించి మాటల్లో చెప్పలేం మీరే చూడండి😄 | INFINITE VIEW</cx:pt>
          <cx:pt idx="15197">మనోడి తమిళ్ స్పీచ్ కి రెస్పాన్స్ అదుర్స్ | Superb Response For Vijay Devarakonda Tamil Speech</cx:pt>
          <cx:pt idx="15198">మరోసారి నోరు జారిన నారా లోకేష్..</cx:pt>
          <cx:pt idx="15199">మల్లికార్జున రెడ్డి సునీత|New Twist In CI MallikarjunReedy illegal Commitment With ASP SunithaReddy</cx:pt>
          <cx:pt idx="15200">మల్లిగాడికి పాలాభిషేకం జేసిన కొమ్రక్క || Jabardasth Komaram Dandora || Mangli Dandora - TV1</cx:pt>
          <cx:pt idx="15201">మళ్లీ ఒక్కటవుతున్న పవన్, రేణూ దేశాయ్... కారణం ఇదే | Pawan Kalyan and Renu Desai to reunite ?</cx:pt>
          <cx:pt idx="15202">మళ్లీ వార్తల్లో నిలిచిన వెంకటేష్ కూతురు || Venkatesh Daughter Ashritha #9Roses Media</cx:pt>
          <cx:pt idx="15203">మళ్ళా దావత్! ... || Dethadi News || Dethadi Gangavva || TV1</cx:pt>
          <cx:pt idx="15204">మహా శివరాత్రి లోపు ఈ కధ వింటే దరిద్రం పోయి అన్ని శుభాలే జరుగుతాయి | Mahashivratri vrat Katha telugu</cx:pt>
          <cx:pt idx="15205">మహా సంయోగం శివరాత్రి నాడు ఈ 2 రాశూలవారు కోట్లకు పడగలెత్తుతారు || Significance Of Maha Shivratri 2018</cx:pt>
          <cx:pt idx="15206">మ‌హిళ ఏఎస్పి తో సిఐ అక్ర‌మ సంబంధం | Twist in CI Mallikarjun Reddy, ASP Sunitha Reddy Illigal Affair</cx:pt>
          <cx:pt idx="15207">మ‌హిళ‌లు శృంగారం  త‌ర్వాత ఏడుస్తారు ఎందుకో తెలుసా...?| Mana Telugu</cx:pt>
          <cx:pt idx="15208">మహిళా సంఘాలకు నాగబాబు సూటి ప్రశ్న|| NagaBabu Straight Question</cx:pt>
          <cx:pt idx="15209">మహేష్ కత్తి 6 ప్రశ్నలకు సమాధానం ఇదే ....Real Facts About Pawan Kalyan &amp; Poonam Kaur..Mahesh Kathi..</cx:pt>
          <cx:pt idx="15210">మా ఇంటి పైన కుర్రాడికి వాటర్ లో వయాగ్రా కలిపి ఇచ్చను||Telugu boothu kathalu||</cx:pt>
          <cx:pt idx="15211">మా పాప మెడికల్ సీట్ కోసం చిరంజీవి గారి ఇంటికి వెళ్తే ఆయన అన్న మాట - Rajasekhar | Frankly With TNR</cx:pt>
          <cx:pt idx="15212">మా మామయ్య నన్ను బెడ్ పైన వేసి నా సన్లు చికుతూ పూకు లో మొడ్డ పెట్టి నా పూకు ని చిల్చేసాడు</cx:pt>
          <cx:pt idx="15213">మాఘ పూర్ణిమ రోజున వస్తున్న ఈ చంద్రగ్రహణం యొక్క విశిష్టత || Chandra Grahan 2018 ||  Bhakthi TV</cx:pt>
          <cx:pt idx="15214">మిఠాయి మూవీ టీజర్ | MITHAI OFFICIAL TEASER | Rahul Ramakrishna | Priyadarshi | Telugu Tatest  2018</cx:pt>
          <cx:pt idx="15215">మీ అమ్మాయి కంటే మీరే అందంగా ఉన్నారు - Latest Telugu Movie Scenes</cx:pt>
          <cx:pt idx="15216">మీ కంటి చూపుని నిజంగా పెంచుకోవాలంటే ఇలా చేయాల్సిందే ||100%Work || How to Increase Eyesight Nturally</cx:pt>
          <cx:pt idx="15217">మీ తెల్ల జుట్టును 10 నిమిషాల్లో శాశ్వతంగా నల్లగా మార్చుకోండి || Permenent Black HAir</cx:pt>
          <cx:pt idx="15218">మీ తెల్లజుట్టు ఎప్పటికి నల్లగా ఉండాలంటే ఒక్కసారి ఇదిరాయండి|Turn WhiteHair Completely Into BlackHair</cx:pt>
          <cx:pt idx="15219">మీ పేరులో మొదటి అక్షరం బట్టి మీ మనస్తత్వం తెలుసుకోండి..! Your Name's FIRST Letter Facts</cx:pt>
          <cx:pt idx="15220">మీకు అష్టదరిద్రాలను కలిగించేది వీళ్ళే Chirravuri Foundation Telugu Devotional Ashta Daridralu remedy</cx:pt>
          <cx:pt idx="15221">మీడియాకి వార్నింగ్ ఇచ్చిన ప్రదీప్ | Anchor Pradeep Shocking On Social Media About Drunk And Drive</cx:pt>
          <cx:pt idx="15222">మీరు ఇడ్లీ తింటున్నారా ? అయితే జాగ్రత్త ! మనిషి ప్రాణం తీసిన ఇడ్లీ...|Filmy Poster</cx:pt>
          <cx:pt idx="15223">మీరు ఇది నమ్ముతార: అర్దరాత్రి 11:30 కి గుండె పోటుతో శ్రీదేవి మృతి|RIP Sridevi</cx:pt>
          <cx:pt idx="15224">మీరుకుడా వాల్పేపర్గా దేవుడి ఫోటోస్ పెట్టుకుంటున్నార ఐతే ఈ వీడియో చూడండి | God Wallpaper  in mobile|</cx:pt>
          <cx:pt idx="15225">మీరెపుడు చూడని గుమ్మడిగారి భార్య పిల్లలను చూడండి</cx:pt>
          <cx:pt idx="15226">ముక్కొటి ఏకాదశి 3 కోట్లమంది దేవతలతో విష్ణువు మీఇంటికి రావాలంటే ఇలా చేయండి||Mukkoti Ekadasi Pooja</cx:pt>
          <cx:pt idx="15227">ముక్కొటి ఏకాదశి 3 కోట్లమంది దేవతలతో విష్ణువు మీఇంటికి రావాలంటే ఈ నామం వినండి..! Vishnu Sahasranamam</cx:pt>
          <cx:pt idx="15228">ముక్కోటి ఏకాదశి కథ ఇది విని విష్ణువుని పిలిస్తే 3కోట్ల దేవతలతో మీ ఇంటికి వస్తాడు || Mokkoti Ekadashi</cx:pt>
          <cx:pt idx="15229">ముట్టుకొంటే ముడుచుకొనే వీటి ఆకుల గురించి మగవాళ్ళకు తెలిస్తే | Mimosa Pudica(touch-me-not) Best uses</cx:pt>
          <cx:pt idx="15230">ముద్దుతో పాటు ఈ చిన్న పని చేస్తే మీ భార్య శృంగారంలో రేచిపోతారు | Mana Telugu | Life Style</cx:pt>
          <cx:pt idx="15231">మూడు రోజులు అలా ఆఫీసుకు వస్తానని బెట్ కట్టి అలాగే చేసింది | Women Unusual Bet In Office | Viral News</cx:pt>
          <cx:pt idx="15232">మూసుకొని పాట పాడు | Varun Tej Making Hilarious Fun With Raashi Khanna</cx:pt>
          <cx:pt idx="15233">మెక్సికో లో దారుణం || భార్యని ముక్కలుగా చేసి కుక్కర్ లో ఉడికించిన మాజీ భర్త || NTV</cx:pt>
          <cx:pt idx="15234">మెగా ఫ్యామిలీ దీక్ష| Pawan Kalyan At Film Chamber | Allu Arjun | Nagababu | Chiranjeevi | Adya Media</cx:pt>
          <cx:pt idx="15235">మెగా ఫ్యామిలీ మొత్తం పవన్ ఇంటికి వెళ్లారు...కారణం తెలిస్తే షాక్ | Ram Charan requested Pawan Kalyan</cx:pt>
          <cx:pt idx="15236">మెట్రో సవారీ కోసం పవన్ కి డబ్బు ఇవ్వని గంగవ్వ ! || Dethadi Gangavva || Dethadi News - TV1</cx:pt>
          <cx:pt idx="15237">మేము అందుకే దాడి చేసాం | Youth Who Attacked #MaheshKathi Appears Before Media | #PrimeTimeWithMurthy</cx:pt>
          <cx:pt idx="15238">మేము దేవదాసులు అయితే మీకు ఇష్టం | Idi Naa Love Story Heart Touching Dialogue Promos</cx:pt>
          <cx:pt idx="15239">మైండ్ పోతుంది లోపల | Viva Harsha Review On Rangasthalam Movie | Rangasthalam Public Talk</cx:pt>
          <cx:pt idx="15240">మొగవారు ఇవి తింటే పడక గదిలో కేకలు పెట్టిస్తారు | Health Tips For Men |  Eagle Media Works</cx:pt>
          <cx:pt idx="15241">మోదీకి ఇక చుక్కలే.. చంద్రబాబుకు ఎవ‌రు సపోర్ట్‌ దొరికిందో చూడండి | CM Chandrababu | Take One Media</cx:pt>
          <cx:pt idx="15242">మోహన్ బాబు స్కూల్ లో జరిగే దారుణాలు చూడండి | What happened in Mohan Babu School</cx:pt>
          <cx:pt idx="15243">యమున కన్నీళ్లుతో చెప్పిన పూర్తి విశేషాలు...గుండెపోటుతో తండ్రి మృతి | Facts About Actress Yamuna</cx:pt>
          <cx:pt idx="15244">యాంకర్ ప్రదీప్ అరెస్ట్ పై స్పందించిన సుడిగాలి సుధీర్ |Jabardasth Sudheer Comments On Anchor Pradeep</cx:pt>
          <cx:pt idx="15245">యాంకర్ ప్రదీప్ కారులో మరో లేడి యాంకర్ ఎవరో తెలిసిపోయింది | Tv anchor pradeep drunk and drive case</cx:pt>
          <cx:pt idx="15246">యాంకర్ ప్రదీప్ కు పోలీస్ కౌన్సిలింగ్..! | Anchor Pradeep Caught in Drunk &amp; Drive Test || HIGHLIGHTS</cx:pt>
          <cx:pt idx="15247">యాంకర్ ప్రదీప్ తాగి అమ్మాయిని... || Anchor Pradeep Caught in Drunk and Drive || Mr VenkatTV</cx:pt>
          <cx:pt idx="15248">యాంకర్ ప్రదీప్ సంపాదన తెలిస్తే నిద్రకూడా పట్టదు | Anchor Pradeep | 31st Night Celebrations</cx:pt>
          <cx:pt idx="15249">యాంకర్ ఫై సీరియస్ అయిన నటి జమున ... ఉదయభాను రియాక్షన్ చూడండి | Gossip Adda</cx:pt>
          <cx:pt idx="15250">యాంకర్ రాధికా ఆత్మహత్య వెనుక బయటపడ్డ సంచలన నిజాలు | Telugu Tv Anchor Radhika Reddy is no more</cx:pt>
          <cx:pt idx="15251">యాంకర్ రాధికా రాధికా రెడ్డి ఆత్మహత్య చేసుకున్న రాత్రి ఏం జరిగింది? ప్రత్యక్షసాక్షుల కధనం</cx:pt>
          <cx:pt idx="15252">యాంకర్ రాధికారెడ్డి కొడుకు వల్ల చనిపోలేదు! అసలు కారణాలు ఇవే: సైకియాట్రిస్ట్ డా కళ్యాణ్ చక్రవర్తి</cx:pt>
          <cx:pt idx="15253">రంగస్థలం పోస్టర్ లో ఇవి గమనించారా..? rangastalam Movie First Look | Ram Charan Samanth | Sukumar</cx:pt>
          <cx:pt idx="15254">రంగస్థలం మొదటి రోజు కలెక్షన్స్...షాక్ లో పవన్ | Rangasthalam First Day World Wide Collections Report</cx:pt>
          <cx:pt idx="15255">రంగస్థలం రంగమత్త ముచ్చట్లు - Anchor Anasuya - TV9 Exclusive Interview</cx:pt>
          <cx:pt idx="15256">రంగస్థలం సినిమా ఆపివేయలని విశాల్ డిమాండ్ | Vishal Fires On Rangasthalam movie</cx:pt>
          <cx:pt idx="15257">రంగస్థలం హిట్ తో రామ్ చరణ్ మరియు సుకుమార్ సంచలన నిర్ణయం | Rangasthalam Team Sensational Decision</cx:pt>
          <cx:pt idx="15258">రంగస్థలంలో ఆదితో ముచ్చట్లు..! | Aadi Pinisetty Special Interview At #Rangasthalam Sets | TV5 News</cx:pt>
          <cx:pt idx="15259">రచ్చ మొదలు || Fans Hungama at Rangasthalam Theaters || Huge Cutouts for Ramcharan</cx:pt>
          <cx:pt idx="15260">రజినీకాంత్ ని బిచ్చగాడు అనుకొని ఓ మహిళ 10 రూపాయలు దానం.. || Woman Thought Rajinikanth As A Beggar</cx:pt>
          <cx:pt idx="15261">రథసప్తమి రోజున అద్భుతం... శ్వేతనాగు సూర్య నమస్కారం ఎలా చేస్తుందో చూడండి,wonder at badrachalam forest</cx:pt>
          <cx:pt idx="15262">రాంచరణ్ చెల్లిని పెళ్లి చేసుకోనున్న దేవిశ్రీ ప్రసాద్|DeviSri Prasad Marriage With Ram Charan Sister</cx:pt>
          <cx:pt idx="15263">రాకేష్ మాస్ట‌ర్ పై శేఖ‌ర్ మాస్ట‌ర్ సంచ‌ల‌న వ్యాఖ్య‌లు || Sekhar Master Comments On Rakesh Master</cx:pt>
          <cx:pt idx="15264">రాజీవ్ కనకాల కుటుంబానికి తీరనిలోటు | Rajiv Kanakala Mother Lakshmi Devi Kanakala Is No More</cx:pt>
          <cx:pt idx="15265">రాజీవ్ కనకాల తల్లి మరణ వార్త విని లైవ్ లోనే స్టేజి పైనే కుప్పకూలిన సుమ || Anchor Suma #9Roses Media</cx:pt>
          <cx:pt idx="15266">రాజుగాడిపై గయ్ గయ్ మన్న గంగవ్వ || GST || Dethadi News || TV1</cx:pt>
          <cx:pt idx="15267">రాజేష్ మెఖం కాలడానికి స్వాతి ఎం చెప్పిందో తెలిస్తే షాక్ అవుతారు || Tollywood Nine</cx:pt>
          <cx:pt idx="15268">రాత్రి జరిగిన పోస్టుమార్టం లో సంచలన విషయాలు బయట పెట్టిన దుబాయ్ డాక్టర్లు || Sridevi #9Roses Media</cx:pt>
          <cx:pt idx="15269">రాత్రి పడుకున్నేముందు తాగితే  మీ ఒంట్లో ఉన్న కొవ్వు మొత్తం కరగాల్సిందే || #Latest Health Tips</cx:pt>
          <cx:pt idx="15270">రాత్రి హోటల్లో బాహుబలి 2 చూసిన ఇవాంకా ప్రభాస్ గురించి ఏమి చెప్పింది ?|Ivanka Watches Baahubali 2</cx:pt>
          <cx:pt idx="15271">రాత్రి హోటల్లో బాహుబలి 2 చూసిన ఇవాంకా ప్రభాస్ ను ఏమన్నారో చూడండి | Ivanka Watches Baahubali 2</cx:pt>
          <cx:pt idx="15272">రాధాకృష్ణ పై రెచ్చిపోయిన పోసాని ...Posani Krishna Murali Comments On ABN MD Radha Krishna..</cx:pt>
          <cx:pt idx="15273">రామ్ చరణ్ కి ట్రంప్ కూతురికి మధ్య సంబంధం ఏంటో తెలిస్తే షాక్ || Telugu Full Screen</cx:pt>
          <cx:pt idx="15274">రాహుల్ గాంధీకి ఫోన్ చేసిన జగన్ ఎందుకో తెలిస్తే నిజంగానే షాక్ అవుతారు | YS Jagan | S Cube Hungama</cx:pt>
          <cx:pt idx="15275">రిసెప్షన్ లో సమంత వేసుకున్న డ్రెస్ ఎన్ని లక్షల్లో తెలిస్తే షాక్ | Samantha Dress Cost</cx:pt>
          <cx:pt idx="15276">రూమ్ క్లీన్ చేసినందుకు ఇవాంకా ఇచ్చిన టిప్ ఎంతో తెలుసా || Ivanka Trump || Mr VenkatTV</cx:pt>
          <cx:pt idx="15277">రెండో పెళ్లి గురించి నా కొడుకు ఏమన్నాడంటే | Renu About Akira Nandan reaction | Open Heart With RK</cx:pt>
          <cx:pt idx="15278">రెండో సారి తండ్రి అయిన జూ ఎన్టీఆర్|Jr ntr Second Baby|Laxmi Pranathi |Young Tiger Ntr| GARAM CHAI</cx:pt>
          <cx:pt idx="15279">రేపు అనగా  18-11-2017 రోజున రాగితో ఈ రకంగా చేస్తే కార్తిక మాసంలో కోటి జన్మలా  పుణ్య ఫలితం</cx:pt>
          <cx:pt idx="15280">రేపు డిసెంబర్ 29  2017 వ ఏడాది కి ఇది అత్యంత ప్రమాదకరమైన రోజు కాని ఈ రోజు ఏమి చెయ్యాలి?</cx:pt>
          <cx:pt idx="15281">రేపు శుక్రవారం రేపు సాయంత్రం ఈ చిన్న పని చేస్తే కుబేరులు అవ్వటం ఖాయం | friday worship god lakshmi</cx:pt>
          <cx:pt idx="15282">రేపే అక్షయ తృతీయ,రేపు ఈ చిన్న పని చేస్తే మీరు కుబేరులవ్వటాన్ని ఎవరూ ఆపలేరు! || Akshaya Tritiya 2018</cx:pt>
          <cx:pt idx="15283">రేపే భోగి రేపు ఈ ఒక్కటి చేస్తే మీ ఇంట్లో ఇక అంతా మంచి జరుగుతుంది | Telugu World Visite</cx:pt>
          <cx:pt idx="15284">రేపే శని అమావాస్య అతేంద్రియశక్తులు ఉండే ఈరోజు ఈచిన్న పని చేయండి || Shani Amavasya 2018 in telugu</cx:pt>
          <cx:pt idx="15285">రేపే శని త్రయోదశి.పవిత్రమైన రోజు.ఈ చిన్న పనిచేస్తే ఒకేసారి పాపాలన్నీ పోతాయి | Shani Trayodashi 2018</cx:pt>
          <cx:pt idx="15286">రేపే శివరాత్రి ఏ ఒక్కరు మరిచిపోయి కూడా ఇలా చేయకండి || Shivaratri Telugu video</cx:pt>
          <cx:pt idx="15287">రేపే శ్రీరామ నవమి రేపు కనీసం ఈ చిన్న పని చేసారంటే 7 జన్మల పాపాలు ఒకేసారి పోతాయి | Srirama Navami</cx:pt>
          <cx:pt idx="15288">రేపే సోమవతి అమావాస్య రేపు ఈ చిన్న పని చేస్తే అనంత సంపదకు అధిపతి అవుతారు || Somavathi Amavasya 2018</cx:pt>
          <cx:pt idx="15289">రేపేమహాశివరాత్రి రేపు ఏమి చెయ్యకపోయినా ఈచిన్నపని చేయండిచాలు తెలిసితెలియక చేసిన పాపాలుపోతాయి</cx:pt>
          <cx:pt idx="15290">రేషన్ కార్డ్ ఉందా అయితే మీకు మోడీ బంపర్ ఆఫర్ | Every Ration Card Holder Will Get 700 Rs Per Month</cx:pt>
          <cx:pt idx="15291">రైల్వే ట్రాక్ మద్యలో చెట్టు నరుకుదామని వేల్లెలోపే చనిపోతున్నారు || Japan Tree Near Railway Track</cx:pt>
          <cx:pt idx="15292">రోజా కూతురు చేసిన రచ్చకి ...షాక్ లో సినీ ఇండస్ట్రీ | about actress roja |Tollywood Life</cx:pt>
          <cx:pt idx="15293">రోజా చెల్లెలు టాలీవుడ్ టాప్ హీరోయిన్ ఎవరో తెలిస్తే నమ్మలేరు చూడండి</cx:pt>
          <cx:pt idx="15294">రోజా నీ వీడియో నా దగ్గర వుంది చూపించనా....Pawan Kalyan Fan FUNNY Comments On YSRCP MLA Roja...</cx:pt>
          <cx:pt idx="15295">రోజా సినిమాల్లోకి ఎలావచ్చిందో చెప్పిన శివప్రసాద్ | MP SivaPrasad SensationalCommentsonRojaCine Entry</cx:pt>
          <cx:pt idx="15296">రోజాపై ఫైర్ అయిన వై ఎస్ జగన్ | Y S Jagan Fired On MLA Roja For Big News Big Debate Issue | GARAMCHAI</cx:pt>
          <cx:pt idx="15297">రోజు మహాశివరాత్రి ఉపవాసం  చెయ్యలేని వాళ్ళు ఈ విధంగా  చేస్తే ఉపవాస పుణ్య ఫలితం మీకే వస్తుంది</cx:pt>
          <cx:pt idx="15298">రోహిత్ శర్మ చేసిన పనికి ప్రశంసలు కురిపిస్తున్న లెజెండ్స్ | Rohit sharma India vs Bangladesh</cx:pt>
          <cx:pt idx="15299">రోాడుపై మీకు డబ్బులు దొరికితే దేనికి సాంకేతమో తెలిస్తే 100 % షాక్ అవుతారు |Money Found on Roads Sign</cx:pt>
          <cx:pt idx="15300">లంబాడి ర‌ణ శంఖ‌రావం లైవ్..హైద‌రాబ‌ద్ స్టేడియం || Banjara Sankaravam Hyderabad || 3TV BANJARAA LIVE</cx:pt>
          <cx:pt idx="15301">లక్ష్మి మంచు పై సంచలన వ్యాఖ్యలు చేసిన శ్రీరెడ్డి |Sri Reddy Controversial Comments On Lakshmi Manchu</cx:pt>
          <cx:pt idx="15302">లగ్గాల లొల్లి షురూ ... రాజుగాన్ని పరేషాన్ చేస్తున్న గంగవ్వ || Dethadi News || TV1</cx:pt>
          <cx:pt idx="15303">లీకైనా శ్రీ రెడ్డి కూతురు పిక్స్ | Karate Kalyani Revealed Sri Reddy Daughter photos | Filmylooks</cx:pt>
          <cx:pt idx="15304">లెజెండ్ మూవీపై సెన్సెషనల్  కామెంట్స్ | Debate On Nandi Awards Controversy | Kathi Mahesh |10TV</cx:pt>
          <cx:pt idx="15305">లైంగిక వేధింపుల కేసులో గజల్‌ శ్రీనివాస్‌ అరెస్ట్‌.. || సాక్షి స్పెషల్ డిస్కషన్ - Watch Exclusive</cx:pt>
          <cx:pt idx="15306">లైవ్ లో తిట్టుకున్న జ్యోతి, శ్రీ రెడ్డి | Words Between Sri Reddy and Jyothi | ABN Telugu</cx:pt>
          <cx:pt idx="15307">లైవ్ లో ముద్దిచ్చి పిచ్చెక్కిచింది  | Kirrak Party Team soup Game | Nikhil | NewsQube</cx:pt>
          <cx:pt idx="15308">లైవ్ లోనే కత్తి మహేష్ ని అద్దిరిపోయే వార్నింగ్ ఇచ్చిన ఆది || Hyper Aadi Strong Reply to Kathi Mahesh</cx:pt>
          <cx:pt idx="15309">వంకలు పెట్టి మరి ఇవాంకాఖర్చు ఎంతోతెలిస్తేగుండెలుబాదుకుంటారు|Ivanka One day Hotle cost is much price</cx:pt>
          <cx:pt idx="15310">వంకాయల సత్యనారాయణ మృతి|Top Tollywood Actor No More|Breaking News|Filmy Poster</cx:pt>
          <cx:pt idx="15311">వంగవీటి రాధా కు మేలు చేసిన పవన్ కళ్యాణ్ || YS jagan | Pawan kalyan - Charan tv Online</cx:pt>
          <cx:pt idx="15312">వండర్ లా సూసి నోరెళ్లబెట్టిన గంగవ్వ ... Dethadi News || Dethadi Gangavva || TV1</cx:pt>
          <cx:pt idx="15313">వద్దు ఎవరైనా చూస్తారు... Latest Telugu Movie Scenes</cx:pt>
          <cx:pt idx="15314">వనితా రెడ్డి , శశిధర్ అరెస్ట్..! | Comedian Vijay Sai Wife Vanitha Reddy &amp; Sasidhar Arrest..?</cx:pt>
          <cx:pt idx="15315">వనితారెడ్డి, శశిధర్ అరెస్ట్..! శశిధర్ చెప్పిన దిమ్మతిరిగే నిజాలు || Vanitha Reddy, Sasidhar Arrest.!</cx:pt>
          <cx:pt idx="15316">వరుణ్ అన్నతో కొద్ది రోజులు మాట్లాడలేదు, ఎందుకంటే..? - Niharika Konidela || Beauty &amp; Beast</cx:pt>
          <cx:pt idx="15317">వర్మ సంచలనవ్యాఖ్యలు|Ram Gopal Varma Sensational Comments On Kathi Mahesh Agnyaathavaasi Movie Review</cx:pt>
          <cx:pt idx="15318">వాడెంత వాడి  బతుకెంత చంద్రబాబుని  ఏకి పారేసిన  మోహన్ బాబు!| Mohan Babu | TDP Chandrababu Naidu | CBN</cx:pt>
          <cx:pt idx="15319">వామ్మో ...గజల్ కూతురు గురించి బయటపడ్డ షాకింగ్ నిజాలు.!! Ghazal Srinivas Daughter</cx:pt>
          <cx:pt idx="15320">వామ్మ్మో విశాఖ లోకి గ్రహాంతరవాసులు వచ్చాయి చూస్తే షాక్ అవుతారు|| MY TUBE TELUGU</cx:pt>
          <cx:pt idx="15321">వారం రోజుల్లో శ్రీదేవి కూతురు జాన్వి పుట్టినరోజు..ఏం గిఫ్ట్ ఇవ్వాలిఅనుకుందో తెలిస్తే కన్నీళ్ళు ..!</cx:pt>
          <cx:pt idx="15322">విందులో పవన్ ని సైలెంట్ గా గెలికిన చిరు || Pawan Kalyan and Chiru at Governor Party #9Roses Media</cx:pt>
          <cx:pt idx="15323">విజయసాయి పోస్టుమార్టం రిపోర్ట్ లో అసలు విషయం బయటపడింది తెలిస్తే షాక్  | comedian Vijaysai</cx:pt>
          <cx:pt idx="15324">విజయ్  HIV విషయం పై  స్పందించిన రవి బాబు | Ravi Babu responds on Vijay HIV rumours | ABN Telugu</cx:pt>
          <cx:pt idx="15325">విజ‌య్ అంత్య‌క్రియ‌ల్లో భార్య వింత ప్ర‌వ‌ర్త‌న| Vanitha Reddy Behavior At Comedian Vijay Sai Funeral</cx:pt>
          <cx:pt idx="15326">విజయ్ కి HIV ఉంది వనిత సంచలన వ్యాఖ్యలు || Comedian Vijay has HIV || His Wife COmments on vijay</cx:pt>
          <cx:pt idx="15327">విజయ్ చనిపోయే ముందు రోజు ఫోన్లో భార్య ఎలా గొడవపడిందో వినండి | Vijay sai to Phone Talk with Vanitha</cx:pt>
          <cx:pt idx="15328">విజయ్ చావు గురించి అత్త - కోడలు వాదనలు చూడండి-Telugu Comedian Vijay Sai Ends Life Financial Problems</cx:pt>
          <cx:pt idx="15329">విజయ్ చివరి మాటలు వింటే కన్నీళ్ళు ఆగవు | Phone Conversation Between Comedian Vijay Sai And His Wife</cx:pt>
          <cx:pt idx="15330">విజయ్ నీ అంతు చూస్తా | Vanitha Reddy Warns Vijay Sai | New Call Record ||  YOYO Cine Talkies</cx:pt>
          <cx:pt idx="15331">విజయ్ సాయి ఆరోగ్యంపై వనిత సంచలన వ్యాఖ్యలు Vanitha Reveals Health Condition of Vijay Sai |Gossip Adda</cx:pt>
          <cx:pt idx="15332">విజయ్ సాయి కేసు లో ఊహించని ట్విస్ట్|Shocking Twist In Comedian Vijay Sai Selfie Video|Filmy Poster</cx:pt>
          <cx:pt idx="15333">విజయ్ సాయి భార్య వనిత అరెస్ట్...! అసలు నిజం బయటపడింది | New Twist in Comedian Vijay Sai Incident</cx:pt>
          <cx:pt idx="15334">విజయ్ సెల్ఫీ వీడియోలో బయటపెట్టిన నిజాలు | Comedian Vijay Sai Selfie Video | Infinique Media Junction</cx:pt>
          <cx:pt idx="15335">విలంబి నామ సంవత్సర ఉగాది పూజ ఉదయం 6 గంటల నుండి 9 గంటల లోపే | Vilambi Nama Samvatsara Ugadi Pooja</cx:pt>
          <cx:pt idx="15336">వివేక్ ఎవరో ఇకడికి ఎవరు పంపించారో తెలిస్తేషాక్||Who is Director Vivek Krishna Debate on Katti Mahesh</cx:pt>
          <cx:pt idx="15337">విషాదంలో  మెగాఫ్యామిలీ ... షాక్ లోఉపాసన | ABN Telugu</cx:pt>
          <cx:pt idx="15338">వీడికి డాన్స్ రాదు అనుకున్నా,గర్వపడేలా చేసాడు | Chiranjeevi on Varun Tej Tholi Prema | #TholiPrema</cx:pt>
          <cx:pt idx="15339">వీళ్లిద్దరు ఏంటి ఇలా మాట్లాడుతున్నారు|Shocking Twist In Swathi Rajesh Mystery Case|Filmy Poster</cx:pt>
          <cx:pt idx="15340">వీళ్ళు నడి రోడ్ మీద ఏం చేస్తున్నారో చుస్తే షాక్ అవుతారు | Telugu Dheera</cx:pt>
          <cx:pt idx="15341">వీళ్ళేమో టాప్ విలన్స్ కానీ వీళ్ళ భార్య లు టాప్ హీరోయిన్స్ | 6 Tollywood Villains Wives | Gossip Adda</cx:pt>
          <cx:pt idx="15342">వెంకయ్య ఇంటికి వెళ్లి.. లబో దిబో అంటున్న అమిత్ షా! | Amit Shah Requesting  Venkaiah Naidu | Newsmarg</cx:pt>
          <cx:pt idx="15343">వెయ్యి రూపాయల కోసం 70ఏళ్లవాడిచేతుల్లో నలగాలా? సినీనటి అపూర్వ || Sri Reddy Controversy</cx:pt>
          <cx:pt idx="15344">వేణు మాధవ్ ని లాగేసిన చంద్రబాబు సెక్యూరిటీ ...Chandrababu Security Over Action On Venu Madhav</cx:pt>
          <cx:pt idx="15345">వేణుస్వామీ భార్య మనం రోజు చూసే టాప్ యాంకర్..|| Astrologer Venu Swamy Personal Life And Family</cx:pt>
          <cx:pt idx="15346">వేళ్ళాడే పొట్టని పిండి పిండి చేసే అద్బుత చిట్కా || Get Flat Belly In Just  7 Days</cx:pt>
          <cx:pt idx="15347">వైకుంఠ ఏకాదశి నాడు ఈ కథ విన్న వారికి జన్మ జన్మల పుణ్యం | vykunta Yekadasi | Eagle Media Works</cx:pt>
          <cx:pt idx="15348">వైసీపీకి కొత్త జోష్ ...త్వరలో పార్టీలోకి ఉండవల్లి..!| Ex MP Undavalli Arunkumar to Join YCP Soon..!</cx:pt>
          <cx:pt idx="15349">శనివారం పొదున్నే వెంకన్న పాటలు వింటే 7కొండలు కాలినడకన ఏక్కినంత పుణ్యం.! Sri Venkateswara Suprabatham</cx:pt>
          <cx:pt idx="15350">శనివారం వేంకటేశ్వరస్వామి పాటలు వింటే శని పోయి అష్ట ఐశ్వర్యాలు మీ వెంట ఉంటాయి..! Venkateswara Namalu</cx:pt>
          <cx:pt idx="15351">శనివారం వేంకటేశ్వరస్వామి పాటలు వింటే శని పోయి అష్ట ఐశ్వర్యాలు మీ వెంట ఉంటాయి..! Venkateswara Songs</cx:pt>
          <cx:pt idx="15352">శాడిస్ట్ భర్త రాజేష్ గురించి ఫ్రెండ్స్ చెప్పిన భయంకరమైన నిజం | Friends about Husband behavior</cx:pt>
          <cx:pt idx="15353">శాడిస్ట్ రాజేష్ పొటేన్స్ టెస్ట్ రిపోర్ట్..? || Sadist Rajesh Potency Test Report || Mr VenkatTV</cx:pt>
          <cx:pt idx="15354">శివరాత్రి ఎప్పుడు???Chirravuri Foundation Lakshmi Pooja Tips  Sivaratri Aiswaryam Solution Remedies</cx:pt>
          <cx:pt idx="15355">శివరాత్రి రోజు తప్పక వినాల్సిన శివ మంత్రం | Shiva Mantram | Shivaratri Bhakthi Jukebox | Mr VenkatTV</cx:pt>
          <cx:pt idx="15356">శివరాత్రి రోజు వీటితి పూజిస్తే అఖండ ఐశ్వర్యం అంతా మీకే Telugu Devotional Chirravuri Sivaratri</cx:pt>
          <cx:pt idx="15357">శివరాత్రి రోజున శివునికి పూజ చేసి ఇలా దీపం పెడితే మీ పట్టిందల్లా బంగారమే || Shivaratri 2018</cx:pt>
          <cx:pt idx="15358">శివరాత్రి రోజే  ప్రదీప్ ఇంట్లో తీవ్ర విషాదం ! వెక్కి వెక్కి ఏడుస్తున్న ప్రదీప్ ! | Anchor Pradeep</cx:pt>
          <cx:pt idx="15359">శివునికి ఇష్టమైన ఈపూలతో పూజ చేస్తే.? | Shiva Pooja | Maha Shivaratri | Shivaratri Pooja | Shiva Puja</cx:pt>
          <cx:pt idx="15360">శుక్రవారం ఈ మంత్రం వింటే లక్ష్మీదేవి మీ ఇంట్లో తాండవం చేస్తుంది..! Lakshmi Gayatri Mantram</cx:pt>
          <cx:pt idx="15361">శుక్రవారం ఈ లక్ష్మి స్తుతి వింటే సాక్షాత్తు ఆ లక్ష్మీదేవి మీఇంట్లో తిరుగుతుంది Astha Lakshmi Stuthi</cx:pt>
          <cx:pt idx="15362">శుక్రవారం పాటలు | నిత్యారాధన | Nityaradhana | 2018 Lakshmi Devi Songs Collection| 2018 Bhakthi Song</cx:pt>
          <cx:pt idx="15363">శుభవార్త: అంబాని ఇంటికి కోడలు కాబోతున్న శ్రీదేవి కూతురు జాహ్నవి.. Sridevi Daughter</cx:pt>
          <cx:pt idx="15364">శృంగార సమయంలో ఆడవాళ్లు మగవాళ్లలో ఏం గమనిస్తారు | Mana Telugu | Life Style</cx:pt>
          <cx:pt idx="15365">శృంగారం తర్వాత స్త్రీ భర్తను గట్టిగా కౌగిలించుకుంటారు ఎందుకో తెలుసా ? | Mana Telugu | Life Style</cx:pt>
          <cx:pt idx="15366">శెర్ల మునిగి తేలుతున్న మల్లి  || Jabardasth Komaram Dandora || Mangli Dandora || Dandora - TV1</cx:pt>
          <cx:pt idx="15367">శేఖర్ మాస్టర్ భార్య పెళ్లికి ముందు  ఏంచేసిందో చూడండి! | Rakesh Master About Shekar Master's life</cx:pt>
          <cx:pt idx="15368">శేఖర్ మాస్టర్ భార్య రష్మీ కి వార్నింగ్ | Shekar Master Wife Strong Warning To Rashmi| GARAM CHAI</cx:pt>
          <cx:pt idx="15369">శోఖసంద్రంలో సినీ పరిశ్రమ అతిలోక సుందరి శ్రీదేవి ఇకలేరు | Actress Sridevi Is No more | CVR NEWS</cx:pt>
          <cx:pt idx="15370">శోభనం గదిలో కూతురుతో పాటు తల్లీ అక్కడి ఆచారం… ఇంకా తెలిస్తే | Interesting Facts | Mana Telugu</cx:pt>
          <cx:pt idx="15371">శోభ‌నం రోజే నిజస్వరూపం బయటపెట్టిన భర్త...ఏం జరిగిందో చూస్తే షాక్ | Tollywood Nagar</cx:pt>
          <cx:pt idx="15372">శ్రీజ రెండో పెళ్లి చేసుకున్నాక మొదటి భర్త పరిస్థితి చూడండి | Sreeja first Husband Life</cx:pt>
          <cx:pt idx="15373">శ్రీదేవి అంత్యక్రియలు అయిన తర్వాత  జాన్వి ఎక్కడికి  వెళ్లిందో తెలిస్తే  ఎవ్వరు నమ్మలేరు</cx:pt>
          <cx:pt idx="15374">శ్రీదేవి అస్తికల దగ్గర  వింత సంఘటన అస్తికల దగ్గర ఉన్నటుంది జాన్వి లోకి *** షాక్ లో  బోనీ కపూర్, ఖుషి</cx:pt>
          <cx:pt idx="15375">శ్రీదేవి కన్నుమూత...అసలు కారణాలు ఇవే|Actor Sridevi Passes Away|Heroine Sridevi|Filmy Poster</cx:pt>
          <cx:pt idx="15376">శ్రీదేవి కూతురి పెళ్లి ఫిక్స్ ...పెళ్ళికొడుకు ఎవరో తెలుసా || Sridevi Daughter #9Roses Media</cx:pt>
          <cx:pt idx="15377">శ్రీదేవి కూతుర్ల కోసం ఆస్తుల విలువ|Sridevi Property For Her Daughters|Telugu Poster</cx:pt>
          <cx:pt idx="15378">శ్రీదేవి కూతుళ్ళు వేసిన శ్రీదేవికి ఇష్టమైన మేకప్Sridevi Daughters Makeover to Sridevi | Live Updates</cx:pt>
          <cx:pt idx="15379">శ్రీదేవి గురించి నిజాలు బయటపెట్టిన బోనీకపూర్ కొడుకు|Boney Kapoor Son Comments On Sridevi |</cx:pt>
          <cx:pt idx="15380">శ్రీదేవి చనిపోతుందని దేవుడికి ముందే తెలిసి ఈ పాపని పుట్టించాడు Miracle Sridevi reborn as a child</cx:pt>
          <cx:pt idx="15381">శ్రీదేవి చనిపోయాక మొదటి కాల్ ఎవరికి చేశాడో తెలుసా|Boney Kapoor First Call To Amar Singh</cx:pt>
          <cx:pt idx="15382">శ్రీదేవి చనిపోలేదు.. ప‌క్కా ప్లాన్ తో హ‌త్య.. ఇదిగో ప్రూఫ్! || New Twist On Actress Sridevi Incident</cx:pt>
          <cx:pt idx="15383">శ్రీదేవి చనిపోవడానికి అసలు కారణం ఇదే ...ఏం జరిగిందో చూడండి | The Secret Behind Sridevi</cx:pt>
          <cx:pt idx="15384">శ్రీదేవి చనిపోవడానికి నిజాలు చెప్పిన డాక్టర్స్| Facts About Reason behind Actress Sridevi</cx:pt>
          <cx:pt idx="15385">శ్రీదేవి చివరి యాడ్ చూడండి ఎంత  బాగా నవ్వించిందో | #SrideviNewsUpdate | NewsMax</cx:pt>
          <cx:pt idx="15386">శ్రీదేవి చెప్పిన చివరి మాటలు వెక్కి వెక్కి ఏడుస్తూ చెప్పిన జాన్వి | jhanvi about sridevi last words</cx:pt>
          <cx:pt idx="15387">శ్రీదేవి డెత్ మిస్టరీ || బోనీ మొదటి భార్య పిల్లల వ్యవహారమే కారణమా? || Sridevi death - TV9</cx:pt>
          <cx:pt idx="15388">శ్రీదేవి నీళ్లలో పడి లేవలేని పరిస్థితిలో వుంటే అసలు బాత్ టబ్ దగ్గరికి వెళ్తుందా..? | IVR Analysis</cx:pt>
          <cx:pt idx="15389">శ్రీదేవి పోస్టుమార్టం రిపోర్ట్స్ చూసి షాక్ | Actress Sridevi Postmortem Reports | #sridevi</cx:pt>
          <cx:pt idx="15390">శ్రీదేవి మరణం వెనుక అసలు కారణం ఇదే | Reasons Behind Sridevi Death | Sridevi Kapoor | Mana Telugu</cx:pt>
          <cx:pt idx="15391">శ్రీదేవి మరణం వెనుక అసలు కారణం తెలిస్తే కన్నీళ్ళు ఆగవు || Actor Sridevi Is No more || PlayEven</cx:pt>
          <cx:pt idx="15392">శ్రీదేవి మరణం వెనుక డాక్టర్లు చెప్పిన షాకింగ్ నిజాలు ..||Omfut</cx:pt>
          <cx:pt idx="15393">శ్రీదేవి మరణం వెనుక వెలుగులోకి వస్తున్న వాస్తవాలు | గ్రూప్ ఫోటో సమయంలోనే దారుణం | S Cube Hungama</cx:pt>
          <cx:pt idx="15394">శ్రీదేవి మరణానికి ముందు ఏమి జరిగిందంటే || Sridevi Death Real Reason || YOYO Cine Talkies</cx:pt>
          <cx:pt idx="15395">శ్రీదేవి మొదటి భర్త శ్రీదేవికి చుక్కలు చూపించాడు | Actress Sri Devi is No More || Mr VenkatTV</cx:pt>
          <cx:pt idx="15396">శ్రీదేవి వైరల్ వీడియో : ఇదే చివరి జ్ఞాపకం, ఫ్యాన్స్ ఉద్వేగం!  || News cabin</cx:pt>
          <cx:pt idx="15397">శ్రీదేవికి శవపరీక్ష చేసిన వ్యక్తి  ఏం చెప్పాడో చూడండి</cx:pt>
          <cx:pt idx="15398">శ్రీదేవిది గుండెపోటు కాదు. ఆమె మరణ రహస్యం ఇదే | Sridevi Mystery | Eagle Media Works</cx:pt>
          <cx:pt idx="15399">శ్రీదేవిని దారుణంగా మోసం చేసిన మొదటి భర్త ఇది వింటె మీరే భాద పడతారు|Sridevi First Husband|TeluguPost</cx:pt>
          <cx:pt idx="15400">శ్రీదేవిమరణంవెనుకనిజంభర్తబోనీకపూర్ మాటల్లోI First time Bony kapoor speaks about Sridevi death I News</cx:pt>
          <cx:pt idx="15401">శ్రీదేవిమృతిపై ఎట్టకేలకు నోరువిప్పిన బోనీ కపూర్ || Boney Kapoor about Sri Devi || Mr VenkatTV</cx:pt>
          <cx:pt idx="15402">శ్రీనివాస్ రెడ్డికి షాకిచ్చిన మూడో భార్య | Srinivas Reddy 3rd Wife Responds | Telugu News | hmtv</cx:pt>
          <cx:pt idx="15403">శ్రీరామ నవమి చాలా ప్రతేకమైనది ఆ రోజున ఈ చిన్నపని చేస్తే మీ కోరికా నెరవేరుతుంది | srirama navami 2018</cx:pt>
          <cx:pt idx="15404">శ్రీరెడ్డి బహిష్కరణే సబబు: సినీనటి శివ పార్వతి | Sri Reddy Controversy</cx:pt>
          <cx:pt idx="15405">శ్రీరెడ్డి లాంటి వాళ్ళతో విభేదించిన నిత్య | Nitya Menen on casting couch | Sri Reddy Leaks Interview</cx:pt>
          <cx:pt idx="15406">శ్రీలంక తవ్వకాలలో బయట పడ్డ హనుమాన్ ఆయుధం || Lord Hanuman Weapon Found in Srilanka | Hanuman Gadha</cx:pt>
          <cx:pt idx="15407">శ్రీవిద్య అరెస్టు..బావ తో కలసి భర్తను చంపేసింది Guntur | Telugu News | hmtv</cx:pt>
          <cx:pt idx="15408">షాకింగ్: పెళ్ళికి ముందే తల్లి కాబోతున్న సాయి పల్లవి   రీజన్ ఇదే  ! || Omfut</cx:pt>
          <cx:pt idx="15409">షాక్‌: చిన్న‌పిల్లాడిపై అన‌సూయ దౌర్జ‌న్యం | Anasuya Gets Angry on Child Taking Her Photo</cx:pt>
          <cx:pt idx="15410">షూటింగ్ అయ్యాక హీరోలు విలన్లు అవుతారు తెలుసా మీకు | Actress Sri Reddy Exclusive Bold Interview</cx:pt>
          <cx:pt idx="15411">సంక్రాంతి రోజు ఈ పాటలు వింటే వచ్చే సంవత్సరం లోపు కోటీశ్వరులవుతారు| NITYARADHANA | Lakshmi Devi Songs</cx:pt>
          <cx:pt idx="15412">సంక్రాంతి రోజు కాకి వరం కథ వింటే మీ జీవితమే మారిపోతుంది | Sankranthi Story of crow | Mana Telugu</cx:pt>
          <cx:pt idx="15413">సమంత ఆ డ్రస్ తో తన పరువు ఎలా తీసుకుందో చూడండి|Samantha Naga Chaithanya Wedding Reception|Gossip Adda</cx:pt>
          <cx:pt idx="15414">సమంత ఇచ్చిన గిఫ్ట్ ను ఇవాంకా ఏం చేసిందో తెలిస్తే షాక్ | Actress Samantha Gift For Ivanka Trump</cx:pt>
          <cx:pt idx="15415">స‌మంత చేసిన ప‌నికి చైతూ రియాక్ష‌న్‌ | Samantha &amp; Naga Chaitanya Wedding Reception  | Friday Poster</cx:pt>
          <cx:pt idx="15416">సముద్రంలో పోయిన కెమెరా, 2 ఏళ్ల తరువాత దొరికింది, చూస్తే షాక్! || Omfut</cx:pt>
          <cx:pt idx="15417">సముద్రతీరానికి కొట్టుకొచ్చిన జలకన్య వీడియో|| Whale came to Vishaka Beach Exclusive Video| Jalakanya</cx:pt>
          <cx:pt idx="15418">సమ్మక్క సారక్క జాతరకు గంగవ్వ || Dethadi News || Dethadi Gangavva || TV1</cx:pt>
          <cx:pt idx="15419">సాక్షి రంగా రావ్ కొడుకు స్టార్ నటుడు అని మీకు తెలుసా | Actor Sakshi Rangarao Son Siva | Gossip Adda</cx:pt>
          <cx:pt idx="15420">సింగర్ మధు ప్రియ కు ఎంత పెద్ద కొడుకు వున్నాడో చూస్తే ఆశ్చర్యపోవాల్సిందే</cx:pt>
          <cx:pt idx="15421">సింహ రాశి 2018 (Simha Rasi) | Ugadi Panchanga Patanam 2018 | Swami Paripoornananda | Bharat Today</cx:pt>
          <cx:pt idx="15422">సినిమా వాళ్లపై మాటకు మాట | TDP MLC Babu Rajendra Prasad VS Posani Krishna Murali  | Cinema Politics</cx:pt>
          <cx:pt idx="15423">సినీనటి ప్రత్యూష తో పాటు పలు హత్యల వెనుక రహస్యాలు చూపించిన Dr Narayana Reddy Exclusive Interview</cx:pt>
          <cx:pt idx="15424">సిరియస్ గా కేవలం 10రోజుల్లో మీ పొట్ట,లావు తగ్గలంటే ఇది ఉదయాన్నే తాగండి | Super Fast Fat Cutter drink</cx:pt>
          <cx:pt idx="15425">సిరియా యుద్దానికి బ్రేక్ వేయండి -ఐ రా స |  International News | Dum Chai</cx:pt>
          <cx:pt idx="15426">సీఐతో తన భార్య గదిలో ఉండగా అమెరికాలో ఉన్న భర్త ఎలాపట్టేశాడో చూస్తే షాక్ | Tollywood Nagar</cx:pt>
          <cx:pt idx="15427">సుడిగాలి సుధీర్ ఇంట ఘోర విషాదం...ఆందోళనలో టాలీవుడ్ | Sudigali Sudheer in big depression</cx:pt>
          <cx:pt idx="15428">సుదీర్ రష్మి అందుకే అలాచేస్తారు | Dhee 10 Yashwanth About Sudheer And Rashmi | SumanTv Entertainment</cx:pt>
          <cx:pt idx="15429">సుధాకర్ రెడ్డి అస్థిపంజరం..Swathi Family Photo s| Swathi Casu | Rajesh Sudhkar Reddy</cx:pt>
          <cx:pt idx="15430">సుధాకర్ రెడ్డి మర్డర్ కేసు విచారణ : Rajesh Reveals Shocking Facts | Telugu News | hmtv</cx:pt>
          <cx:pt idx="15431">సుధాకర్ రెడ్డి హత్యకు ప్లాన్ వేసింది స్వాతినే: రాజేష్ | Nagarkurnool | TV5 News</cx:pt>
          <cx:pt idx="15432">సుధీర్ రష్మి ఇద్దరు పెళ్లి చేసుకొని అందరికి షాక్ ఇచ్చారు | Sudheer and Rashmi Latest Updates</cx:pt>
          <cx:pt idx="15433">సుమ అత్తగారు చనిపోయే గంట ముందు ఏమి చేశారో తెలిస్తే చేతులెత్తి దండం పెడతారు ! | Suma Kanakala</cx:pt>
          <cx:pt idx="15434">సుమ రాజీవ్ కనకాల ఇంట్లో తీవ్ర విషాదం |  Suma Kanakala | Rajeev Kanakala |GARAM CHAI</cx:pt>
          <cx:pt idx="15435">సెకండ్ టైం ఫస్ట్ నైట్ సెకను కూడా వేస్టు  చెయ్యను -Latest Telugu Movie Scenes</cx:pt>
          <cx:pt idx="15436">సెలవుల్లోమామయ్యఇంటికివెళితేనన్నుఅక్కడగట్టిగ తాకాడుఎక్కడెక్కడో వేళ్ళతోఇంకాIMystoryILatest Telugu News</cx:pt>
          <cx:pt idx="15437">సొంత చెల్లె శ్రీదేవికి ఎలా నరకం చూపించిందో తెలిస్తే కన్నీళ్లు ఆపుకోలేరు | Gossip Adda</cx:pt>
          <cx:pt idx="15438">సొంత పెళ్ళాన్ని రక్షించుకోలేనోడు... రాష్ట్రాన్ని కాపాడుతాడా ? | Kathi Controversial Comments On PK</cx:pt>
          <cx:pt idx="15439">సొంత మదర్స్ తో తెలుగు హీరోలు | Tollywood Heroes With Their Own Mothers</cx:pt>
          <cx:pt idx="15440">సోమవారం ఈ పాటలు పెడితే ఆ పరమ శివుడి కన్ను మీ పైన పడుతుంది..! Lord Shiva Songs Telugu Latest</cx:pt>
          <cx:pt idx="15441">సోమవారం ఈ పాటలు వింటే 1000 సార్లు కాశీ వెళ్లినంత పుణ్యం దక్కుతుంది || Lord Shiva Telugu Bakthi Songs</cx:pt>
          <cx:pt idx="15442">సోమవారం ఈ పాటలు వింటే ఈరోజే కాశి వెళ్ళినంత పుణ్యం || Lord Shiva Songs || Telugu Bhakthi Songs</cx:pt>
          <cx:pt idx="15443">సోమవారం ఈ పాటలు వింటే కాశి గంగ లో మునిగినంత పుణ్యం | Lord Shiva Songs | Telugu Bhakthi Songs</cx:pt>
          <cx:pt idx="15444">స్త్రీలో కామోద్రేకాన్ని రెచ్చగొట్టే శరీర భాగాలేవీ వీటిని తాకితే ఒక్క నిమిషం| Mana Telugu |Life Style</cx:pt>
          <cx:pt idx="15445">స్నానం చేసిన వెంటనే ఈ ఒక్క పనిచేస్తే లక్ష్మిదేవి ధన వర్షం కురుస్తుంది  | Mana Telugu</cx:pt>
          <cx:pt idx="15446">స్వాతి భర్త లేని సమయం లో రాజేష్ వాళ్ళ ఇంటికి వెళ్లి ఏం చేసేవాడో చెప్పాడు !| Swathi Nagarkurnool</cx:pt>
          <cx:pt idx="15447">స్వాతి భర్తను చంపడానికి కారణాలు ! అసహ్యం వేస్తోంది | Oneindia Telugu</cx:pt>
          <cx:pt idx="15448">హనుమంతరావు చివరి క్షణంలో తమ్ముడికి ఏం చెప్పాడో చూస్తే షాక్ | Gundu Hanumantha Last words</cx:pt>
          <cx:pt idx="15449">హలో మా ఇల్లు ఎక్కడో పోయింది కనిపియ్యలేదు - Latest Telugu Movie Scenes</cx:pt>
          <cx:pt idx="15450">హాఫ్ నిక్కర్లు వేసుకొని నాకోడలు ! అర్ధరాత్రుల్లో! ఏడుస్తూ చెప్పిన విజయ్ తల్లి| Vijay Sai Selfi Video</cx:pt>
          <cx:pt idx="15451">హిజ్రాల నుంచి ఈ వస్తువు తీసుకుంటే మీ జీవితం మారిపోతుంది | Change Your Life | Mana Telugu</cx:pt>
          <cx:pt idx="15452">హేమ విశ్వరూపం  Actress Hema Serious Comments on Telugu Channels And Sri Reddy</cx:pt>
          <cx:pt idx="15453">హైదరాబాద్ లో ఇవాంక కాన్వాయ్ ఇలా ఉండబోతుందా? | Security For Ivanka Trump in Hyderabad | Telugu Tantra</cx:pt>
          <cx:pt idx="15454">హైదరాబాద్‌లో మరో శాడిస్ట్ భర్త ...భార్య సెక్స్ చేయమంటే...వీడు ఏం చేసాడో చూడండి | Tollywood Nagar</cx:pt>
          <cx:pt idx="15455">హైపర్ ఆది టీవీ9 ఇంటర్వ్యూ పై నాగబాబు ఏమన్నాడంటే !! | NagaBabu Reaction On Hyper Aadi Vs Mahesh Kathi</cx:pt>
          <cx:pt idx="15456">హైపర్ ఆది ని ఇంటికి పిలిచిన పవన్ కళ్యాణ్ ఎం చెప్పాడో తెలుసా || Pawan Kalyan  #9Roses Media</cx:pt>
          <cx:pt idx="15457">హోదా కోసం మేము ఎందుకు పోరాడాలి : Posani Krishna Murali Dare And Dashing Interview | TV5 News</cx:pt>
          <cx:pt idx="15458">హోదా గురించి అడిగినందుకు యాంకర్‌పై విరుచుకుపడ్డ పోసాని..! | Posani Fires In Live Debate | TV5 News</cx:pt>
          <cx:pt idx="15459">హ్యాపీ క్రిస్మస్ అంటున్న గంగవ్వ... Dethadi News || Dethadi Gangavva || TV1</cx:pt>
          <cx:pt idx="15460">ಅಂಬರೀಷ್ ಅವರ ಅಣ್ಣ ನಿಧನ-Kannada Actor Ambareesh Brother Died | No More | In Mysore</cx:pt>
          <cx:pt idx="15461">ಅಂಬಾನಿ ಮನೆ ಸೋಸೆಯಾಗಲಿರುವ ಶ್ರೀದೇವಿ ಮಗಳು | Sridevi Daughter News in Kannada</cx:pt>
          <cx:pt idx="15462">ಅಕ್ಕಿ ತೊಳೆದ ನೀರಿನಿಂದ ಹೀಗೆ ಮಾಡಿದರೆ, ಜನ್ಮದಲ್ಲಿ ಕೂದಲು ಉದುರುವುದಿಲ್ಲ &amp; ದಟ್ಟವಾಗು ಬೆಳಿಯುತ್ತದೆ | YOYOKannada</cx:pt>
          <cx:pt idx="15463">ಅಗ್ನಿಸಾಕ್ಷಿ ಧಾರಾವಾಹಿ ಅರ್ಧಕ್ಕೆ ಬಿಟ್ಟೋದ ರಾಜೇಶ್ವರಿ ಗತಿ ಈಗ ಏನಾಗಿದೆ ? ಶಾಕ್ ಆಗ್ತೀರಾ || agnisakshi serial</cx:pt>
          <cx:pt idx="15464">ಅಗ್ನಿಸಾಕ್ಷಿ ಸೀರಿಯಲ್ ಮಾಯಾ ತಾಯಿ-ಕೂಡ ನಟಿ-Agnisakshi Serial Maya Mother Famous Actress Kannada News</cx:pt>
          <cx:pt idx="15465">ಅತಿ ಹೆಚ್ಚು ವೋಟ್ ಪಡೆದಿದ್ದರು ಕೂಡ ಜೆ ಕೆ ಗೆಲ್ಲದಿರಲು ನಿಜವಾದ ಕಾರಣ ಬಯಲಾಯ್ತು | Bigg Boss kannada season 5</cx:pt>
          <cx:pt idx="15466">ಅತ್ತಿಗೆಗೆ ಸೀರೆ ಉಡಿಸಿದ್ದು - kannada lifestyle tips</cx:pt>
          <cx:pt idx="15467">ಅತ್ತೆ ಈಗ ಯಾರಾದ್ರು ಬರ್ತಾರ | hey ella mado | health tips Kannada - Kannada Life Style</cx:pt>
          <cx:pt idx="15468">ಅಭಿಮಾನಿಗಳ ಬಗ್ಗೆ ಅಪ್ಪು ಹೇಳಿದ್ದೇನು ಗೊತ್ತಾ ?? Puneeth Rajkumar about his Fans at Anjaniputra Movie</cx:pt>
          <cx:pt idx="15469">ಅಮಿತಾಬ್ ಬಚ್ಚನ್ ಅವರಿಗೆ ಶ್ರೀದೇವಿಯ ಸಾವಿನ ಮುನ್ಸೂಚನೆ ಬಂದಿತ್ತು | Sridevi is no more | Namma Kannada TV</cx:pt>
          <cx:pt idx="15470">ಅರಮನೆ ಮೈದಾನದ ಪರಿವರ್ತನಾ ಯಾತ್ರೆಯತ್ತ ಪ್ರಧಾನಿ ನರೇಂದ್ರ  ಮೋದಿ</cx:pt>
          <cx:pt idx="15471">ಅಹಂ ಪ್ರೇಮಾಸ್ಮಿ ಚಿತ್ರದ ನಟಿ ಈಗ ನಿರುದ್ಯೋಗಿಯಾಗಿ ಎಂತಹ ಸ್ಥಿತಿಯಲ್ಲಿದ್ದಾರೆ ಗೊತ್ತಾ | Actress Aarthi</cx:pt>
          <cx:pt idx="15472">ಅಳುತ್ತಾ ತಾಯಿಗೆ ಕೊನೆಯ ಬಾರಿಗೆ ಮೇಕ್ ಅಪ್ ಮಾಡಿದ ಮಕ್ಕಳು ಕರುಳು ಕಿತ್ತುಬರುವ ದೃಶ್ಯ | Sridevi Makeup</cx:pt>
          <cx:pt idx="15473">ಆತ್ಮವನ್ನು ನೋಡಿ ಹೃದಯಾಘಾತ.....? ಶ್ರೀದೇವಿ ಸಾವಿನ ಕೊನೆ ಕ್ಷಣದ ಸತ್ಯಗಳು ಬಯಲಾಗಿದ್ದು ಹೇಗೆ ಗೊತ್ತಾ....</cx:pt>
          <cx:pt idx="15474">ಇಂದು ಚಂದ್ರ ಗ್ರಹಣ ಈ ಮಂತ್ರವನ್ನು ಜಪಿಸಿದರೆ ಸಕಲ ಪಾಪಗಳು ಹೋಗಿ ಅದೃಷ್ಟ ಪ್ರಾಪ್ತಿಯಾಗುತ್ತದೆ! |YOYOTVKannadaTips</cx:pt>
          <cx:pt idx="15475">ಈ ಕೊಂಬೆ ತಂದು ನಿಮ್ಮ ಬೀರುವದಲ್ಲಿಟ್ಟರೆ ನಿಮ್ಮ ಮನಯಲ್ಲಿ ಹಣದ ಸುರಿಮಳೆಯಾಗುತ್ತದೆ | YOYO TV Kannada Vastu</cx:pt>
          <cx:pt idx="15476">ಈ ಟಿಪ್ಸ್ ಪಾಲಿಸಿದರೆ ಚಪಾತಿ ಮೆತ್ತಗೆ, ಮೃದುವಾಗಿ ಬರುತ್ತೆ | Tips for Soft Chapati | KItchen Tips in kannada</cx:pt>
          <cx:pt idx="15477">ಈ ಟಿಪ್ಸ್ ಪಾಲಿಸಿದರೆ ದೋಸೆಗಳು ಮೃದುವಾಗಿ ಟೇಸ್ಟಿಯಾಗಿ,ಹೋಟೆಲ್ ನಲ್ಲಿ ಮಾಡಿದ ಹಾಗೆ ಬರುತ್ತ Kitchen tips kannada</cx:pt>
          <cx:pt idx="15478">ಈ ಹುಡಿಗಿ ಮಾಡಿದ ಕೆಲಸ ಕೇಳಿದರೆ ನಿಮ್ಮ ಹೃದಯಬಡಿತ ಎರಡರಷ್ಟು ಆಗುತ್ತೆ | Top Kannada TV</cx:pt>
          <cx:pt idx="15479">ಈ ಹುಡುಗನ ಹಾಡು ಕೇಳಿ ಶಾಕ್ ಆದ ಚಂದನ್ ಶೆಟ್ಟಿ!</cx:pt>
          <cx:pt idx="15480">ಉಪೇಂದ್ರ ಅವರ ಜೊತೆ ನಟಿಸಿದ ಈ ಟಾಪ್ ಹೀರೋಯಿನ್ ಈಗ ದುಬಾಯ್ ನ ಬೀದಿಯಲ್ಲಿ | Sandalwood News | Namma Kannada TV</cx:pt>
          <cx:pt idx="15481">ಎಲ್ಲಾ ಗೂಂಡಾಗಳನ್ನು ಬೆಳೆಸಿದ್ದೇ ದಿನೇಶ್ ಗುಂಡುರಾವ್ ..!  Pratap Simha | Dinesh Was Resp For Goondas..!!</cx:pt>
          <cx:pt idx="15482">ಏಯ್ ರೇವಣ್ಣ, ನೀನ್ ಸುಮ್ನಿರಪ್ಪಾ ಎಂದ CM Kumaraswamy</cx:pt>
          <cx:pt idx="15483">ಒಂದು ಕಾಲದಲ್ಲಿ ಸೀತೆಯಾಗಿ ನಮ್ಮೆಲ್ಲರ ಮನ ಗೆದ್ದ ಈ ಟಾಪ್ ನಟಿ ಈಗ ಹೇಗೆ ಇದ್ದಾರೆ ಗೊತ್ತಾ sandalwood news today</cx:pt>
          <cx:pt idx="15484">ಒಂದು ದಿವಸ ನಾನು ಮನೇಲಿ ಒಬ್ಬಳೇ ಇದ್ದೆ ಆಗ ಅವನು ಡ್ರಾಮಾ ಮಾಡುತ್ತ ನಮ್ಮಿಬ್ಬರ ಮದ್ಯ ಒಂದು ಘಟನೆ ನಡೆದೇ ಹೋಯಿತು</cx:pt>
          <cx:pt idx="15485">ಕನಸುಗಾರ  \nರವಿಚಂದ್ರನ್ ಪಡುತ್ತಿರುವ  || kannada actor Ravichandran family life</cx:pt>
          <cx:pt idx="15486">ಕನ್ನಡ ಚಿತ್ರದಲ್ಲಿ ನಟಿಸಿದ್ದ ಶ್ರೀದೇವಿ ಇನ್ನಿಲ್ಲ,ಕಾರಣ ನೋಡಿ | Top Bollywood Actress Sridevi</cx:pt>
          <cx:pt idx="15487">ಕನ್ನಡ ನಟಿಯ ಮಗಳ ಹಿಂದೆ ಬಿದ್ದ ಅಂಬಾನಿ ಮಗ | Kannada Actress Daughter</cx:pt>
          <cx:pt idx="15488">ಕನ್ನಡದ ಟಾಪ್ ನಟಿ ಆರತಿ ಈಗ ಎಲ್ಲಿದ್ದಾರೆ , ಏನು ಮಾಡುತ್ತಿದ್ದಾರೆ ಗೊತ್ತ? ಶಾಕಿಂಗ್!</cx:pt>
          <cx:pt idx="15489">ಕಾವೇರಿ ತೀರ್ಪು: ಸುಪ್ರೀಂಕೋರ್ಟ್ ನಲ್ಲಿ ಕರ್ನಾಟಕಕ್ಕೆ ಗೆಲುವು</cx:pt>
          <cx:pt idx="15490">ಕಾವೇರಿ ವಿವಾದದ ತೀರ್ಪು : ಕರ್ನಾಟಕಕ್ಕೆ ಸಿಹಿ ಸುದ್ದಿ, ತಮಿಳುನಾಡಿಗೆ ಕಹಿ ಸುದ್ದಿ  | Oneindia Kannada</cx:pt>
          <cx:pt idx="15491">ಕಾಶಿನಾಥ್ ಅವರ ಡ್ರೈವಿಂಗ್ ಲೈಸೆನ್ಸ್ ಹೇಳಿದ ಸತ್ಯ  |  Kannada</cx:pt>
          <cx:pt idx="15492">ಕಾಶೀನಾಥ್ ಇನ್ನಿಲ್ಲ! ಸಾವಿಗೆ ನಿಜವಾದ ಕಾರಣ ಗೊತ್ತ?</cx:pt>
          <cx:pt idx="15493">ಕುಮಾರಣ್ಣನಿಗೆ ಕೈಕೊಟ್ಟ ರಾಧಿಕಾ ಮಾಡಿದ್ದೇನು ಗೊತ್ತ ಬೆಚ್ಚಿ ಬೀಳಬೇಕು| radhika joining a  party</cx:pt>
          <cx:pt idx="15494">ಕೈಯಲ್ಲಿರು ಉಗುರಿನಿಂದ ಹೀಗೆ ಮಾಡಿದರೆ ಯಾರನ್ನು ಬೇಕಾದರೂ ವಶೀಕರಣ ಮಾಡಬಹುದು....Vaseekaranam in kannada</cx:pt>
          <cx:pt idx="15495">ಕೊನೆಗೂ ಒಂದಾದ ದರ್ಶನ್ ಮತ್ತು ವಿಜಯಲಕ್ಷ್ಮಿ ಜೋಡಿ!! ಮತ್ತೆ ಅರಳಿತು ಪ್ರೀತಿ!!ಪ್ರೂಫ್ ಇಲ್ಲಿದೆ ನೋಡಿ !!</cx:pt>
          <cx:pt idx="15496">ಕೋಡಿ ಮಠದ ಸ್ವಾಮೀಜಿಗಳು ನುಡಿದ ಭವಿಷ್ಯ | ಮುಂದಿನ ಕರ್ನಾಟಕದ ಸಿಎಂ ಯಾರು?  | Oneindia Kannada</cx:pt>
          <cx:pt idx="15497">ಕ್ಯಾಮೆರಾ ಕಣ್ಣಿಗೆ ಬಿದ್ದ ಮೀರಾ ಜಾಸ್ಮಿನ್ ಹೇಗಾಗಿದ್ದಾರೆ ಗೊತ್ತಾ | Arasu Kannada Movie Actress</cx:pt>
          <cx:pt idx="15498">ಖ್ಯಾತ ನಟ ಕಾಶೀನಾಥ್ ನಿಧನ! ಇದ್ದಕ್ಕಿದ್ದ ಹಾಗೆ ಹೀಗೆ ಆಗಲು ಕಾರಣ ನೋಡಿ | Kannada top Actor Kashinath</cx:pt>
          <cx:pt idx="15499">ಗುಟ್ಟಾಗಿ ಮದುವೆ ಆಗಿರೋ ಅನುಪಮಾ ಗೌಡ | Bigg Boss Kannada 5  | Bigg Boss Kannada Season 5 Contestants</cx:pt>
          <cx:pt idx="15500">ಗುರುಗಳಾದ ಕಾಶೀನಾಥ್ ರ ಅಗಲಿಕೆಗೆ ಕಣ್ಣೀರಿಟ್ಟ ನಟ ಉಪೇಂದ್ರ |  Kannada</cx:pt>
          <cx:pt idx="15501">ಗೆಳೆಯನ ಹೆಂಡತಿ ಅವಳೇ ಮಾಡಿಸಿಕೊಂಡಲು ? Health tips Kannada - Kannada health tips</cx:pt>
          <cx:pt idx="15502">ಗೊಂಬೆ ನೇಹಾ ಗೌಡ ಮದುವೆಗೆ ಯಾರೆಲ್ಲಾ ಬಂದಿದ್ದರು ಗೊತ್ತಾ | Gombe Neha Gowda Marriage</cx:pt>
          <cx:pt idx="15503">ಗೊತ್ತಿಲದೆ 2 ವರ್ಷ ಪಿಶಾಚಿ ಜೊತೆ ಸಂಸಾರ ಮಾಡಿ ಮಗು ಕೂಡ ಮಾಡಿಕೊಂಡ... ಶಾಕಿಂಗ್ ನ್ಯೂಸ್.. Kannada News</cx:pt>
          <cx:pt idx="15504">ಗೊರವನಹಳ್ಳಿ ಮಹಾಲಕ್ಷ್ಮಿ ದೇವಸ್ಥಾನದ ಹಿಂದಿದೆ ಒಂದು ರೋಚಕ ಕಥೆ | Oneindia Kannada</cx:pt>
          <cx:pt idx="15505">ಗೌರಿ ಲಂಕೇಶ್ ಹತ್ಯೆಗೆ ಸುಫಾರಿ ಕೊಟ್ಟಿದ್ದು ಖ್ಯಾತ ಪತ್ರಕರ್ತ ರವಿ ಬೆಳಗೆರೆ | Kannada Latest News</cx:pt>
          <cx:pt idx="15506">ಗ್ರಹಣದ ದಿನ ಯಾರು ನೋಡದ ಹಾಗೆ ಅನ್ನದಿಂದ ಈ ಒಂದು ಕೆಲಸ ಮಾಡಿದರೆ Lunar Eclipse On 31 January 2018 | Horoscope</cx:pt>
          <cx:pt idx="15507">ಚಂದು ಗೊಂಬೆಯ ಅದ್ಧೂರಿ ಮದುವೆ ಕಾರ್ಯಕ್ರಮ ಹೇಗಿತ್ತು ನೋಡಿ</cx:pt>
          <cx:pt idx="15508">ಚಿರಂಜೀವಿ ಮಗಳ ಜೊತೆ ಪ್ರಭಾಸ್ ಮದುವೆ ಫಿಕ್ಸ್ | Actor Marriage</cx:pt>
          <cx:pt idx="15509">ಚಿರು ಮೇಘನಾ ಆರತಕ್ಷತೆ ವಿಡಿಯೋ Chiranjeevi Sarja Meghana Raj Engagement Video Part 2</cx:pt>
          <cx:pt idx="15510">ಚಿರು-ಮೇಘನಾ ಕಲ್ಯಾಣ | Chiranjeevi Sarja And Meghana Raj Wedding</cx:pt>
          <cx:pt idx="15511">ಜನವರಿ 31 ಅಪಾಯಕಾರಿ ಚಂದ್ರ ಗ್ರಹ  ಈ ರಾಶಿಯವರಿಗೆ ತುಂಬಾ ದುರದುಷ್ಟ | Chandra Grahan 2018 | YOYO TV Kannada</cx:pt>
          <cx:pt idx="15512">ಜನವರಿ 31 ಖಂಡಗ್ರಾಸ ಚಂದ್ರಗ್ರಹಣ : ಹೆಚ್ಚು ನಿದ್ದೆ ಮಾಡೋರಿಗೆ ಅಪಾಯ | Oneindia Kannada</cx:pt>
          <cx:pt idx="15513">ಜನವರಿ 31 ಚಂದ್ರ ಗ್ರಹಣದ ದಿನ ಗಂಡು ಮಕ್ಕಳು ಇರುವವರು ತಪ್ಪದೆ ಈ ಕೆಲಸವನ್ನು ಮಾಡಬೇಕು | Namma Kannada TV</cx:pt>
          <cx:pt idx="15514">ಜನವರಿ 31 ಭಯಂಕರವಾದ ಚಂದ್ರಗ್ರಹಣ ಯಾವ ರಾಶಿಗೆ ಲಾಭ, ನಷ್ಟ.. ನಷ್ಟ ರಾಶಿಗಳಿಗೆ ಪರಿಹಾರ ಇಲ್ಲಿದೆ Namma Kannada TV</cx:pt>
          <cx:pt idx="15515">ಜನ್ ಧನ್ ಖಾತೆದಾರರಿಗೊಂದು ಗುಡ್ ನ್ಯೂಸ್ | Jan Dhan Yojana Account Holders Kannada | YOYO TV Kannada News</cx:pt>
          <cx:pt idx="15516">ಜಿ ಕನ್ನಡ ಬಿಟ್ಟು ಹೊರಟ ಅನುಶ್ರೀ ಕಾರಣ ನೋಡಿ | Anchor Anushree left zee Reason Revealed</cx:pt>
          <cx:pt idx="15517">ಜೋರಾಗಿ ಹೊಡಿಯೋ ನನ ರಾಜಾ ? 2 Kannada health tip's | lifestyle Kannada</cx:pt>
          <cx:pt idx="15518">ಟಿ ವಿ 9 ನಿರೂಪಕ ರಂಗನಾಥ್ ಗೆ ಬಂದಿರೋ ಕಾಯಿಲೆ ನೋಡಿದರೆ| TV 9 anchor ranganath hospitalised serious</cx:pt>
          <cx:pt idx="15519">ಡಾ ರಾಜ್ ಮೊಮ್ಮಗನ ಮದುವೆ ಸಂಭ್ರಮ ಹೇಗಿದೆ ನೋಡಿ</cx:pt>
          <cx:pt idx="15520">ಡಿಸೆಂಬರ್ 18ರ ಅಮಾವಾಸ್ಯೆ ದಿನದಂದು ಈ ಕೆಲಸ ಮಾಡಿದರೆ ಸಕಲ ಐಶ್ವರ್ಯ ನಿಮ್ಮದಾಗುತ್ತದೆ | YOYO TV Kannada Health</cx:pt>
          <cx:pt idx="15521">ಡಿಸೆಂಬರ್ 31, 2017 : ಕೇರಳ ವಿಜ್ಞಾನಿ ಪ್ರಕಾರ, ಭಾರತ ದೊಡ್ಡ ನೈಸರ್ಗಿಕ ವಿಕೋಪ ಎದುರಿಸಬಹುದು | Oneindia Kannada</cx:pt>
          <cx:pt idx="15522">ತನ್ನ ಮತ್ತು ಚಂದನ್ ಮದುವೆ ಬಗ್ಗೆ ಲೈವ್ ವೀಡಿಯೊನಲ್ಲಿ ಸ್ಪಷ್ಟನೆ ಕೊಟ್ಟ ಅಗ್ನಿಸಾಕ್ಷಿ ವೈಷ್ಣವಿ|</cx:pt>
          <cx:pt idx="15523">ತನ್ನ ಹೆಂಡ್ತಿ ಮೇಲೆ ಅನುಮಾನಗೊಂಡು ಕ್ಯಾಮೆರಾ ಫಿಕ್ಸ್ ಮಾಡಿದ ಕೊನೆಗೆ ಏನಾಯ್ತು | chandanavana</cx:pt>
          <cx:pt idx="15524">ತನ್ನೆದುರೇ ನಟಿಯನ್ನು ತಬ್ಬಿಕೊಂಡ ಪತಿಗೆ ಕ್ಷಣಾರ್ಧದಲ್ಲಿ ಶಾಕ್ ಕೊಟ್ಟ ಪತ್ನಿ | chandanavana</cx:pt>
          <cx:pt idx="15525">ತಾಯಿ ಮಗಳು ಒಬ್ಬನನ್ನೇ ಪ್ರೀತಿಸಿದರು ಕೊನೆಗೆ ಏನಾಯ್ತು ಗೊತ್ತಾ | chandanavana</cx:pt>
          <cx:pt idx="15526">ತಾಯಿಯ ಸಂಸ್ಕಾರ ಆದ ಎರಡೇ ದಿನಕ್ಕೆ  ಶ್ರೀದೇವಿ ಮಗಳು ಎಂಥ ಕೆಲಸ ಮಾಡಿದ್ಲು ನೋಡಿ! ನಿಮ್ಮ ಅಭಿಪ್ರಾಯ?</cx:pt>
          <cx:pt idx="15527">ದರ್ಶನ್ ಗೆ ಬಾರಿ ಅವಮಾನ ಮಾಡಿದ ಶಿವಣ್ಣ ನಾಯಕಿ \n  ಕ್ಲಿಕ್ ಮಾಡಿ ನೋಡಿ ನೀವೇ || Darshan insulted by top heroine</cx:pt>
          <cx:pt idx="15528">ದರ್ಶನ್ ಹುಟ್ಟುಹಬಕ್ಕೆ ಅಭಿಮಾನಿ ಕೊಟ್ಟ ಉಡುಗೊರೆ ನೋಡಿ ಎಲ್ಲರೂ ಶಾಕ್!</cx:pt>
          <cx:pt idx="15529">ದಾರುಣ ಸ್ಥಿತಿಗೆ ತಲುಪಿದ ನಟಿ ಕಲ್ಯಾಣಿ ಒಂದು ಕುಗ್ರಾಮದಲ್ಲಿ ಜನರ ಕಣ್ಣಿಗೆ ಬಿದ್ದರು | Hebbuli Actress</cx:pt>
          <cx:pt idx="15530">ದಿನಕ್ಕೆ 2 ರೂಪಾಯಿ ಉಳಿಸಿ ,ವರ್ಷಕ್ಕೆ 132,860 ರೂಪಾಯಿ ಆಗಲಿದೆ!</cx:pt>
          <cx:pt idx="15531">ದಿನಕ್ಕೆ ಒಂದು ಕಿವಿ ಹಣ್ಣು 15 ದಿನ ತಿಂದರೆ ಏನಾಗುತ್ತೆ ಗೊತ್ತಾ ? | Health Benefits of Kiwi Fruit</cx:pt>
          <cx:pt idx="15532">ದಿವಾಕರ್ ಕೂಡ ಒಬ್ಬ ದೊಡ್ಡ ಸೆಲಬ್ರಿಟಿ ಅಂತೇ ಶಾಕಿಂಗ್ | Bigg Boss Diwakar unknown facts</cx:pt>
          <cx:pt idx="15533">ದೊಡ್ಡ ನಟನ ಹೆಂಡ್ತಿ ರೋಡ್ ಪಕ್ಕದಲ್ಲಿ ತರಕಾರಿ ಮಾರುತ್ತಿದ್ದಾರೆ | Actor Wife Selling Vegetables</cx:pt>
          <cx:pt idx="15534">ದೊಡ್ಮನೆ ಮದುವೆ ಸಂಭ್ರಮ|| ಡಾ.ರಾಜ್ ಮೊಮ್ಮಗನ ಮದುವೆ|| ಮದುವೆ ಮನೆಯಲ್ಲಿ ಸ್ಟಾರ್ ದಂಡು</cx:pt>
          <cx:pt idx="15535">ಧಿಡೀರನೆ ಮದುವೆ ಆದ ಆಶಿತಾ....? ಯಾರನ್ನು ಯಾಕೆ ಗೊತ್ತಾ.... ಶಾಕಿಂಗ್...! Bigg Boss Ashitha Marriage News</cx:pt>
          <cx:pt idx="15536">ನಟ ದೇವರಾಜ್ ಅವರಿಗೆ ಬಂದಿರೋ ಕಷ್ಟ ನೋಡಿದ್ರೆ ಕಣ್ಣೀರು ಬರುತ್ತೆ | Actor Devaraj life story | Namma Karunadu</cx:pt>
          <cx:pt idx="15537">ನಟ ವಿನೋದ್ ರಾಜ್ ಹೀಗಿನ ಪರಸ್ಥಿತಿ ತಿಳಿದರೆ ಶಾಕ್ | Kannada News | Top Kannada TV</cx:pt>
          <cx:pt idx="15538">ನಟಿ ಆರತಿ ಈಗ ಎಲ್ಲಿದ್ದಾರೆ ಏನು ಮಾಡ್ತಿದ್ದಾರೆ ಗೊತ್ತಾ | Kannada Actress Aarathi</cx:pt>
          <cx:pt idx="15539">ನಟಿ ಜಯಪ್ರದ ಮಗನ ಮದುವೆ ಹೇಗಿತ್ತು ನೋಡಿ | Jayaprada Son's Marriage Rare And Unseen Beautiful Moments |</cx:pt>
          <cx:pt idx="15540">ನಟಿ ಭಾನುಪ್ರಿಯಾ ಗಂಡ ನಿದನಕ್ಕೆ ಕಾರಣ ಏನು ಗೊತ್ತಾ | chandanavana</cx:pt>
          <cx:pt idx="15541">ನಟಿ ಮಹಾಲಕ್ಷ್ಮಿ ಈಗ ಎಲ್ಲಿದ್ದಾರೆ ಏನು ಮಾಡ್ತಿದ್ದಾರೆ ಗೊತ್ತಾ | Kannada Actress Mahalakshmi</cx:pt>
          <cx:pt idx="15542">ನಟಿ ಲೈಲಾರನ್ನು ದುಬೈ ಬೀದಿಯಲ್ಲಿ ಈ ಸ್ಥಿತಿಯಲ್ಲಿ ನೋಡಿದರೆ ನೋವಾಗುತ್ತದೆ | Ramakrishna Kannada Movie Actress</cx:pt>
          <cx:pt idx="15543">ನಟಿಯ ಕಥೆ | ಕನ್ನಡ ಶೃಂಗಾರ ಕಥೆ | kannada health tip's | Kannada lifestyle</cx:pt>
          <cx:pt idx="15544">ನಡು ರಸ್ತೆಯಲ್ಲೇ ತಾಳಿ ಕಟ್ಟಿದ ನೋಡಿದವರೆಲ್ಲಾ ಶಾಕ್ | Kannada News | Top Kannada TV</cx:pt>
          <cx:pt idx="15545">ನನ್ನ ಹೋರಾಟ ಭ್ರಷ್ಟ ಅಪ್ಪ-ಮಕ್ಕಳ ವಿರುದ್ಧ ಎಂದ BS Yeddyurappa</cx:pt>
          <cx:pt idx="15546">ನಮ್ಮ ಮುದ್ದು ಗೊಂಬೆ ಹೇಗೆ ಮದುಮಗಳಾಗಿ ಮೆಹೆಂದಿ ಶಾಸ್ತ್ರ ಹಾಗು ಬಳೆ ಶಾಸ್ತ್ರ ಮಾಡಿಸ್ಕೊಳ್ತಾ ಇದ್ದಾರೆ ನೋಡಿ</cx:pt>
          <cx:pt idx="15547">ನಾಳೆ ಅಪರೂಪದ ಚಂದ್ರ ಗ್ರಹಣ ಯಾಕೆ ಅಂತ ಕಾರಣ ಇಲ್ಲಿದೆ ನೋಡಿ | Kannada News | Top Kannada TV</cx:pt>
          <cx:pt idx="15548">ನಿವೇದಿತಾ ಗೌಡ ಕಾಲೇಜ್ ಪ್ರಿನ್ಸಿಪಾಲ್ ಕೊಟ್ರು ದೊಡ್ಡ ಶಾಕ್ | Niveditha Gowda College Principal about holiday</cx:pt>
          <cx:pt idx="15549">ನೀಲಾಗೆ ಜಗನ್ ಏಟು ಸಕಾಗುತ್ತಿರಲಿಲ್ಲ ? Kannada health tip's lifestyle Kannada</cx:pt>
          <cx:pt idx="15550">ನೀವು ಆರ್ಥಿಕವಾಗಿ ನಷ್ಟದಲ್ಲಿದ್ದೀರಾ ಒಂದು ರೂಪಾಯಿ ನಾಣ್ಯದಿಂದ ಹೀಗೆ ಮಾಡಿ ಐಶ್ವರ್ಯವಂತರಾಗುತ್ತೀರ |YOYO TV Kannada</cx:pt>
          <cx:pt idx="15551">ನೀವು ಹುಟ್ಟಿದ ದಿನಾಂಕ ಮತ್ತು ತಿಂಗಳನ್ನು ನಾನು ಊಹೆ ಮಾಡಬಲ್ಲೆ | Technics in Kannada</cx:pt>
          <cx:pt idx="15552">ಪುಟ್ಟ ಗೌರಿ ತಿಂಗಳ ಸಂಬಳ ಕೇಳಿದರೆ ತಲೆ ತಿರುಗುತ್ತೆ | putta gowri madve kannada serial</cx:pt>
          <cx:pt idx="15553">ಪೇಪರ್ ಬಾಯ್ ಆಗಿ ಕೆಲಸ ಮಾಡಿ ನಟಿಯಿಂದ ಬೈಸಿಕೊಂಡು ಅದೇ ಛಲಕ್ಕೆ ಟಾಪ್ ನಟನಾದ | chandanavana</cx:pt>
          <cx:pt idx="15554">ಪ್ರಿಯ ಸುದೀಪ್ ಅವರ ಆಪ್ತ ಗೆಳತೀ ಯಾರು ಗೊತ್ತಾ?ಇವರು ಕೂಡ ಒಬ್ಬ ದೊಡ್ಡ ನಟನ ಹೆಂಡತಿ</cx:pt>
          <cx:pt idx="15555">ಫೆ 9 ರಿಂದ ರೇಷನ್ ಕಾರ್ಡ್ ನಲ್ಲಿ ದೊಡ್ಡ ಬದಲಾವಣೆ ಆಗಲಿದೆ | New Rule for Ration Card in Karnataka News</cx:pt>
          <cx:pt idx="15556">ಫೆಬ್ರವರಿ 15 ಸೂರ್ಯ ಗ್ರಹಣದ ನಂತರ ಈ 4 ರಾಶಿಯವರು ಮಾತ್ರ 100% ಕುಬೇರರಾಗುತ್ತಾರೆ ...? Horoscope 2018 in Kannada</cx:pt>
          <cx:pt idx="15557">ಬಡತನದ ಕಷ್ಟಗಳಲ್ಲಿರುವ ದಿವಾಕರ್ ಗೆ ಸಿಕ್ಕ ನಿಜವಾದ ಸಂಬಾವನೆ ಎಷ್ಟು | Bigg Boss Kannada Diwakar</cx:pt>
          <cx:pt idx="15558">ಬಯಲಾದ ಶ್ರೀದೇವಿ ಆಸ್ತಿಯ ವಿಲ್ ಯಾರಿಗೆ ಎಷ್ಟು ಆಸ್ತಿ ಬರೆದಿದ್ದಾರೆ ಗೊತ್ತಾ | Sridevi Property</cx:pt>
          <cx:pt idx="15559">ಬಿಗ್ ಬಾಸ್ 5  ಮನೆಯಲ್ಲಿ ಇರುವ ಕೋಟ್ಯಧಿಪತಿಗಳ ಅಸ್ತಿ ಎಷ್ಟು ಗೊತ್ತ? ಶಾಕಿಂಗ್!</cx:pt>
          <cx:pt idx="15560">ಬಿಗ್ ಬಾಸ್ ಅನುಪಮಾ ಗೌಡ ತನ್ನ ಗೆಳತಿ ಗೊಂಬೆ ಮದುವೆಯಲ್ಲಿ ಹೇಗೆ ಮಿಂಚಿದ್ದಾರೆ ನೋಡಿ !!</cx:pt>
          <cx:pt idx="15561">ಬಿಗ್ ಬಾಸ್ ಅಶಿತಾ ಮೊದಲ ನಿಶ್ಚಿತಾರ್ಥ ಮುರಿದುಬಿದ್ದ ಕಥೆ| Bigg Boss contestant Ashita shared her story</cx:pt>
          <cx:pt idx="15562">ಬಿಗ್ ಬಾಸ್ ಆಶಿತಾ ಚಂದ್ರಪ್ಪ ಗಂಡ ಯಾರು ನೋಡಿ | Bigg Boss ashitha chandrappa real life husband photos</cx:pt>
          <cx:pt idx="15563">ಬಿಗ್ ಬಾಸ್ ಆಶಿತಾ ನಿಜವಾದ ಗಂಡ ಇವರೇ ಅಂತೇ ? | Big boss ashitha real husband?</cx:pt>
          <cx:pt idx="15564">ಬಿಗ್ ಬಾಸ್ ಐದರ ಫೈನಲ್ ವಿನ್ನರ್ ಯಾರು ಗೊತಾಯ್ತು | big boss Kannada season five shocking winner revealed</cx:pt>
          <cx:pt idx="15565">ಬಿಗ್ ಬಾಸ್ ಐದರ ಶ್ರೀಮಂತ ಮತ್ತು ಕಡು ಬಡವ ಸ್ಪರ್ದಿ ಯಾರು ಶಾಕಿಂಗ್ | big boss poor contestant</cx:pt>
          <cx:pt idx="15566">ಬಿಗ್ ಬಾಸ್ ಗೆ ಎಂಟ್ರಿ ಕೊಟ್ಟಿರುವ ಹೊಸ ಸ್ಪರ್ಧಿ ಯಾರು ಗೊತ್ತಾ| Kannada Bigg Boss season 5</cx:pt>
          <cx:pt idx="15567">ಬಿಗ್ ಬಾಸ್ ಮನೆ ಬಿಟ್ಟು ಐದನೇ ವಾರ ಆಚೆ ಬಂದ ಸ್ಪರ್ದಿ ನೋಡಿದ್ರೆ ಶಾಕ್ | kannada big boss fifth elimination</cx:pt>
          <cx:pt idx="15568">ಬಿಗ್ ಬಾಸ್ ಮನೆಗೆ ನುಗ್ಗಿದ ಪ್ರಥಮ್ ಸ್ಪರ್ದಿಗಳು  ಗಡ ಗಡ | pratham in big boss season five</cx:pt>
          <cx:pt idx="15569">ಬಿಗ್ ಬಾಸ್ ಮನೆಯಿಂದ ಹೊರ ಬಂದಮೇಲೆ ಶ್ರುತಿ ಭೇಟಿಯಾಗಿದ್ದು ಯಾರನ್ನ ಗೊತ್ತಾ ?? ಚಂದನ್ / ಜೆ ಕೆ ??</cx:pt>
          <cx:pt idx="15570">ಬಿಗ್ ಬಾಸ್ ಮನೆಯಿಂದ ಹೊರಬಂದ ರಿಯಾಜ್ ಗೆ ಸಿಕ್ಕ ನಿಜವಾದ ಸಂಬಾವನೆ | Bigg Boss Kannada Season 5</cx:pt>
          <cx:pt idx="15571">ಬಿಗ್ ಬಾಸ್ ಮನೆಯಿಂದ ಹೊರಬಂದ ಸಂಯುಕ್ತ ಸಮೀರ್ ಬಗ್ಗೆ ಕೊಟ್ರು ಶಾಕಿಂಗ್ ಹೇಳಿಕೆ | Samyukta Hegde and Sameer</cx:pt>
          <cx:pt idx="15572">ಬಿಗ್ ಮನೆ ಇಂದ ಆಚೆ ಬಂದ ದಿವಾಕರ ಶ್ರೀನಿವಾಸ \nಸಂಪಾದಿಸಿದ್ದು ಎಷ್ಟು ಶಾಕ್ | big boss eleven eliminated divakar</cx:pt>
          <cx:pt idx="15573">ಬಿಗ್ ಶಾಕ್ : ಐಶ್ವರ್ಯಾ ರೈ ನನ್ನಮ್ಮ ಅಂತ ಹೇಳ್ತಿದ್ದಾನೆ ಈ 29 ವರ್ಷದ ಸಂಗೀತ್ ಕುಮಾರ್ ರೈ | Filmibeat Kannada</cx:pt>
          <cx:pt idx="15574">ಬಿಗ್‍ಬಾಸ್ ಸೀಸನ್ 5ರ ವಿನ್ನರ್ | Kannada Bigg Boss Season 5 winner chandan shetty</cx:pt>
          <cx:pt idx="15575">ಬೀದಿಗೆ ಬಂದ ಟಾಪ್ ನಟನನ್ನು ಒಬ್ಬ ಆಟೋ ಡ್ರೈವರ್ ಮತ್ತೇ ಟಾಪ್ ನಟನನ್ನಾಗಿ ಮಾಡಿದ | Actor Plan from Auto Driver</cx:pt>
          <cx:pt idx="15576">ಬೇರೆ ವ್ಯಕ್ತಿ ಜೊತೆ ಅಕ್ರಮ ಸಂಬಂಧ ಇಟ್ಕೊಂಡಿದ್ದ ಟಾಪ್ ನಟನ ಹೆಂಡ್ತಿ | Top Actor Wife</cx:pt>
          <cx:pt idx="15577">ಬ್ರಾ ಹಾಕಿಕೊಳ್ಳದೆ ಮೂರು ದಿನ ಆಫೀಸ್ ಗೆ ಬಂದ ಈಕೆಗೆ ಕಾದಿತ್ತು ಶಾಕ್ | Health Tips in Kannada | Lifestyle Tips</cx:pt>
          <cx:pt idx="15578">ಮದುವೆ ಆದ ಮೂರೇ ದಿನಕ್ಕೆ ಗೊಂಬೆ ನೇಹಾ ಶಾಕಿಂಗ್ ನಿರ್ಧಾರ  | neha gowda shocking decision after marriage</cx:pt>
          <cx:pt idx="15579">ಮದುವೆಯಾಗಿ ಎರಡು ತಿಂಗಳಿಗೇ ಜಗಳ ಮಾಡಿಕೊಂಡ ಸಮಂತಾ ಮತ್ತು ನಾಗ ಚೈತನ್ಯ | Stars After Wedding</cx:pt>
          <cx:pt idx="15580">ಮದುವೆಯಾದ ಗೊಂಬೆ ನೇಹಾ ಆಕ್ಟಿಂಗ್ ಗೆ ಗುಡ್ ಬೈ ಗಂಡ ಮಾಡುವ ಕೆಲಸ ಏನು | Gombe Neha Gowda Wedding</cx:pt>
          <cx:pt idx="15581">ಮಧ್ಯರಾತ್ರಿ ಬಿಗ್‍ಬಾಸ್ ಮನೆಯಿಂದ ಮತ್ತೊಬ್ಬರು ಔಟ್ | Bigg boss kannada</cx:pt>
          <cx:pt idx="15582">ಮನೆ ಮಾರಿ ಹೆಂಡತಿಯನ್ನು ಓದಿಸಿದ ಕೊನೆಗೆ ಆಕೆ ಮಾಡಿದ್ದೇನು ಗೊತ್ತಾ | chandanavana</cx:pt>
          <cx:pt idx="15583">ಮನೆಯ ಮುಂದೆ ಪ್ರತಿದಿನ ರಂಗೋಲಿ ಹಾಕದಿದ್ದರೆ ಬರುವ ಅಪಾಯ...! Significance of Rangoli in Kannada</cx:pt>
          <cx:pt idx="15584">ಮಹಿಳೆಯರು ಹೇಗೆಲ್ಲಾ ಹಸ್ತಮೈಥುನ ಮಾಡಿಕೊಳ್ಳುತ್ತಾರೆ? | Kannada Health Tips | New Kannada lifestyle tips</cx:pt>
          <cx:pt idx="15585">ಮಾರ್ಚ್ 18ರಂದು ಉಗಾದಿ ನಂತರ ಈ 6 ರಾಶಿವರಿಗೆ ಮುಟ್ತಿದಲ್ಲ ಬಂಗಾರ ಅದೃಷ್ಟ ಕೂಡಿಬರಲಿದೆ ! | YOYO TV Kannada Health</cx:pt>
          <cx:pt idx="15586">ಮಾವನ ಕಳ್ಳನೋಟ - kannada stories - kannada health tips and lifestyle</cx:pt>
          <cx:pt idx="15587">ಮಾಸ್ಟರ್ ಡ್ಯಾನ್ಸರ್ ಷೋನಲ್ಲಿ ಚಂದನ್ ಶೆಟ್ಟಿ ಜಡ್ಜ್ | ವೀಕ್ಷಕರು ಗರಂ  | Filmibeat Kannada</cx:pt>
          <cx:pt idx="15588">ಮಾಸ್ಟರ್ ಮಂಜುನಾಥ್ ಈಗ ಯಾವ ಕೆಲಸ ಮಾಡುತ್ತಿದ್ದಾರೆ ಗೊತ್ತಾ | Master Manjunath</cx:pt>
          <cx:pt idx="15589">ಮುಖ್ಯಮಂತ್ರಿಯಾಗಿ ಪ್ರಮಾಣವಚನ ಸ್ವೀಕರಿಸಿದ H.D. ಕುಮಾರಸ್ವಾಮಿ</cx:pt>
          <cx:pt idx="15590">ಮೂರು ದಿನ ಬ್ರಾ ಹಾಕದೆ ಆಫೀಸ್ಗೆ ಬಂದ ಯುವತಿ ಮುಂದೇನಾಯ್ತು | Republic News</cx:pt>
          <cx:pt idx="15591">ಯುಗಾದಿ 2018 : ಈ 6 ವಸ್ತುಗಳಲ್ಲಿ ಯಾವದಾದ್ರು ಒಂದನ್ನ ಮನೆಗೆ ತನ್ನಿ | Oneindia Kannada</cx:pt>
          <cx:pt idx="15592">ಯೋನಿ ಅಥವಾ ಶಿಶ್ನ ಅನ್ನು ನಾಲಿಗೆಯಿಂದ ಸ್ಪರ್ಶಿಸಿದರೆ ಏನಾಗುತ್ತೆ | kannada Health Tips | Kananda Lifestyle</cx:pt>
          <cx:pt idx="15593">ರವಿ ಬೆಳಗೆರೆ 2ನೇ ಪತ್ನಿ ಯಶೋಮತಿ ಫೇಸ್ ಬುಕ್ ಸ್ಟೇಟಸ್ ನೋಡಿ | Oneindia Kannada</cx:pt>
          <cx:pt idx="15594">ರವಿ ಬೆಳಗೆರೆ ಪುತ್ರಿ ನಟಿ ಭಾವನಾ ಬಿಚ್ಚಿಟ್ಟ ಸತ್ಯ-Ravi Belagere Daughter Revealed Shocking Answers</cx:pt>
          <cx:pt idx="15595">ರವಿ ಬೆಳಗೆರೆಯವರ ಮುಂದಿನ ಭವಿಷ್ಯ ನುಡಿದ ಖ್ಯಾತ ಜ್ಯೋತಿಷಿ ಡಾ ಕಮಲಾಕರ ಭಟ್ | Oneindia Kannada</cx:pt>
          <cx:pt idx="15596">ರವಿಚಂದ್ರನ್ ಗೆ ಇರುವ ಕಷ್ಟಗಳನ್ನು ನೋಡಿದ್ರೆ ಶಾಕ್ | V.Ravichandran Present Situation | Namma Karunadu</cx:pt>
          <cx:pt idx="15597">ರಾಜೇಶ್ ಕೃಷ್ಣನ್ ಬಿಟ್ಟು ಹೋಗಿದ್ದಕ್ಕೆ ಹಂಸಲೇಖ ಹೇಳಿದ್ದೇನು ಗೊತ್ತ? ಶಾಕಿಂಗ್ !</cx:pt>
          <cx:pt idx="15598">ರಾತ್ರಿ ಪೂರ್ತಿ ಮಂತ್ರಿ ಮಗಳನ್ನು ಅನುಭವಿಸಿದ ನಟನಿಗೆ ಕೊನೆಗೆ ಯಾವ ಸ್ಥಿತಿ ಬಂತು | Actor Story in Kannada</cx:pt>
          <cx:pt idx="15599">ರಾಧಾ ರಮಣ ಸೀರಿಯಲ್  ನಲ್ಲಿ ಇದು ವರೆಗೂ ಮುಚ್ಚಿಟ್ಟ ರಮಣ ನ ಮುದ್ದಿನ ತಂಗಿ ಅವನಿ ಯಾರು ಗೊತ್ತಾ?ಈ ವಿಡಿಯೋ  ನೋಡಿ</cx:pt>
          <cx:pt idx="15600">ರಾಧಿಕಾ ಪಂಡಿತ್ ಸಹೋದರನಿಗೆ ಅಮೆರಿಕಾದಲ್ಲಿ ಹೆಣ್ಣು ಮಗು ಜನನ !!  ಅಮೇರಿಕಾಕ್ಕೆ ಹೋದ ರಾಧಿಕಾ ಎಂಜಾಯ್ ಮಾಡ್ತಿದ್ದಾರೆ</cx:pt>
          <cx:pt idx="15601">ರೇಷನ್ ಕಾರ್ಡ್ ಹೊಂದಿರುವ ಸರ್ಕಾರದಿಂದ ಗುಡ್ ನ್ಯೂಸ್ ! | Good News for Ration Card Holders | YOYO TV Kannada</cx:pt>
          <cx:pt idx="15602">ರೇಷನ್ ಕಾರ್ಡ್ ಹೊಂದಿರುವವರಿಗೆ ತಿಂಗಳಿಗೆ 700 ರೂಪಾಯಿ ನಿಮ್ಮ ಖಾತೆಗೆ! | New Rule for Ration Card Kannada News</cx:pt>
          <cx:pt idx="15603">ಲಕ್ಷ್ಮಿ ಬಾರಮ್ಮ ಗೊಂಬೆ ಮದುವೆ ಆರತಕ್ಷತೆ ಹೇಗಿತ್ತು ಗೊತ್ತಾ ?? ಎಕ್ಸ್ಕ್ಲೂಸಿವ್ ಫೋಟೋಗಳು !!</cx:pt>
          <cx:pt idx="15604">ಲೈವ್ ಶೋ ಅಲ್ಲಿ ಕುಡಿದು ಮಲಗಿದ್ದ ದಿವಾಕರ್  ಗೆ ಕಾಲ್ ಮಾಡಿದ  ಚಂದನ್! ಏನೇನ್ ಮಾತಾಡಿದ್ರು ನೀವೇ ಕೇಳಿ!</cx:pt>
          <cx:pt idx="15605">ವೇಶ್ಯಾವಾಟಿಕೆ ದಂದೆಯಲ್ಲಿ ಸಾದು ಕೋಕಿಲ ಮತ್ತು ಮಂಡ್ಯ ರಮೇಶ್ | Sadu Kokila</cx:pt>
          <cx:pt idx="15606">ಶಾಲೆಯ ಆವರಣದಲ್ಲೇ ಮಾಡಬಾರದ್ದನ್ನು ಮಾಡಿದ ಹೈ ಸ್ಚೋಲ್ ಹುಡುಗ ಹುಡುಗಿ | chandanavana</cx:pt>
          <cx:pt idx="15607">ಶಾಸ್ತ್ರೀ ಚಿತ್ರದ ಮಾನ್ಯಾ ಈಗ ಆಫೀಸ್ ನಲ್ಲಿ ಯಾವ ಕೆಲಸ ಮಾಡುತ್ತಿದ್ದಾರೆ ಗೊತ್ತಾ | Shastri Kannada Movie Actress</cx:pt>
          <cx:pt idx="15608">ಶಿವರಾಜ್ ಕುಮಾರ್ ಮಗಳು ನಿವೇದಿತಾ ಸೀರಿಯಲ್ ಕ್ಷೇತ್ರಕ್ಕೆ | Filmibeat  Kannada</cx:pt>
          <cx:pt idx="15609">ಶಿವರಾತ್ರಿ ಅಪ್ಪಿತಪ್ಪಿ ಕೂಡ ಈ ಕೆಲಸಗಳು ಮಾಡಬೇಡಿ ! | These Things You Must Not Offer to Lord Shiva Kannada</cx:pt>
          <cx:pt idx="15610">ಶಿವರಾತ್ರಿ ದಿನ ಉಪವಾಸಕ್ಕೆ ಯಾವ ಉಪಹಾರ ತೆಗೆದು ಕೊಳ್ಳಬೇಕು ಸಂಪೂರ್ಣ ಮಾಹಿತಿ | Shivaratri Pooja Kannada Tips</cx:pt>
          <cx:pt idx="15611">ಶುಕ್ರವಾರ ದಿನ ನಿಮ್ಮ ಶ್ರೀಮತಿ ಅಕ್ಕಿಯಿಂದ ಹೀಗೆ ಮಾಡಿದರೆ ನಿಮ್ಮ ಮನೆಯಲ್ಲಿ ದುಡ್ಡೇ ದುಡ್ಡು | YOYOTVKannadaHealth</cx:pt>
          <cx:pt idx="15612">ಶೃಂಗಾರ ಮಾಡು ಎಂದರೆ ಈ ಗಂಡ ಮಾಡಿದ್ದೇನು ಗೊತ್ತಾ | chandanavana</cx:pt>
          <cx:pt idx="15613">ಶ್ರೀದೇವಿ ಪೋಸ್ಟ್ ಮಾರ್ಟಮ್ ರಿಪೋರ್ಟ್ ಬಯಲು ಮಾಡಿದ ಭಯಾನಕ ಸುದ್ದಿ  | Oneindia Kannada</cx:pt>
          <cx:pt idx="15614">ಶ್ರೀದೇವಿ ಬಗೆಗಿನ ಯಾರಿಗೂ ಗೊತ್ತಿಲ್ಲದ ರಹಸ್ಯ ಬಿಚ್ಚಿಟ್ಟ ಆಕೆಯ ತಾಯಿ | Sridevi Mother Secret | Namma Karunadu</cx:pt>
          <cx:pt idx="15615">ಶ್ರೀದೇವಿ ಬ್ಯಾಂಕ್ ಲಾಕರ್ ಓಪನ್ ಮಾಡಿದ ಗಂಡ ಮತ್ತು ಮಕ್ಕಳಿಗೆ ಬಿಗ್ ಶಾಕ್ | Sridevi Property | Namma Karunadu</cx:pt>
          <cx:pt idx="15616">ಶ್ರೀದೇವಿ ಮನೆಯಲ್ಲಿ ಮತ್ತೊಬ್ಬರು ಇನ್ನಿಲ್ಲ,ಯಾರೆಂದು ನೋಡಿದ್ರೆ ಶಾಕ್ | Sridevi Latest Updates in Kannada</cx:pt>
          <cx:pt idx="15617">ಶ್ರೀದೇವಿ ಮರಣಕ್ಕೆ ನಿಜವಾದ ಕಾರಣ ಡಾಕ್ಟರ್ ಅಲ್ಲಿ ನಡೆದಿರುವುದು ಏನು | Sridevi news in Kannada</cx:pt>
          <cx:pt idx="15618">ಶ್ರೀದೇವಿ ಸಾಯುವ ಮುನ್ನ ತನ್ನ ಡೈರಿ ಯಲ್ಲಿ ಏನು ಬರೆದುಕೊಂಡಿದ್ದ ರಹಸ್ಯ ಏನು ಗೊತ್ತ   | sandalwood reviews</cx:pt>
          <cx:pt idx="15619">ಶ್ರೀದೇವಿಗೆ ಹಾಕಿದ್ದ ಲಕ್ಷಾಂತರ ಬೆಲೆಬಾಳುವ ಆಭರಣವನ್ನು ಏನು ಮಾಡಿದ್ದಾರೆ? | Actress Sridevi Latest news</cx:pt>
          <cx:pt idx="15620">ಶ್ರೀದೇವಿಯ ಅಂತ್ಯಸಂಸ್ಕಾರದ ವೇಳೆ ನಗೆಯುತ್ತಿದ್ದ ನಟಿ... ಈಗ ಈ ನಟಿಯ ಗತಿ ಏನಾಗಿದೆ ಗೊತ್ತಾ ??</cx:pt>
          <cx:pt idx="15621">ಶ್ರೀದೇವಿಯ ಮೇಕ್ಅಪ್ ಮತ್ತು ಸೀರೆಯ ಹಿಂದಿನ ರಹಸ್ಯ ನೋಡಿದ್ರೆ ಶಾಕ್ | Actress Sridevi Unknown Facts</cx:pt>
          <cx:pt idx="15622">ಸಂಯುಕ್ತ ಹೆಗ್ಡೆ ಮೇಲೆ ಕೆಂಡಾಮಂಡಲವಾದ ಸಮೀರ್ ಆಚಾರ್ಯ ಪತ್ನಿ ಶ್ರಾವಣಿ  | Filmibeat  Kannada</cx:pt>
          <cx:pt idx="15623">ಸದಾಕಾಲ ದೀಪ ಹಚ್ಚುವುದರಿಂದ ಏನಾಗುತ್ತೆ ಗೊತ್ತಾ | Kannada Unknown facts | Top Kannada TV</cx:pt>
          <cx:pt idx="15624">ಸಮೀರ್ ಆಚಾರ್ಯ ಅವರಿಗೆ ಕಾಲಿನಿಂದ ಒದ್ದು ಕೆಳಗೆ ಬೀಳಿಸಿದ ರಿಯಾಜ್| Kannada Bigg Boss season 5</cx:pt>
          <cx:pt idx="15625">ಸರಿಗಮಪ ಇಂದ ಹೊರಟ ರಾಜೇಶ್ ಕೃಷ್ಣನ್,ಕಾರಣ ಏನು ನೋಡಿ | Rajesh Krishnan left Zee Kannada Sa ri ga ma pa</cx:pt>
          <cx:pt idx="15626">ಸಾಯುವ ಮುನ್ನ ತಮ್ಮ ಡೈರಿಯಲ್ಲಿ ಶ್ರೀದೇವಿ ಏನು ಬರೆದಿದ್ದಾರೆ ಗೊತ್ತ? ಶಾಕಿಂಗ್!</cx:pt>
          <cx:pt idx="15627">ಸಿ.ಎಂ ಸಿದ್ದರಾಮಯ್ಯ ಅವರ ಹೆಂಡ್ತಿ ಹೇಗಿದ್ದಾರೆ ಗೊತ್ತಾ ಮೊದಲ ಬಾರಿಗೆ ನೋಡಿ | CM Siddaramaiah Wife Photos</cx:pt>
          <cx:pt idx="15628">ಸಿದ್ಧರಾಮಯ್ಯ ಹೊಸ ಮಾಸ್ಟರ್ ಪ್ಲಾನ್ | ಕರ್ನಾಟಕದಲ್ಲಿ ಬಾರ್ ಗಳು ಬಂದ್  | Oneindia Kannada</cx:pt>
          <cx:pt idx="15629">ಸುನಾಮಿ ಕಿಟ್ಟಿಯ ಮುಖವಾಡ ಕಳಚಿದ ಗೆಳೆಯನ ಹೆಂಡತಿ</cx:pt>
          <cx:pt idx="15630">ಸುಪಾರಿ ಕೊಟ್ಟ ರವಿಗೆ ಸಾಥ್ ಕೊಟ್ಟ ಕನ್ನಡ ಟಾಪ್ ನಟ ಬೆಚ್ಚಿ ಬೀಳ್ತಿರಾ | Ravi belegere latest news</cx:pt>
          <cx:pt idx="15631">ಸ್ನಾನ ಮಾಡುವ ನೀರಿನಲ್ಲಿ ಕರ್ಪೂರ ಹಾಕಿ ಸ್ನಾನ ಮಾಡಿದರೆ ಆಗುವ ಅದ್ಭುತಗಳು| Benefits Of Karpooram |YOYOTVKannada</cx:pt>
          <cx:pt idx="15632">ಸ್ನಾನ ಮಾಡುವ ಮುಂಚೆ ಹೀಗೆ ಮಾಡಿದರೆ ನಿಮ್ಮ ಹೊಟ್ಟೆಯ ಕೊಬ್ಬು ಕರಗಿ ಸುಂದರವಾಗಿ ಕಾಣುತ್ತೀರ! | YOYOTVKannadaHealth</cx:pt>
          <cx:pt idx="15633">ಹನುಂತಪ್ಪನವರ ಸುಂದರ ಜಾನಪದ ಹಾಡು</cx:pt>
          <cx:pt idx="15634">ಹುಚ್ಚ 2 | Huccha 2 | New Kannada HD Trailer 2018 | Darling Krishna | Shravya | N.Om Prakash Rao</cx:pt>
          <cx:pt idx="15635">ಹೆಂಡತಿ ಚಿಕ್ಕಮ್ಮನಿಗೆ ಗುಮ್ಮಿದ್ದು | Kannada health tip's | lifestyle Kannada</cx:pt>
          <cx:pt idx="15636">ಹೈದರಾಬಾದ್ ಹೋಟೆಲ್ ಸಿಬ್ಬಂದಿ ಜೊತೆ ಜಗಳ ಆಡಿದ ದರ್ಶನ್ ಕಾರಣ ಕೇಳಿದರೆ ಹೆಮ್ಮೆ ಆಗುತ್ತದೆ | Darshan</cx:pt>
          <cx:pt idx="15637">അച്ഛനെ വർക്ക് ഔട്ടിൽ സഹായിച്ച് പ്രണവ് |  Mohanlal's And Pranav's work out photos  Has Gone Viral</cx:pt>
          <cx:pt idx="15638">അച്ഛന്‍ കുത്തിക്കൊന്ന മകളുടെ മൃതദേഹം കണ്ട കാമുകന്‍ ബ്രിജേഷ് ചെയ്തത് കണ്ടന്‍കില്‍ ഞെട്ടിപ്പോകും</cx:pt>
          <cx:pt idx="15639">അടിവസ്ത്രം കാണുന്ന വസ്ത്രം ധരിച്ചു,നടിയെ ഹോട്ടലിൽ നിന്നിറക്കിവിട്ടു, | Actress asked to leave hotel</cx:pt>
          <cx:pt idx="15640">അഡാര്‍ നായികാ പ്രിയയുടെ കിടിലന്‍ ഫോട്ടോഷൂട്ട്‌ - Oru Adaar Love Actress Priya Varrier Photos Shoot</cx:pt>
          <cx:pt idx="15641">അഡാറ് ലൗവിലെ ഈ  ആരാണെന്ന് ആറിയാമോ? | Oru Adaar Love | Priya Warrier, Omar Lulu, Noorin</cx:pt>
          <cx:pt idx="15642">അത് എന്നെ വേദനിപ്പിച്ചു ജയസുര്യ ലൈവില്‍ - Jayasurya Talking about Aadu 2 Review Responses</cx:pt>
          <cx:pt idx="15643">അന്തംവിട്ട് കണ്ണുതള്ളി മീനാക്ഷിയുടെ അഡാർ കമന്റ്! | Mohanlal's stunning wishes to Meenakshi Dileep</cx:pt>
          <cx:pt idx="15644">അന്ന് രാത്രി ദിലീപേട്ടനും കാവ്യയും ഒരുമിച്ച് ബാത്റൂമില്‍ കയറി പിന്നീട് - റിമിയുടെ മൊഴി പുറത്ത്</cx:pt>
          <cx:pt idx="15645">അപ്പൊ നീയും പെണ്ണ് കെട്ടാന്‍ പോവ്വാണോ ..! | Fahadh Faasil , Sharaf U Dheen</cx:pt>
          <cx:pt idx="15646">അബി ഇക്കയുടെ മരണം ദുല്‍ഖര്‍ന്‍റെ പ്രതികരണം | Dulquar Salman Reaction | Kalabhavan Abhi Death</cx:pt>
          <cx:pt idx="15647">അബി ഓര്‍മ്മയായി | Malayalam Actor and Mimicry Artist Abi Passes Away |</cx:pt>
          <cx:pt idx="15648">അബി പോയത് ആ വേദന ബാക്കിവച്ച് | Mimicry artist and Malayalam actor Abi | News</cx:pt>
          <cx:pt idx="15649">അബിയും കുടുംബവും | kalabhavan abi &amp; family | shane nigam !</cx:pt>
          <cx:pt idx="15650">അബിയുടെ മകൻ ഷെയിൻറെ പ്രതികരണം ഞെട്ടിച്ചു | Dileep | Abhi</cx:pt>
          <cx:pt idx="15651">അബിയുടെ മരണം മുറിവൈദ്യന്‍റെ ചികിത്സയോ?|Malayalam actor and mimicry artist Abi</cx:pt>
          <cx:pt idx="15652">അബിയുടെ വാർത്തകൾക്ക് അടിയിൽ എന്റെ പേര് കമന്റ് ചെയ്യുന്ന സുഹൃത്തുക്കൾ ദയവായി സത്യം മനസ്സിലാക്കണം</cx:pt>
          <cx:pt idx="15653">അബിയെ കുറിച്ച് മമ്മൂക്ക പറഞ്ഞത് അബിയെ കാണാൻ വൻ താരനിര | Aby | Mammooty |</cx:pt>
          <cx:pt idx="15654">അഭിയുടെ ജീവനെടുത്തത് ആ   കപട വൈദ്യൻ | Actor Abhi | Ayuvedha | Treatment | New Hot News</cx:pt>
          <cx:pt idx="15655">അമ്മ 2 പേരുടെ നടുക്ക് പൂർണ നഗ്നയായി കിടക്കുന്നു പിന്നീട് സംഭവിച്ചത് ഇങ്ങനെ | Saumya Latest News</cx:pt>
          <cx:pt idx="15656">അമ്മ ഒറ്റക്കല്ല കൊന്നത് എന്ന നിഗമനത്തിലെത്തി പോലീസ് | Oneindia Malayalam</cx:pt>
          <cx:pt idx="15657">അമ്മ മകന്റെ കൂടെ ഒളിച്ചോടി പിന്നീട് നടന്നത് കേട്ടാൽ അറയ്ക്കുന്ന സംഭവങ്ങൾ | News</cx:pt>
          <cx:pt idx="15658">അമ്മ മരിച്ച് 10 ആം ദിവസം നടിയായ മകൾ  അമ്മയോട് ചെയ്ത ക്രൂരത | Actress Jhanvi</cx:pt>
          <cx:pt idx="15659">അമ്മ സീരിയലിലെ ചിന്നുവിനെ ഇപ്പോൾ കണ്ടാൽ ഞെട്ടും  | Malavika | Malayalam Serials |</cx:pt>
          <cx:pt idx="15660">അമ്മയിലെ പ്രമുഖരെ വിവാഹത്തിന് ക്ഷണിച്ചില്ല ; തിരിച്ചടിച്ച് നടി</cx:pt>
          <cx:pt idx="15661">അമ്മയുടെ കണ്ണൻ വീട്ടിൽ ഇങ്ങനെയാണ്! Cute Kalidas with Parvathi and Jayaram | Vanitha Cover Shoot</cx:pt>
          <cx:pt idx="15662">അമ്മയെ കൊണ്ട് പോയത് ബിസിനസ് വര്‍ദ്ധിപ്പിക്കാന്‍! ദിലീപിന്റെ ദുബായിയിലെ ദേ പുട്ടിന്റെ ഉദ്ഘാടനം ഇന്ന്!</cx:pt>
          <cx:pt idx="15663">അവതാരകയുടെ നിക്കറിൽ ചിലന്തി കയറി  നിക്കർ ഊരി കളഞ്ഞു അവതാരിക |</cx:pt>
          <cx:pt idx="15664">അവൾക്ക് ഒരേ സമയത്ത് ഒന്നിലധികം പുരുഷന്മാർ വേണം|soumya|pinarayilatest|news|prithviraj|dileep|</cx:pt>
          <cx:pt idx="15665">അവളൊരു പാവം കാമുകിയായിരുന്നു | KAVIL THALODUNNA  KANNEEER | IJAS KATTKAL | Shihab</cx:pt>
          <cx:pt idx="15666">അവസാനമായി ആദിവാസി യുവാവ് മധുവിനെ കാണാൻ പതിനായിരങ്ങൾ | Attappadi Madhu Issue</cx:pt>
          <cx:pt idx="15667">അവാർഡ് നിശകളെ മൊത്തത്തിൽ ഒന്ന് ട്രോളിയ മുകേഷ് !!!</cx:pt>
          <cx:pt idx="15668">അവിടെ വെച്ച് പ്രിയയോട് പ്രണയം തോന്നി ഒടുവിൽ മനസ്സുതുറന്ന് റോഷൻ | Oneindia Malayalam</cx:pt>
          <cx:pt idx="15669">ആക്രമണം കെട്ടുകഥ: ദിലീപ് കേസിൽ രണ്ടാം പ്രതിയുടെ ഞെട്ടിക്കുന്ന വെളിപ്പെടുത്തൽ|Mangalam Big Breaking</cx:pt>
          <cx:pt idx="15670">ആക്രമിക്കപ്പെട്ട നടിയെ വിവാഹം കഴിക്കാന്‍ ആഗ്രഹം ഉണ്ടെന്ന് സലിം ഇന്ത്യ - ഞെട്ടലോടെ സിനിമാലോകം</cx:pt>
          <cx:pt idx="15671">ആട് 2 കാരണം വിമാനം വിജയിച്ചില്ല പൃഥ്വിരാജ് ലൈവിൽ | Prithviraj | Aadu 2</cx:pt>
          <cx:pt idx="15672">ആട് 2 പടം എങ്ങനെയുണ്ട് പ്രേക്ഷകർ പറയുന്നു | Aadu 2 Audiance Response | Aadu 2 Review</cx:pt>
          <cx:pt idx="15673">ആണുങ്ങള്‍ക്ക് എന്റെ ശരീരം മാത്രം മതി ..!! | Shweta Menon , Siddique , Biju Menon - Ithramathram</cx:pt>
          <cx:pt idx="15674">ആത്മാർത്ഥ സ്നേഹം ഒരിക്കലും മരിക്കുന്നില്ല , Saleem Kodathoor | O'range Media</cx:pt>
          <cx:pt idx="15675">ആദി കണ്ടിറങ്ങിയ മമ്മൂട്ടിയുടെ പ്രതികരണം വൈറല്‍ ആകുന്നു - ഡാ അപ്പൂ നീ കലക്കി</cx:pt>
          <cx:pt idx="15676">ആദിവാസി യുവാവിനെ തല്ലിക്കൊന്ന വെളുത്ത ചേട്ടന്മാരോട് - Rj Arun | Malayalam News</cx:pt>
          <cx:pt idx="15677">ആദ്യം വധു മുങ്ങി പിന്നെ അനിയത്തി വധുവായി അപ്പോൾ വരൻ മുങ്ങി കാരണം |new|asianet|news|malayalam|today|l</cx:pt>
          <cx:pt idx="15678">ആദ്യരാത്രിയില്‍ മകന്‍ ലൈംഗിക ബന്ധത്തിലേര്‍പ്പെടുമ്പോള്‍ ! Latest And Exclusive Kerala News | TopView</cx:pt>
          <cx:pt idx="15679">ആരാണ് നിർമല സീതാരാമൻ? | Oneindia Malayalam</cx:pt>
          <cx:pt idx="15680">ആര്‍എസ്എസ് പ്രവര്‍ത്തകന്റെ ‍ കൊലപാതകം: കണ്ണൂരില്‍ മുസ്ലീംവീടുകള്‍ക്ക് നേരെ അക്രമം</cx:pt>
          <cx:pt idx="15681">ആര്‍ക്കും മുസ്ലീമായി മതംമാറാന്‍ പാടില്ലേ?'-പോപ്പുലർ ഫ്രണ്ടിന് നന്ദി  അറിയിച്ച് ഹാദിയ  | Hadiya</cx:pt>
          <cx:pt idx="15682">ആര്യ മതിയായിരുന്നു ശരിക്കും ഭാര്യയായി എന്ന് ചിലപ്പോഴൊക്കെ തോന്നിട്ടുണ്ട്-പിഷാരടി വെളിപ്പെടുത്തുന്നു</cx:pt>
          <cx:pt idx="15683">ആസിഫ മോളെ കൊന്നതിനു ശേഷവും നരഭോജി പ്രതികൾ ചെയ്തത് കണ്ടോ പ്രതിയുടെ ഞെട്ടിക്കുന്ന മൊഴി പുറത്ത് | Asifa</cx:pt>
          <cx:pt idx="15684">ആസിഫയുടെ പ്രതിമ സ്ഥാപിച്ച് പൂജിക്കാൻ തയാർ; ഹിന്ദു ഏകതാമഞ്ചിനെ വലിച്ചു കീറി BJP നേതാവ്</cx:pt>
          <cx:pt idx="15685">ആസിഫിന്‍റെ പുതിയ കാര്‍ കണ്ടു കേരളം ഞെട്ടി - Asif Ali New Car with Asif Ali Lamborghini</cx:pt>
          <cx:pt idx="15686">ഇംഗ്ലീഷിൽ തള്ളയ്ക്കുവിളിക്കല്ലേ മോളേ | Malayalam Comedy | Malayalam Comedy Scenes | Hareesh Comedy</cx:pt>
          <cx:pt idx="15687">ഇച്ചിരി ഉളുപ്പുണ്ടോ ചാനൽ പ്രവർത്തകരെ ഷാഹിനയെ മാത്തുക്കുട്ടി പുറത്താക്കിയത് മനപ്പൂർവ്വം | Udan Panam</cx:pt>
          <cx:pt idx="15688">ഇച്ഛയാ അവനെന്നെ തുണിഊരി കാണിച്ചു | Malayalam Comedy | Malayalam Comedy Scenes | Comedy Movies</cx:pt>
          <cx:pt idx="15689">ഇടുക്കി അണക്കെട്ട് തകരും കേരളത്തില്‍ 5 ജില്ലകള്‍ ഒലിച്ചുപോകുംസൂചന നല്കി പ്രകൃതിയും | Kerala News</cx:pt>
          <cx:pt idx="15690">ഇടുക്കി ആശുപത്രിയിൽ രോഗികളെ ക്യൂവിൽ നിർത്തിയ ജീവനക്കാരിയുടെ ഇപ്പോഴത്തെ അവസ്ഥ കണ്ടോ ഞെട്ടി പോകും</cx:pt>
          <cx:pt idx="15691">ഇതുവരെ ഇല്ല വേണമെങ്കിൽ..കിടു ഐറ്റവുമായി ഈ കൊച്ച് വീണ്ടും എത്തി| Sneha Babu Malayalam Comedy Dubsmash</cx:pt>
          <cx:pt idx="15692">ഇത് ചരിത്രത്തില്‍ ആദ്യം! അതിശയം വിട്ട്മാറാതെ ആരാധകരും എയര്‍പോര്‍ട്ട് അതോറിറ്റിയും! | Mohanlal Magic!</cx:pt>
          <cx:pt idx="15693">ഇത് ദിവ്യയുടെ പ്രണയ സാഫല്യം  | Divya Unni Gets Married Again</cx:pt>
          <cx:pt idx="15694">ഇത് പോലൊരു പ്രതികരണം ഇത് ആദ്യം | Mammootty Movie Parole Audience Review/Response</cx:pt>
          <cx:pt idx="15695">ഇത്ര മോശമായി സംസാരിക്കുന്ന നടി പാർവതിയാണോ സ്ത്രീകൾക്കൊപ്പം | Actress Parvathy OMKV talk</cx:pt>
          <cx:pt idx="15696">ഇത്ര സുന്ദരനോ ? അനന്യയുടെ ഭർത്താവിന്റെ ഇപ്പോഴത്തെ രൂപമാറ്റം കണ്ടാൽ ഞെട്ടും - ഇതെങ്ങനെ സംഭവിച്ചു</cx:pt>
          <cx:pt idx="15697">ഇന്ത്യയില്‍ വന്‍ ഭൂകമ്പം വരുന്നു പത്തു കോടി ജനങ്ങള്‍ അപ്രത്യക്ഷരാകും | WORLD Shocking News</cx:pt>
          <cx:pt idx="15698">ഇന്ദ്രജിത്തിന്റെ ഭാര്യ പൂർണ്ണിമയുടെ കഥയറിഞ്ഞില്ലെ, വിദേശത്ത് പോയി | Poornima At Minikozhi</cx:pt>
          <cx:pt idx="15699">ഇന്ന് കോഴിക്കോട് KSRTC ബസിൽ നടന്ന ഞെട്ടിക്കുന്ന സംഭവം | malayalam latest news !</cx:pt>
          <cx:pt idx="15700">ഇയാളാണ് യഥാര്‍ത്ഥ ജീവിതത്തിലെ കോണ്‍സ്റ്റബിള്‍ സഹദേവന്‍,514 Km ഓടിയെത്തിയത് വെറും 6 മണിക്കുര്‍ കൊണ്ട്</cx:pt>
          <cx:pt idx="15701">ഇല്ല ഇനി ഒരുമിച്ച്‌  കഴിയില്ല ബിജു മേനോനെക്കുറിച്ച് തുറന്നടിച്ച് സംയുക്ത രംഗത്ത് | Samyuktha | Biju</cx:pt>
          <cx:pt idx="15702">ഇവൻ തട്ടിക്കൊണ്ടു പോയത് എത്ര കുട്ടികളെ....| How is he childrens kidnapped...?</cx:pt>
          <cx:pt idx="15703">ഇവനെയൊക്കെ എന്താണ് ചെയ്യേണ്ടത് നിങ്ങള്‍ പറയൂ</cx:pt>
          <cx:pt idx="15704">ഇവന്മാരെ ഒക്കെ എന്നാ ചെയ്യണ്ടേ | Kevin and Neenu Latest News</cx:pt>
          <cx:pt idx="15705">ഇവന്മാരൊക്കെ നിയമത്തിനു വിട്ടാൽ നമ്മളെ നോക്കി കൊഞ്ഞനം കുത്തി ഇറങ്ങി വരും | Malayalam Film news</cx:pt>
          <cx:pt idx="15706">ഇവള്‍  ആതിര, ഹൃദയത്തില്‍ മുറിവേറ്റവള്‍ !</cx:pt>
          <cx:pt idx="15707">ഈ അവാർഡ് ഗുരുതുല്യനായ മമ്മൂക്കയിൽ നിന്നും കിട്ടിയതിൽ സന്തോഷം- പാർവതി</cx:pt>
          <cx:pt idx="15708">ഈ ബന്ധം ഒരിക്കലും പുറംലോകം അറിയരുത് | Latest Malayalam Movie | Best Malayalam Movie Scenes</cx:pt>
          <cx:pt idx="15709">ഈ വീഡിയോ കണ്ണു നിറയാതെ,അല്ലേൽ തെല്ലു വിഷമത്തോടെ അല്ലാതെ കണ്ടു തീർക്കാൻ കഴിയില്ല</cx:pt>
          <cx:pt idx="15710">ഈ വെള്ളമില്ലാത്ത നാട്ടില്‍ ഇവന്‍ എന്ത് പ്രേമിക്കാനാണ് | Neeraj Madhav , Reba Monica John</cx:pt>
          <cx:pt idx="15711">ഈ സുന്ദരിക്കുട്ടിയെ ഇപ്പൊ നിങ്ങൾ കണ്ടാൽ ഞെട്ടും | Child Artist Then and Now</cx:pt>
          <cx:pt idx="15712">ഉടൻ പണം അവതാരകനായ മാത്തുകുട്ടിയെ പൊളിച്ചടുക്കി ഇന്ദുജ ലൈവിൽ | Malayalam News</cx:pt>
          <cx:pt idx="15713">എടാ മൈതാണ്ടി മോനെ യുവതി കരഞ്ഞുകൊണ്ട്‌ ആദിവാസി യുവാവിനെ തല്ലികൊന്നവര്‍ക്കെതിരെ പറയുന്നു|MalayalamNews</cx:pt>
          <cx:pt idx="15714">എടുത്തുയർത്തിയവർ തന്നെ ചന്ദ്രലേഖയെ കൈയൊഴിഞ്ഞു | Singer Chandralekha</cx:pt>
          <cx:pt idx="15715">എൻ്റെ പിള്ളേരെതൊട്ടു കളിക്കരുത്, കളിച്ചാൽ ഞാൻ കളിപഠിപ്പിക്കും | Latest Malayalam Movie Scenes</cx:pt>
          <cx:pt idx="15716">എന്തായാലും ഇത് വൃത്തികെട്ട പരിപാടി ആയിപ്പോയി | ഉടൻ പണം | എപി 83 | Udan Panam</cx:pt>
          <cx:pt idx="15717">എന്നെ ഒഴിവാക്കിയതാണ്,എനിക്ക് നഷ്ടപരിഹാരം കിട്ടണം,പ്രിയാമണി | Priyamani filed case against...</cx:pt>
          <cx:pt idx="15718">എന്നെകൊണ്ട് റിമിയെ കെട്ടിക്കാൻ അപ്പച്ചന് പ്ലാൻ ഉണ്ടായിരുന്നു !! ചാക്കോച്ചന്റെ വെളിപ്പെടുത്തലുകൾ</cx:pt>
          <cx:pt idx="15719">എന്റുപ്പയാണ്  എനിക്ക് ജീവിതം | KATHU | Saleem Kodathoor New 2018 | O'range Media</cx:pt>
          <cx:pt idx="15720">എന്റെ നിഴല്‍ കണ്ടാമതി അപ്പൊ അവന്‍ പേടിക്കും | Fahadh Faasil , Soubin shahir</cx:pt>
          <cx:pt idx="15721">എന്റെ പേരിൽ വല്ലാതെ വേഗതയിൽ പടർന്നു കത്തുന്ന വീഡിയോ ദ്യശ്യങ്ങൾക്ക് മറുപടി ആയിട്ടാണ് | Uma Nair</cx:pt>
          <cx:pt idx="15722">എന്‍റെ വിവാഹ മോചനത്തിന് കാരണം ആ പ്രമുഖ നടന്‍-ശ്വേതാ മേനോന്‍ എല്ലാ സത്യവും പറയുന്നു</cx:pt>
          <cx:pt idx="15723">എയർപോർട്ടിൽ ദിലീപിന്റെ ഉശിരൻ മറുപടി | Actor Dileep angry response to malayalalm news reporter</cx:pt>
          <cx:pt idx="15724">എല്ലാം അറിഞ്ഞിരുന്ന അബി ഇനി ഇല്ല | Dileep | Abhi</cx:pt>
          <cx:pt idx="15725">എല്ലാവര്‍ക്കും നല്ലതുമാത്രം ചെയ്തുപോന്നിരുന്ന അറ്റ്ലസ് രാമചന്ദ്രന്‍റെയും കുടുംബത്തിന്‍റേയും അവസ്ഥ</cx:pt>
          <cx:pt idx="15726">എസ്.എ.ടി ആശുപത്രിയില്‍ നിന്ന് കാണാതായ ഗര്‍ഭിണിയെ കണ്ടെത്താനായില്ല| Pregnant Woman Missing|Trivandr</cx:pt>
          <cx:pt idx="15727">ഐഡിയ സ്റ്റാർ സിംഗറിൽ 1 കോടി സമ്മാനം നേടിയ ജോബിയുടെ ഇപ്പോഴത്തെ അവസ്ഥ ഞെട്ടിക്കും | Joby</cx:pt>
          <cx:pt idx="15728">ഐശ്വര്യ റായിയുടെ മകനാണെന്ന  അവകാശവാദവുമായി യുവാവ് രംഗത്ത് - തെളിവുകള്‍ പുറത്ത്</cx:pt>
          <cx:pt idx="15729">ഐശ്വര്യ റായിയുടെ മകന്‍ എന്ന വാദവുമായി വന്ന യുവാവിനു ഐശ്വര്യയുടെ കിടിലന്‍ മറുപടി</cx:pt>
          <cx:pt idx="15730">ഒടിയൻ മാണിക്യൻ കൊച്ചിന്‍ എയര്‍പോര്‍ട്ടില്‍ !! കണ്ണുതള്ളി ആരാധകര്‍!! | Mohanlal in Kochi Airport</cx:pt>
          <cx:pt idx="15731">ഒടിയൻ ലുക്കിൽ ലാലേട്ടൻ എയർപോർട്ടിൽ: വീഡിയോ | Slim &amp; Trim Mohanlal At Chennai Airport</cx:pt>
          <cx:pt idx="15732">ഒടിയൻ ലുക്ക് കണ്ടു രജനികാന്ത് വിളിച്ചതിനെക്കുറിച്ചു സംവിധായകൻ | Rajinikanth called Mohanlal | Odiyan</cx:pt>
          <cx:pt idx="15733">ഒടിയന്‍ ലൂക്കില്‍ ലാലേട്ടന്‍ കൊച്ചിയില്‍  ജനം ഇളകിമറിഞ്ഞു - Mohanlal in Odiyan Look at Kochi</cx:pt>
          <cx:pt idx="15734">ഒടുവിൽ മാത്തുക്കുട്ടിയും പാർവതിയെ കൈവിട്ടു - RJ Mathukkutty's stunning reply to Parvathy</cx:pt>
          <cx:pt idx="15735">ഒന്‍പതു മരണത്തില്‍ മൂന്നെണ്ണം നിപ്പ മൂലമെന്ന് സ്ഥിരീകരണം, പകര്‍ന്നത് മൃഗങ്ങളില്‍ നിന്നെന്ന് കേന്ദ്രസ</cx:pt>
          <cx:pt idx="15736">ഒരമ്മയും അച്ഛനും കാണാൻ ആഗ്രഹിക്കാത്തത് മകളുടെ മുറിയിൽ അവർ കണ്ട് ഞെട്ടി|Malayalam Film News</cx:pt>
          <cx:pt idx="15737">ഒരു അഡാര്‍ ലൌവില്‍ ഞെട്ടിച്ചത് ഈ സുന്ദരി പ്രിയ!|Oru Adaar Love|Priya P Varrier|Omar Lulu</cx:pt>
          <cx:pt idx="15738">ഒരു അഡാർ ലവിലെ പ്രിയാ വാര്യരെപ്പറ്റി കുഞ്ഞിക്ക | Dulquer Salmaan | Priya Warrier | Oru Adaar Love</cx:pt>
          <cx:pt idx="15739">ഒരു പെൺകുട്ടിയെ എങ്ങനെ ഒലിപ്പിച്ച് വീഴ്ത്താം |  plan -b |  Brennen college's love story</cx:pt>
          <cx:pt idx="15740">ഒരു ഫ്ലാഷ്മോബില്‍ ഹാലിളകിയതാര്‍ക്ക്? Counter Point</cx:pt>
          <cx:pt idx="15741">ഒരു മണിക്കൂറിന് എത്രരൂപയാണ്? 15 വയസുള്ള എന്നോട് അയാൾ ചോദിച്ചു!  Saniya Iyappan Emotional Live Video</cx:pt>
          <cx:pt idx="15742">ഒരു സെൽഫി എടുത്തപ്പോൾ ആദിലിനു കിട്ടിയത് ഒരു കിടിലം കാമുകിയെ !!</cx:pt>
          <cx:pt idx="15743">ഒറ്റ രാത്രികൊണ്ട് സ്റ്റാറായ പ്രിയ | Adaar Love Actress Priya Video</cx:pt>
          <cx:pt idx="15744">ഒറ്റ ഷോട്ടില്‍ ഒരു കിടിലന്‍ സീന്‍  | Suraj Venjaramoodu | Malayalam Comedy Combo</cx:pt>
          <cx:pt idx="15745">ഒളിച്ചോടിയ പെൺകുട്ടിയും ആൺകുട്ടിയും രക്ഷയില്ലാതെ ലൈവ് വീഡിയോയിൽ | Malayalam Film News</cx:pt>
          <cx:pt idx="15746">ഓഖി ലക്ഷദ്വീപില്‍ ആഞ്ഞടിക്കുന്നു | Oneindia Malayalam</cx:pt>
          <cx:pt idx="15747">ഓട്ടോ ഡ്രൈവർമാർ ഒരു വശം ചെരിഞ്ഞിരിക്കുന്നതിന്റെ കാരണം കണ്ടു പിടിച്ചു |new|asianet|news|malayalam|tod</cx:pt>
          <cx:pt idx="15748">ഓരോ ഭാരതീയനും അവളോട് മാപ്പു ചോദിക്കണം - മഞ്ജുവിന്റെ പ്രതികരണം  | Asifa | Manju</cx:pt>
          <cx:pt idx="15749">കടൽ കടന്നെത്തിയ ഒരു ഇന്ത്യൻ ആരാധിക !! മലയാളം ഹിന്ദി പാട്ടുകളുമായി മീനാക്ഷി എന്ന ഈ വെള്ളക്കാരി</cx:pt>
          <cx:pt idx="15750">കടൽ കലി തുള്ളുമ്പോൾ കടലിൽ അകപ്പെട്ട് പോയ കൂടപ്പിറപ്പുകളെ തേടി പോകുന്ന സഹോദങ്ങൾ...!!!</cx:pt>
          <cx:pt idx="15751">കടലില്‍ കുടുങ്ങിപ്പോയ മത്സ്യത്തൊഴിലാളികളില്‍ ഒരാള്‍ മരിച്ചു</cx:pt>
          <cx:pt idx="15752">കട്ടിലിൽ മാത്രമേ നിനക്കീ കഴപ്പ് വർത്തമാനം വരത്തുള്ളൂ | Latest Malayalam Movie Scenes | Best Movies</cx:pt>
          <cx:pt idx="15753">കണ്ടുനിന്നവരുടെ കണ്ണുകളെ ഈറനണിയിച്ച് നീനു|kevin|kottayam|neenu|kollam|malayalam|latest|news|</cx:pt>
          <cx:pt idx="15754">കണ്ണിറുക്കിയ പെണ്ണിനെ കുറിച്ചേ നിങ്ങൾക്കറിയൂ ചെക്കനെ കുറിച്ഛ് എന്തറിയാം ??? Oru Adaar Love</cx:pt>
          <cx:pt idx="15755">കണ്ണിറുക്കിയും ചുംബനമെയ്‌‌തും പ്രിയയും റോഷനും വീണ്ടും | Interview with Priya P Varrier | Oru Adaar L</cx:pt>
          <cx:pt idx="15756">കണ്ണൂരില്‍ മുത്തശ്ശിയെ മര്‍ദ്ദിച്ച് കൊച്ചുമകൾ ​|  Police take case against granddaughter for assault</cx:pt>
          <cx:pt idx="15757">കണ്ണ് നിറയ്ക്കാതെ കാണാനാവില്ല ഈ വീഡിയോ | Nurse Lini | Nippa</cx:pt>
          <cx:pt idx="15758">കനത്ത മഴയിൽ കന്യാകുമാരിയിൽ വ്യാപക നാശം</cx:pt>
          <cx:pt idx="15759">കന്യാസ്‌ത്രീയുടെ വേഷവും ഷക്കീലയുടെ മനസ്സും | Malayalam Comedy | Malayalam Comedy Scenes | Hareesh</cx:pt>
          <cx:pt idx="15760">കമ്മാര സംഭവം കണ്ടിറങ്ങിയ മഞ്ജുവിന്റെ പ്രതികരണം | Manju | Dileep | Kammara Sambhavam</cx:pt>
          <cx:pt idx="15761">കർണാടകയിലെ ക്യാൻസർ ചികിത്സയെ കുറിച്ചുള്ള പുതിയ വീഡിയോ | Cancer Treatment Center | malayalam News</cx:pt>
          <cx:pt idx="15762">കലോത്സവ ആള്‍ക്കൂട്ടത്തിനിടയിലെ താരം അതുല്‍ | School Kalolsavam 2018</cx:pt>
          <cx:pt idx="15763">കല്യാണത്തിന് ഡാൻസ് കളിക്കുന്നതിനിടെ വരൻ കുഴഞ്ഞു വീണ് മരിച്ചു, വീഡിയോ കാണൂ | Oneindia Malayalam</cx:pt>
          <cx:pt idx="15764">കല്ല്യാണ പെണ്ണ് ഡാൻസുകളിച്ചു വരൻ മാത്രമല്ല ഞെട്ടിയത് | Bride danced live in jeans</cx:pt>
          <cx:pt idx="15765">കല്ല്യാണം കഴിഞ്ഞു നാലാം ദിവസം  ഭാര്യയുടെ കാമുകനെ തെളിവ് സഹിതം പൊക്കിയ ഭര്‍ത്താവ് | ഓ മൈ ഗോഡ്</cx:pt>
          <cx:pt idx="15766">കല്ല്യാണം കഴിഞ്ഞ് ഭാവനയുടെ ആദ്യത്തെ ലെെവ് വീഡിയോയില്‍ പറഞ്ഞത്,ശെരിക്കും ഞെട്ടിച്ചു|Bhavana Live vide</cx:pt>
          <cx:pt idx="15767">കളിയും ചിരിയുമായി കഴിഞ്ഞ കലാലയ മണ്ണിലേക്ക് തിരികെ എത്തിയിരുന്നെങ്കിൽ | O'range Media</cx:pt>
          <cx:pt idx="15768">കഴിഞ്ഞ വർഷത്തെ ഏഷ്യാനെറ്റ് ഫിലിം അവാർഡ്‌സിലെ ബഡായി ബംഗ്ളാവ് ടീമിന്റെ സ്കിറ്റ് - ഭാഗം 2</cx:pt>
          <cx:pt idx="15769">കവർ ചിത്രമുലയൂട്ടലിനെതിരെ കൂടുതൽ നടിമാർ | Resmi R Nair Reply to Grihalakshmi Magazine</cx:pt>
          <cx:pt idx="15770">കസ്തൂരിമാൻ' സീരിയലിലെ കാവ്യയും ജീവയും തമ്മിലുള്ള രസകരമായ ഒരു പ്രണയരംഗം !!</cx:pt>
          <cx:pt idx="15771">കാമുകനും കാമുകിയും ചേർന്ന് ചെയ്ത ക്രൂരതക്കെതിരെ യുവാവ് ലൈവിൽ പൊളിച്ചടുക്കുന്നു | Malayalam Film News</cx:pt>
          <cx:pt idx="15772">കാമുകന്റെ ലൈംഗിക സുഖത്തിന് വേണ്ടി യുവതി കാണിച്ചുകൂട്ടിയത് കണ്ടാൽ ഞെട്ടും | Malayalam News</cx:pt>
          <cx:pt idx="15773">കാറ്റിന്റെ കലി</cx:pt>
          <cx:pt idx="15774">കാവ്യ അമ്മയായി കണ്ടോ ആ തങ്കകുടത്തെ | Kavya With Her Daughter</cx:pt>
          <cx:pt idx="15775">കാവ്യ മിണ്ടിത്തുടങ്ങി, റിമിക്കെതിരേ | Kavya Madhavan | Rimi Tomy | Dileep | Bathroom Controversy</cx:pt>
          <cx:pt idx="15776">കാവ്യക്കും ദിലീപിനും ആൺകുട്ടി പിറന്നു സന്തോഷം പങ്കുവെച്ചു താരങ്ങൾ | Dileep | Kavya</cx:pt>
          <cx:pt idx="15777">കാവ്യയുടെ ഉശിരൻ മറുപടി വൈറലാകുന്നു | Kavya Madhavan responding her pregnancy news</cx:pt>
          <cx:pt idx="15778">കാവ്യയ്ക്കും ദിലീപിനും ആണ്‍കുട്ടി പിറന്നു,സന്തോഷം പന്‍കുവെച്ച് സിനിമാ താരങ്ങളും</cx:pt>
          <cx:pt idx="15779">കാസർഗോഡിൽ രണ്ട് ദിവസം മുമ്പ് നടന്ന പെണ്ണിന്റെ ചതിയുടെ വീഡിയോ Piriyaatha koottukaar  Kasargode Album</cx:pt>
          <cx:pt idx="15780">കിടക്ക പങ്കിട്ടു പണം കൊടുത്തില്ല സീരിയൽ നടിയും മാനേജരും പൊരിഞ്ഞ അടി | Serial Actress</cx:pt>
          <cx:pt idx="15781">കിടിലൻ ആര്യ വേർഷനുമായി ഇവൾ വീണ്ടും വന്നു.. ഇത് പൊളിച്ചു | New Malayalam Sneha Babu Comedy Dubsmash</cx:pt>
          <cx:pt idx="15782">കുട്ടികളെതട്ടിക്കൊണ്ടുപോകാൻകേരളത്തിലെമാഫിയയുടെആരുംവീഴുന്നപുതിയരീതിഇങ്ങനെസൂക്ഷിക്കുക</cx:pt>
          <cx:pt idx="15783">കുട്ടിക്കാലം മുതൽ അനുഭവിച്ചത് ക്രൂര പീഡനം; അച്ഛന് ഗൂഢലക്ഷ്യം; വെളിപ്പെടുത്തലുമായി നീനു|def-neenuasha</cx:pt>
          <cx:pt idx="15784">കുപ്പി കളയാൻ വരട്ടെ | Waste Bottle Craft | M4tech Craft |</cx:pt>
          <cx:pt idx="15785">കുറ്റവാളികളുമായി ലൈംഗീക ബന്ധം കാരണം ഞെട്ടിക്കുന്നത് ! Lady Talking About The Reason Of Fast Cooking</cx:pt>
          <cx:pt idx="15786">കൂക്കിവിളിച്ചും അസഭ്യം പറഞ്ഞും നാട്ടുകാർ; പതറാതെ ക്രൂരകൃത്യം വിവരിച്ച് ജയ</cx:pt>
          <cx:pt idx="15787">കെവിൻ വധം: നീനുവിൻറെ  മാതാപിതാക്കൾക്കും പങ്കുണ്ടെന്ന് ബന്ധു | Niyas| mother</cx:pt>
          <cx:pt idx="15788">കെവിന്‍റെ കഥ ; നീനുവും ജോസഫും അനീഷും പറയുന്നു | Kevinte Kadha | Manorama News</cx:pt>
          <cx:pt idx="15789">കെവിന്റെ കൊലപാതകം : ഷാനു ചാക്കോക്കെതിരെ നിയാസിൻറെ സഹോദരി | 29th May 2018</cx:pt>
          <cx:pt idx="15790">കെവിന്റെ കൊലപാതകത്തിൽ ഞെട്ടിക്കുന്ന വെളിപ്പെടുത്തലും ആയി വാഹന ഉടമ|kevin|kottayam|neenu|kollam|latest</cx:pt>
          <cx:pt idx="15791">കെവിന്‍റെ മൃതദേഹം ചാലിയക്കര തോട്ടില്‍; പൊലീസ് വീഴ്ചവരുത്തി | Kottaym Kevin murder - Discussion</cx:pt>
          <cx:pt idx="15792">കേരളത്തിൽ കൊടുങ്കാറ്റും നടൻ അബിയുടെ മരണവും യുവാവ് പറഞ്ഞപോലെ | Malayalam Film News</cx:pt>
          <cx:pt idx="15793">കൊച്ചു സുന്ദരി നടി ചിന്നുക്കുട്ടിയുടെ ഇപ്പോഴത്തെ മാറ്റം കണ്ടാൽ ഞെട്ടും | Chinnu</cx:pt>
          <cx:pt idx="15794">കൊലമാസ്സ് | Kammara Sambhavam Review | Dileep | Rathish Ambat | Murali Gopy !</cx:pt>
          <cx:pt idx="15795">കൊല്ലം അജിത്തിന്റെ മരണം ആദ്യം മമ്മുട്ടിയെത്തി | Kollam Ajith passed away</cx:pt>
          <cx:pt idx="15796">കൊല്ലപ്പെട്ട ആദിവാസി യുവാവ് മധു അദ്ധ്യാപകനായിരുന്നു | Madhu | Hot News</cx:pt>
          <cx:pt idx="15797">കോടികൾ പ്രതിഫലം വാങ്ങിയ നടി റോമയുടെ ഇപ്പോഴത്തെ അവസ്ഥ കണ്ടോ | Actress Roma</cx:pt>
          <cx:pt idx="15798">കോമഡി സ്റ്റാർസ് വേദിയിൽ പൊട്ടിച്ചിരി തീർത്ത ഫോർ സ്റ്റാർസിന്റെ ബാഹുബലി സ്പൂഫിന്റെ പ്രസക്ത ഭാഗങ്ങൾ</cx:pt>
          <cx:pt idx="15799">കോമഡി സ്റ്റാർസ് വേദിയിൽ പൊട്ടിച്ചിരിയുടെ തിരമാലകൾ തീർത്ത ബാഹുബലി സ്പൂഫ് !! (ഭാഗം 02)</cx:pt>
          <cx:pt idx="15800">കോളേജ് വിദ്യാര്‍ഥികളുടെ പ്രാകൃത പിറന്നാള്‍ ആഘോഷ‍ം; പൊലീസ് അന്വേഷണം തുടങ്ങി</cx:pt>
          <cx:pt idx="15801">കോഴിക്കോട് എയർപോർട്ട് വഴി വന്നവരുടെ വിലപിടിച്ച സാധനങ്ങൾ നഷ്ടപ്പെട്ടപ്പോൾ | Malayalam Film News</cx:pt>
          <cx:pt idx="15802">ക്യൂട്ട് അനു സിത്താര  | VANITHA FILM AWARDS 2018 | PART 10</cx:pt>
          <cx:pt idx="15803">ഗജവീരൻ തിരുവമ്പാടി ശിവസുന്ദർ ചരിഞ്ഞു| Elephant Thiruvambadi Sivasundhar dies</cx:pt>
          <cx:pt idx="15804">ഗര്‍ഭിണിയുടെ തിരോധാനത്തിന് ഉത്തരമായി; യുവതിയെ കരുനാഗപ്പള്ളിയില്‍ കണ്ടെത്തി ​| Pregnant Lady</cx:pt>
          <cx:pt idx="15805">ഗാനം പിന്‍വലിക്കുന്നുവെന്ന് കേട്ടപ്പോള്‍ വിഷമമുണ്ടായിരുന്നു: പ്രിയ | Priya P Varrier_Reporter Live</cx:pt>
          <cx:pt idx="15806">ഗുരുവായൂര്‍ ക്ഷേത്രത്തില്‍ ആനയുടെ കുത്തേറ്റ് പാപ്പാന്‍ മരിച്ചു</cx:pt>
          <cx:pt idx="15807">ചന്ദനമഴ സീരിയല്‍ നടന്‍ അര്‍ജ്ജുന്‍ ആത്മഹത്യ ചെയ്തു,കാവ്യയും ദിലീപും വീട്ടില്‍ എത്തി</cx:pt>
          <cx:pt idx="15808">ചാക്കോച്ചൻ ഇത്ര മനോഹരമായി പാടുമെന്ന് കരുതിയില്ല | Kunchacko Boban singing a cute song for his wife</cx:pt>
          <cx:pt idx="15809">ചാക്കോച്ചൻ ഒറ്റയടിക്ക് 25 വയസ്സുകാരനായി | Kunchacko Boban's performance at Vanitha Film Awards 2018</cx:pt>
          <cx:pt idx="15810">ചാനൽ പരിപാടിക്കിടെയുണ്ടായ വിവാദത്തെത്തുടർന്ന് നടനെതിരെ ലൈവുമായി യുവാവ് | Malayalam Film News</cx:pt>
          <cx:pt idx="15811">ചാനൽ പരിപാടിയിലെ നടിയുടെ നുണപറച്ചിലിനെതിരെ യുവതി പ്രതികരിക്കുന്നു | Malayalam Film News</cx:pt>
          <cx:pt idx="15812">ചാനൽ ഷോയിലെ കളികൾ അതിരുവിട്ടു കാണിച്ചുകൂട്ടിയത് കിടപ്പറ രംഗങ്ങൾ | Super Jodi</cx:pt>
          <cx:pt idx="15813">ചാനല്‍ പ്രവര്‍ത്തകരേ.. ഇച്ചിരി ഉളുപ്പ് കാണിച്ചു കൂടെ ? ഷാഹിനയെ മാത്തുക്കുട്ടി   പുറത്താക്കി</cx:pt>
          <cx:pt idx="15814">ചാള മാസാടാ! | AroMal Ar</cx:pt>
          <cx:pt idx="15815">ചില നിഷ്കളങ്ക കാമുകന്മാർക്ക് നേരം വെളുക്കാൻ ഇതുപോലെ കൃമികടിയുടെ മരുന്ന് തന്നെ വേണ്ടി വരും !!</cx:pt>
          <cx:pt idx="15816">ചുവടുകളില്‍ ആനയിച്ചു; മിഴിവേറ്റി ഒപ്പനത്താളവും; ആഘോഷക്കല്ല്യാണം: വിഡിയോ</cx:pt>
          <cx:pt idx="15817">ചെക്കൻ പുലിയാണ് കേട്ടാ! Oru Adaar Love Actor Roshan Abdul Rahoof</cx:pt>
          <cx:pt idx="15818">ചേച്ചിക്ക് ഇപ്പഴാണ് കാര്യങ്ങൾ ശരിക്ക് തിരിഞ്ഞത് | Mohanlal | Prithviraj | Sangeetha Lakshmana</cx:pt>
          <cx:pt idx="15819">ചേട്ടന്റെ കല്ല്യാണത്തിന് ചേട്ടനും ചേച്ചിക്കും അനിയൻ തന്ന സമ്മാനം കണ്ട് എല്ലാവരും ഞെട്ടി</cx:pt>
          <cx:pt idx="15820">ജനങ്ങളെ തെറ്റിദ്ധരിപ്പിച് ചുരിദാർ ഇട്ടു നിസ്കരിച്ച സ്ത്രീക്കെതിരെ യുവാവ് | Malayalam Film News</cx:pt>
          <cx:pt idx="15821">ജയ മകനെ കൊലപ്പെടുത്തിയത് സ്നേഹം നഷ്ടപ്പെടുമെന്ന് ഭയന്ന്; മകളുടെ വെളിപ്പെടുത്തൽ</cx:pt>
          <cx:pt idx="15822">ജയറാമിന്‍റെ അനിയന്‍ ശരത് തൂങ്ങിമരിച്ചു,കാരണം സീരിയല്‍ പീഢനം</cx:pt>
          <cx:pt idx="15823">ജയറാമും പാര്‍വതിയും ഭാവനയുടെ വിവാഹത്തിന് - Jayaram &amp; Parvathy at Bhavana Marriage Wedding Reception</cx:pt>
          <cx:pt idx="15824">ജയലളിതയുടെ അന്ത്യനാളുകളുടെ വീഡിയോ | JAYALALITHAA'S HOSPITAL FOOTAGE REVEALED!</cx:pt>
          <cx:pt idx="15825">ജാബിര്‍ &amp; ഷൈമയുടെ പുതിയ കിടിലന്‍ ഫോട്ടോസ് - Made For Each Other Season 2 Couple Jabir &amp; Shaima</cx:pt>
          <cx:pt idx="15826">ജാബിര്‍ ഷൈമ വിവാഹ ഫോട്ടോസ് - Made For Each Other Season 2 Jabir &amp; Shaima Wedding Marriage Photos</cx:pt>
          <cx:pt idx="15827">ജാമിത ടീച്ചർക്ക് ഉസ്താദുമാരുടെ തകർപ്പൻ മറുപടികൾ│NEW ISLAMIC SPEECH MALAYALAM 2018│JAMITHA TEACHER</cx:pt>
          <cx:pt idx="15828">ജാമിത ടീച്ചർക്ക് ഉസ്താദ് കുമ്മനം നിസാമുദ്ധീൻ അസ്ഹരിയുടെ ഉഗ്രൻ മറുപടി|Latest Malayalam Islamic Speech</cx:pt>
          <cx:pt idx="15829">ജിത്തുവിന്‍റെ മരണത്തില്‍ അച്ഛനും സഹോദരിക്കും പങ്ക് - ഞെട്ടിക്കുന്ന തെളിവുകള്‍ പുറത്ത്</cx:pt>
          <cx:pt idx="15830">ജിഷയുടെ  അമ്മയുടെ  ആസ്‌തി  കേട്ടാൽ  ഞെട്ടും | Jisha's Mother's Luxurious Life Revealed |</cx:pt>
          <cx:pt idx="15831">ജിഷയുടെ അമ്മയുടെ ആഡംബര ജീവിതം കണ്ട് നാട്ടുകാർ ഞെട്ടി  | Malayalam  News</cx:pt>
          <cx:pt idx="15832">ജിഷയുടെ അമ്മയുടെ ആഡംബര ജീവിതം കണ്ട് നാട്ടുകാർ ഞെട്ടി | Malayalam News</cx:pt>
          <cx:pt idx="15833">ജിഷയുടെ അമ്മയുടെ ആർഭാടജീവിതത്തിനെതിരെ നടി ദയ അശ്വതി | Jisha Case | Malayalam news</cx:pt>
          <cx:pt idx="15834">ജിഷയുടെ അമ്മയുടെ ഇപ്പോഴത്തെ മാറ്റം കണ്ടാല്‍ ഞെട്ടും - വീടിനു സൌകര്യം പോരെന്ന് പരാതിയും</cx:pt>
          <cx:pt idx="15835">ജീവനെടുത്ത ഓട്ടോ ഡ്രൈവറുടെ ആത്മഹത്യ കുറിപ്പ് പുറത്ത്|new|asianet|news|malayalam|today|latest|exclusi</cx:pt>
          <cx:pt idx="15836">ഞാൻ  ഒരു പടം കണ്ടു.അതിന്റെ പേര് ഞാൻ പറയില്ല- ഫിലിം ഫെസ്റ്റിവലിൽ പങ്കെടുത്തു  ബുദ്ധിജീവിയായ ആര്യ !!</cx:pt>
          <cx:pt idx="15837">ഞാന്‍ ഭാവനയുടെ വിവാഹത്തിന് വരാത്തതിന്‍റെ കാരണം നവീന്‍'പൊട്ടിത്തെറിച്ച് ലാലേട്ടന്‍| Lalettan about B</cx:pt>
          <cx:pt idx="15838">'ഞാന്‍ മുസ്ലിമാണ്.. എനിക്കെന്റെ ഭര്‍ത്താവിനൊപ്പം പോകണം'' മാധ്യമങ്ങളോട് വിളിച്ചുപറഞ്ഞ് ഹാദിയ</cx:pt>
          <cx:pt idx="15839">ഞാന്‍ മോഹന്‍ലാല്‍: സിനിമയില്‍ അഭിനയിക്കുന്ന ആള്‍: വേറിട്ടൊരു റിപ്പോര്‍ട്ടിങ് | Mohanlal | Amma Mazha</cx:pt>
          <cx:pt idx="15840">ഞെട്ടരുത്!!!  ചുള്ളൻ ചെക്കനായി ഒടിയൻ മാണിക്യന്റെ വിശ്വരൂപം | Odiyan New Official Teaser | Mohanlal</cx:pt>
          <cx:pt idx="15841">ഞെട്ടിക്കുന്ന ആരോപണം  ദിലീപ് അബിയെ ചതിച്ചു? | Dileep | Abi</cx:pt>
          <cx:pt idx="15842">ഞെട്ടിച്ചു!! ഭാവനക്ക് ആശംസയുമായി പ്രിയങ്ക ചോപ്ര - Priyanka Chopra wishing Bhavana Marriage</cx:pt>
          <cx:pt idx="15843">തന്നെ കണ്ട് കിളി പറന്ന യാത്രക്കാരന് ലാലേട്ടൻ കൊടുത്ത ഞെരിപ്പ് മറുപടി | Mohanlal's mass conversation</cx:pt>
          <cx:pt idx="15844">താരങ്ങള്‍ നീരജിന്‍റെ വിവാത്തിന് എത്തിയപ്പോള്‍ - Celebrities at Neeraj Madhav Marriage wedding Recep</cx:pt>
          <cx:pt idx="15845">താരമായി ശില്പ ബാലയുടെ മകള്‍ - Shilpa Bala's Baby girl shines at Bhavana Marriage Wedding Reception</cx:pt>
          <cx:pt idx="15846">താലി കെട്ടി നിമിഷങ്ങൾക്കുള്ളിൽ വരൻ മണ്ഡപത്തിൽ മരിച്ചു വീണു കാരണം|new|asianet|news|malayalam|today|la</cx:pt>
          <cx:pt idx="15847">തിരുവനന്തപുരം നഗരത്തില്‍ നാശം വിതച്ച് കനത്ത മഴ</cx:pt>
          <cx:pt idx="15848">തുറന്നുപറയാന്‍ ഭയക്കാതെ പാര്‍വതി</cx:pt>
          <cx:pt idx="15849">തേച്ചിട്ടു പോയ പെണ്ണ് അസൂയപ്പെടും വിധം ജീവിക്കുക, അതും അവളെക്കാൾ നല്ല ഒരു പെണ്ണിന്റെ കൂടെ !!</cx:pt>
          <cx:pt idx="15850">തൊണ്ടിമുതലും ദൃക്‌സാക്ഷിയും സ്പൂഫ് വെർഷൻ.ഫിലിം അവാർഡ്‌സ് വേദിയിൽ അരങ്ങേറിയ തകർപ്പൻ സ്കിറ്റ്.</cx:pt>
          <cx:pt idx="15851">ദിലീപിനെ ഒതുക്കി അമ്മ മഴവില്ല്,പക്ഷേ പണി വലുതാണ് | ammamazhavil without dileep</cx:pt>
          <cx:pt idx="15852">ദിലീപിനെ കുടുക്കിയതിന് പിന്നിൽ മഞ്ജുവും ശ്രീകുമാർ മേനോനും വീഡിയോ പുറത്ത് | Dileep Latest News</cx:pt>
          <cx:pt idx="15853">ദിലീപിനെ പോലും അറിയിക്കാതെ ചിരിച്ച മുഖത്തോടെ അബി അസുഖവിവരം മൂടിവച്ചു: കോട്ടയം നസീർ</cx:pt>
          <cx:pt idx="15854">ദിലീപിനെതിരെ നടി സംയുക്തയുടെ ഞെട്ടിക്കുന്ന മൊഴി പുറത്ത് ...  | Dileep | Samyuktha</cx:pt>
          <cx:pt idx="15855">ദിലീപിനെയും കാവ്യയെയും ഞെട്ടിച്ച്‌ മീനാക്ഷിക്ക് മഞ്ജുവിന്റെ സമ്മാനം | Meenakshi | Kavya | Manju</cx:pt>
          <cx:pt idx="15856">ദിലീപിന്റെ അമ്മ വെളിപ്പെടുത്തിയ സത്യങ്ങൾ | Facts of Actor Dileep's mother Sarojam disclosed</cx:pt>
          <cx:pt idx="15857">ദിലീപിന്റെ ജാമ്യം റദ്ദാക്കുമോ? | EDITOR'S HOUR_Reporter Live</cx:pt>
          <cx:pt idx="15858">ദിലീപിന്റെ നായികക്ക് അപകടത്തിൽ ഗുരുതര പരിക്ക് | Dileep | Actress Natasha suri</cx:pt>
          <cx:pt idx="15859">ദിലീപ് അബിയുടെ  വീട്ടിൽ എത്തിയപ്പോൾ  സംഭവിച്ചത് കണ്ടാൽ ഞെട്ടും</cx:pt>
          <cx:pt idx="15860">ദിലീപ് എത്തിയപ്പോൾ മരണവീട്ടിൽ നാടകീയരംഗങ്ങൾ | Dileep at Abi's House - emotional scenes</cx:pt>
          <cx:pt idx="15861">ദിലീപ്-കാവ്യ ബന്ധം മഞ്ജുവിനെ അറിയിച്ചത് ആക്രമിക്കപ്പെട്ട നടി'; താരങ്ങളുടെ മൊഴി പുറത്ത്</cx:pt>
          <cx:pt idx="15862">ദിവ്യ ഉണ്ണിയുടെ വിവാഹ വീഡിയോ</cx:pt>
          <cx:pt idx="15863">ദുബായില്‍ ദേ പുട്ട് തുറന്നു ജനം കടലായി - Dileep inaugurated Dhe Puttu Dubai Karama</cx:pt>
          <cx:pt idx="15864">ദുൽഖർ സൽമാന്റെ മകൾ മറിയം,കാറോടിച്ചു ഓടി മാറി മമ്മുട്ടി | Dulquer salaman daughter driving car</cx:pt>
          <cx:pt idx="15865">ദുൽഖറിന്റെ കുഞ്ഞ് മറിയത്തെ തിരിഞ്ഞ് നോക്കാതെ മമ്മൂട്ടി,ചിത്രം വൈറൽ | Dulquer daughter maria cried</cx:pt>
          <cx:pt idx="15866">ദുൽഖറിന്റെ മകൾ ആദ്യമായി വണ്ടിയോടിച്ചു ആഹ്ളാദഭരിതം,മമ്മുട്ടി,സുറുമി | Dulquer daughter riding car</cx:pt>
          <cx:pt idx="15867">ദേ പുട്ടിന്റെ ദുബായ് ഉദ്ഘടന വീഡിയോയിൽ ദിലീപ് | Dileep Dhe Puttu Dubai Inauguration</cx:pt>
          <cx:pt idx="15868">ദേ പുട്ട് ദുബായ് ഉദ്‌ഘാടനം കഴിഞ്ഞു ദിലീപിനെകാണാൻ തിരക്ക് | Dhe Puttu Dubai Inauguration</cx:pt>
          <cx:pt idx="15869">നടൻ ആര്യക്ക് കല്ല്യാണം വധുവും കേരളത്തിലെ സുന്ദരിക്കുട്ടി | Actor Arya getting married from kerala</cx:pt>
          <cx:pt idx="15870">നടൻ കൊല്ലം അജിത് അന്തരിച്ചു</cx:pt>
          <cx:pt idx="15871">നടൻ ജയന്റെ കുടുംബക്കാർ തമ്മിൽ അടിപിടി ഒടുവിൽ സംഭവിച്ചത്  | Jayan</cx:pt>
          <cx:pt idx="15872">നടൻ ജയന്റെ മകനും ഭാര്യയും സിനിമയെ വെല്ലുന്ന ജീവിത കഥയുമായി ലൈവിൽ | Malayalam Film News</cx:pt>
          <cx:pt idx="15873">നടൻ നീരജിന്റെ വിവാഹനിച്ചയം കഴിഞ്ഞു വധു ഈ സുന്ദരിക്കുട്ടി | Actor Neeraj Madhav Marriage</cx:pt>
          <cx:pt idx="15874">നടനും നടിയും തമ്മിൽ ചാനൽ പരിപാടിയുടെ പേരിൽ പോര് മുറുകുന്നു | Malayalam Film News</cx:pt>
          <cx:pt idx="15875">നടി ആശാ ശരത്തിന്റെ ചിത്രങ്ങൾ പ്രചരിക്കുന്നു... ഞെട്ടലോടെ സിനിമാലോകം | Actress Asha Sarath</cx:pt>
          <cx:pt idx="15876">നടി ദിവ്യ ഉണ്ണി കെട്ടിയോനെ ഉപേക്ഷിച്ചിട്ട് ഇപ്പോഴത്തെ പണി കണ്ടോ  | Actress Divya Unni</cx:pt>
          <cx:pt idx="15877">നടി ദിവ്യാ ഉണ്ണി വീണ്ടും വിവാഹിതയായി ഇനി രണ്ട് മക്കളുടെ കാര്യം | Actress Divya unni got married</cx:pt>
          <cx:pt idx="15878">നടി ദിവ്യാ ഉണ്ണിയുടെ രണ്ടാം വിവാഹം കഴിഞ്ഞു | Actress Divya Unni Second Marriage</cx:pt>
          <cx:pt idx="15879">നടി പാർവതി യുവാവിനെ അറസ്റ്റ് ചെയ്യിച്ചതിനെതിരെ യുവാവ് | Malayalam Film News</cx:pt>
          <cx:pt idx="15880">നടി പാർവതിക്ക് പ്രിന്റോ കൊടുത്ത കിടിലൻ കമന്റ് | Printo | Parvathy</cx:pt>
          <cx:pt idx="15881">നടി പാർവതിയുടെ ഇപ്പോഴത്തെ അവസ്ഥ കണ്ടാൽ ഞെട്ടും | Actress Parvathy</cx:pt>
          <cx:pt idx="15882">നടി മഞ്ജു വാര്യരുടെ പിതാവ് അന്തരിച്ചു പൊട്ടിക്കരഞ്ഞ് മഞ്ജു | Manju varrier</cx:pt>
          <cx:pt idx="15883">നടി ശ്രീദേവി മരിക്കുന്നതിന്‍റെ തൊട്ടു മുമ്പ് സി സി ടിവി ദൃശ്യം - ഞെട്ടല്‍ മാറാതെ സിനിമാലോകം!!!</cx:pt>
          <cx:pt idx="15884">നടി ശ്രീദേവി മരിക്കുന്നതിന്‍റെ തൊട്ടു മുമ്പ് സി സി ടിവിയില്‍ പതിഞ്ഞ ഭീകര രംഗം</cx:pt>
          <cx:pt idx="15885">നടി ശ്രീദേവിക്ക്‌ ഇന്ന് യാത്രാമൊഴി താരങ്ങളുടെ കുത്തൊഴുക്ക് | Actress Sridevi</cx:pt>
          <cx:pt idx="15886">നടി ശ്രീദേവിയുടെ മരണത്തിന് തൊട്ടുമുമ്പുള്ള ചിത്രങ്ങൾ വൈറലാവുന്നു | Sridevi Last Unseen Photos</cx:pt>
          <cx:pt idx="15887">നടി സനുഷയെ ട്രെയിനില്‍ അപമാനിക്കാന്‍ ശ്രമം</cx:pt>
          <cx:pt idx="15888">നടി സനൂഷയെ ആക്രമിക്കാൻ ശ്രെമിച്ച പ്രതിയുടെ മൊഴി കേട്ട് പോലീസും സനൂഷയും ഞെട്ടി | Sanusha</cx:pt>
          <cx:pt idx="15889">നടിയുടെ അഹങ്കാരത്തിന് ദൈവം കൊടുത്ത ശിക്ഷ കണ്ടോ | Malayalam News</cx:pt>
          <cx:pt idx="15890">നന്ദി നന്ദി ലൈവില്‍ അടാര്‍ ലവ് നായിക - Oru Adaar Love actress Priya Prakash Varrier Live Thanks</cx:pt>
          <cx:pt idx="15891">നബിദിന റാലിയിൽ Ap യും EK യും തമ്മിലല്ല വെട്ടിയത്... ആരാണെന്ന് വീഡിയോ കണ്ടു നോക്കൂ !!Share ചെയ്യൂ</cx:pt>
          <cx:pt idx="15892">നമ്മുടെ ദിവ്യ ഉണ്ണിയെ ഓർമ്മയുണ്ടോ? ഇപ്പോൾ കണ്ടാൽ ഞെട്ടും | Malayalam Actress Divya Unni</cx:pt>
          <cx:pt idx="15893">നമ്മുടെ പെങ്ങളെ പിച്ചിച്ചീന്തിയ ഈ നരഭോജിയെ തിരിച്ചറിയണം പ്രതികരിക്കുക നിങ്ങളും | Malayalam News</cx:pt>
          <cx:pt idx="15894">നമ്മുടെ ശ്രീജിത്ത് എങ്ങനെ ആയിരുന്നു എന്നു കണ്ടോ : Justice For Sreejith #justiceforsreejith</cx:pt>
          <cx:pt idx="15895">നരസിംഹത്തിന്റെ റീമേക്കിൽ നിന്നും പിന്മാറിയ കിംഗ് ഖാൻ,മമ്മൂക്കയും ദുൽഖറും ഒരുമിച്ചഭിനയിക്കുന്ന സിനിമ</cx:pt>
          <cx:pt idx="15896">നല്ല പ്രവർത്തി ആര് ചെയ്താലും ജനങ്ങൾ അംഗീകരിക്കും പ്രസംഗത്തിനിടെ സംഭവിച്ചത് | Malayalam Film News</cx:pt>
          <cx:pt idx="15897">നശിപ്പിച്ച് ! | AroMal Ar</cx:pt>
          <cx:pt idx="15898">നാട്ടുകാരുടെ പ്രതികരണംവും ഹാദിയ സുപ്രീം കോടതി വിധിയും: | Hadiya Case Latest News | News18 Kerala</cx:pt>
          <cx:pt idx="15899">നാലര കിലോമീറ്റര്‍ നടന്നെത്തി ആള്‍ക്കൂട്ടം മധുവിന്റെ ജീവന്‍ തല്ലിക്കെടുത്തിയത് ഇവിടെയാണ്</cx:pt>
          <cx:pt idx="15900">നിങ്ങൾ ഇത് വരെ കാണാത്ത സംഭവങ്ങൾ ഇതിലുണ്ട് | Ninte Nikkahanayum Nalil | Ashkar Perinkary | ENTE KATHA</cx:pt>
          <cx:pt idx="15901">നിങ്ങൾ ഒരു അമ്മയാണോ സ്വന്തം മകനെ കൊന്ന് കത്തിച്ചു | Malayalam News</cx:pt>
          <cx:pt idx="15902">നിങ്ങൾപറഞ്ഞതുകൊണ്ടല്ലേഅകത്തിടേണ്ടതെല്ലാംഞാൻപുറത്തിട്ടുനടക്കുന്നത് | Malayalam Comedy | ComedyScenes</cx:pt>
          <cx:pt idx="15903">നിങ്ങളുടെ പ്രിയ നടിയും നടനും വിവാഹമോചിതരാവുന്നു ഞെട്ടലോടെ ആരാധകർ | Kareena Kapoor | Saif Ali Khan</cx:pt>
          <cx:pt idx="15904">നിനക്കെന്നെ കെട്ടാൻ വല്ലഉദ്ദേശവുമുണ്ടോ | Malayalam Comedy | Malayalam Comedy Scenes | Nonstop Comedy</cx:pt>
          <cx:pt idx="15905">നിപ്പ വൈറസ്: ഒരു മരണം കൂടി | Nipah Virus</cx:pt>
          <cx:pt idx="15906">നിപ്പ: കോഴിക്കോട് ഒരു മരണം കൂടി | Kozhikode| Nipah virus death | Manorama News</cx:pt>
          <cx:pt idx="15907">നിപ്പയുടെ ഉറവിടം വവ്വാലല്ല; ആശങ്കയേറ്റി പരിശോധനാ റിപ്പോര്‍ട്ട് പുറത്ത് | Nipah Virus</cx:pt>
          <cx:pt idx="15908">നീനുവിന്റെ അമ്മ ചില്ലറക്കാരിയല്ല ഇരു സമുദായങ്ങളെയും വെല്ലുവിളിച്ച് കഴിഞ്ഞത് നീണ്ട 26 വർഷങ്ങൾ|kevin|</cx:pt>
          <cx:pt idx="15909">നീനുവിന്റെ പ്രതികരണത്തിൽ ഞെട്ടി നീനുവിന്റെ സഹോദരനും അച്ഛനും കയ്യടിച്ച് സോഷ്യൽ മീഡിയയും കേരളക്കരയും !</cx:pt>
          <cx:pt idx="15910">നീയാനന്ദം Neeyanandam | Malayalam Romantic Music Album 2018 | PJ | DX ENTERTAINMENT</cx:pt>
          <cx:pt idx="15911">നീരജ് മാധവിന്റെ വേളി | Actor Neeraj madhav's wedding teaser</cx:pt>
          <cx:pt idx="15912">നൊന്തുപെറ്റ മകന്റെ ജീവൻ എടുത്തത്' നിർവികാരയായി ആ 'അമ്മ' പറഞ്ഞതിങ്ങനെ!</cx:pt>
          <cx:pt idx="15913">നൈറ്റ് ഡ്യൂട്ടി കഴിഞ്ഞ് ഉറക്കച്ചടവുമായി ലിനി വരുമോ..? കാത്ത് ഈ കുഞ്ഞുങ്ങള്‍ |  Nipha virus | Nurse L</cx:pt>
          <cx:pt idx="15914">പഠനം തുടരാന്‍ അനുവദിച്ചതില്‍ സന്തോഷം. ഷെഫിനെ സേലത്ത് കാണാനാകുമെന്നാണ് പ്രതീക്ഷ' ഹാദിയ</cx:pt>
          <cx:pt idx="15915">പണത്തിന്റെ അഹങ്കാരത്തിൽ നിന്നും  ദരിദ്രയായ ഭാര്യയുടെ കാര്യങ്ങൾ കേട്ടാൽ ഞെട്ടും | Malayalam Film News</cx:pt>
          <cx:pt idx="15916">പഴയ ഫാമിലി ആൽബവുമായി ആര്യ ബഡായി ബംഗ്ലാവിൽ</cx:pt>
          <cx:pt idx="15917">പാട്ടു പാടി ഞെട്ടിച്ചു ചാക്കോച്ചൻ.!!! ക്ലൈമാക്സ്‌ മിസ്സ്‌ ആക്കല്ലേ... !!!</cx:pt>
          <cx:pt idx="15918">പാട്ടൊക്കെ കൊള്ളാം പക്ഷെ ഇടയ്ക്കിടെയുള്ള സംഗതി ഭയാനകം | Best Singer of the year 2018</cx:pt>
          <cx:pt idx="15919">പാട്ട് കണ്ടിട്ട് മമ്മൂക്ക പറഞ്ഞത് കേട്ടോ | mammootty | oru adaar love song !</cx:pt>
          <cx:pt idx="15920">പാര്‍വ്വതി, ജിമിക്കി കമ്മല്‍, പൊളിച്ചടുക്കി കലോത്സവ വേദിയിലെ മിമിക്രി കലാകാരി | കൗമുദി ടി.വി</cx:pt>
          <cx:pt idx="15921">പാർവതിയുടെ പിറകേ ഓടി മലർന്നടിച്ചു വീണു പൃഥ്വിരാജ്  സംഭവം വൈറൽ | prithviraj | parvathy !</cx:pt>
          <cx:pt idx="15922">പാർവതിയെ തേച്ചൊട്ടിച്ച് മമ്മൂട്ടിയുടെ തകർപ്പൻ മറുപടി | Mammoootty Mass Reply to Parvathy | Kasaba</cx:pt>
          <cx:pt idx="15923">പാർവതിയെ പരസ്യമായി പരിഹസിച്ച് പ്രമുഖ ചാനൽ | നാണം കെട്ട്  പാർവ്വതി | Badai Bungalow</cx:pt>
          <cx:pt idx="15924">പാർവതിയെ പൊളിച്ചടുക്കി കോഴിക്കോട്ടുകാരി | Parvathy | Mammootty | Kasaba Movie Issue</cx:pt>
          <cx:pt idx="15925">പാർവ്വതിക്ക് 8ന്റെ പണികൊടുത്ത് ചെകുത്താൻ | Mammootty, Parvathy, Chekuthaan</cx:pt>
          <cx:pt idx="15926">പാർവ്വതിയുടെ അഹങ്കാരത്തിന് കിട്ടി,പാട്ട് സീനിൽ അടിവസ്ത്രം പുറത്ത് | parvathy wardrobe malfunction</cx:pt>
          <cx:pt idx="15927">പാറുവിനെ കണ്ടം വഴി ഓടിച്ച് മഞ്ചു | Manju warrier Stunning Reply To Parvathi In Mammootty Issue</cx:pt>
          <cx:pt idx="15928">പിണറായി വിജയനെ ആശുപത്രിയിൽ പ്രവേശിപ്പിച്ചു ഞെട്ടലോടെ കേരളം | Pinarayi Vijayan | Malayalam News</cx:pt>
          <cx:pt idx="15929">പിണറായിയിലെ ദുരൂഹമരണങ്ങളുടെ ചുരുളഴിയുന്നു| Pinarayi Suspicious Death</cx:pt>
          <cx:pt idx="15930">പീഡനത്തിനിരയായ 10 വയസുകാരിയുടെ മൊഴികെട്ട് ഞെട്ടി ലജ്ജിച്ച് തലതാഴ്ത്തി കേരളക്കര  | Edappal</cx:pt>
          <cx:pt idx="15931">പീഡിപ്പിക്കുകയാണെന്ന് മനസ്സിലാവാതെ കൊച്ചു ബാലിക|Malappuram|moytheen|thrutthala|latest|news|soumya|</cx:pt>
          <cx:pt idx="15932">പുതിയ കാർ വാങ്ങാൻ ചെന്ന ജയസൂര്യയെ ഞെട്ടിച്ച് ബെൻസ് ഷോറൂമിലെ സ്റ്റാഫുകൾ | Jayasurya</cx:pt>
          <cx:pt idx="15933">പുതിയ കാർ വാങ്ങാൻ പോയ പ്രിയപ്പെട്ട നടനെ ഞെട്ടിച്ച കിടിലൻ വീഡിയോ | Malayalam Film News</cx:pt>
          <cx:pt idx="15934">പുതിയ ചാനൽ തുടങ്ങി. കൂടെ നിന്നേക്കണേ ....</cx:pt>
          <cx:pt idx="15935">പുതിയ ലുക്കില്‍ മോഹന്‍ലാല്‍ _Reporter Live</cx:pt>
          <cx:pt idx="15936">പൂമരം പ്രേക്ഷക പ്രതികരണം ഇങ്ങനെ | Poomaram Audience Response</cx:pt>
          <cx:pt idx="15937">പൂമരം പ്രേക്ഷക പ്രതികരണം 😂 | Kalidas Jayaram POOMARAM Movie Audience Response/Review</cx:pt>
          <cx:pt idx="15938">പെൺകുട്ടികളുടെ സ്വാതന്ദ്ര്യത്തെപ്പറ്റി മുസ്ലിം പണ്ഡിതരായ ഇവർ പറയുന്നു | Malayalam Film News</cx:pt>
          <cx:pt idx="15939">പേളി മാണി വിവാഹിതയാകുന്നു വരനെ കുറിച്ച് അറിഞ്ഞാല്‍ ഞെട്ടും | Pearle Maany</cx:pt>
          <cx:pt idx="15940">പൊരിഞ്ഞ അടി! സണ്ണി ലിയോണിൻ്റെ പേജിൽ ആരാധകയുദ്ധം! Priya Prakash Varrier | Sunny Loene</cx:pt>
          <cx:pt idx="15941">പൊലീസ് മുന്നറിയിപ്പ്: അകത്താവും, ആരായാലും!| Web Special</cx:pt>
          <cx:pt idx="15942">പോസ്റ്റ്‌മോര്‍ട്ടത്തിനായി തലയ്ക്ക് അടിയേറ്റപ്പോള്‍ ജീവന്‍ വച്ചു'</cx:pt>
          <cx:pt idx="15943">പ്ഭ! പുല്ലേ! അച്ഛൻ്റെ ഡയലോഗ് പറഞ്ഞ് കയ്യടി നേടി ഗോകുൽ! Commissioner Dilaogue By Gokul Suresh</cx:pt>
          <cx:pt idx="15944">പ്രണയ വിവാഹം ചെയ്തതിന് വധുവിന്റെ വീട്ടുകാർ കെവിനെ കൊന്നത് എങ്ങനെ എന്നറിഞ്ഞാൽ ചങ്ക് പൊട്ടിപ്പോകും !!!</cx:pt>
          <cx:pt idx="15945">പ്രിത്വിരാജിന്‍റെ അനിയത്തി വാഹനാപകടത്തില്‍ മരിച്ചു,കണ്ണീരോടെ സിനിമാ ലോകം</cx:pt>
          <cx:pt idx="15946">പ്രിത്വിരാജിന്റെ അമ്മയുടെ വൈറലായ തള്ളൽ വിഡിയോയിൽ പറയുന്ന ചില സത്യങ്ങൾ - ഷോൺ ജോർജ്</cx:pt>
          <cx:pt idx="15947">പ്രിന്ടോയെ  രക്ഷിക്കാൻ മമ്മൂക്ക  ചെയ്തത് കണ്ടാൽ ഞെട്ടും | Printo mammooty parvathy |</cx:pt>
          <cx:pt idx="15948">പ്രിയ  വാര്യരെ കുറിച്ച്  സൂര്യ പറയുന്നു | Surya speaks about Priya Prakash Varrier | Oru Adaar Love</cx:pt>
          <cx:pt idx="15949">പ്രിയ വാര്യരുടെ പ്രതിഫലം കേട്ട് സംവിധായകനും സിനിമ ലോകവും ഞെട്ടി | Priya Prakash Varrier Salary</cx:pt>
          <cx:pt idx="15950">പ്രിയയെ പറ്റി വിജയ് പറഞ്ഞ തമാശ വൈറലാകുന്നു| Ilaya Thalapathy Vijay on Priya Varrier | Oru adaar love</cx:pt>
          <cx:pt idx="15951">പ്രേമിച്ച പെണ്ണിനെ കിട്ടിയില്ലെങ്കിൽ അവളുടെ മകളെ പ്രേമിച്ചു കെട്ടും!!വെള്ളിമൂങ്ങയിലെ പെണ്ണുകാണൽ രംഗം</cx:pt>
          <cx:pt idx="15952">ഫഹദ് ഫാസില്‍ മാത്രം തീവ്രവാദിയാകുന്നതിന്‍റെ രാഷ്ട്രീയം എന്താണ്..? | Parayathe Vayya</cx:pt>
          <cx:pt idx="15953">ബസ്സില്‍ യുവതിയുടെ മുന്നില്‍ നഗ്നത കാണിച്ച യുവാവിന്‍റെ മറുപടി കേട്ട് പോലീസ് ഞെട്ടി</cx:pt>
          <cx:pt idx="15954">ബഹുനില കെട്ടിടത്തിൽ നിന്നും താഴെ വീണ് ജീവന് വേണ്ടി പിടഞ്ഞയാളെ രക്ഷപ്പെടുത്താതെ ആൾക്കൂട്ടം</cx:pt>
          <cx:pt idx="15955">ബാംഗ്ലൂരിലെ  രണ്ടാം വിവാഹവിരുന്നിൽ അതിസുന്ദരിയായി ഭാവന || BHAVANA &amp; NAVEEN</cx:pt>
          <cx:pt idx="15956">ബാഹുബലി ആകാന്‍ നോക്കിയ തൊടുപുഴക്കാരന് കിട്ടിയ പണി | Oneindia Malayalam</cx:pt>
          <cx:pt idx="15957">ബോണിയുടെ ആദ്യ ഭാര്യ മോണ കപൂറിന്റെ ജീവിതാവസാനം പോലെ ശ്രീദേവിയുടെയും|actress|sreedevi|photos|bony|</cx:pt>
          <cx:pt idx="15958">ഭർത്താവിനെതിരെ ലൈവിൽ വന്ന മുസ്ലിം യുവതിക്ക് സംഭവിച്ചത് | Malayalam Film News</cx:pt>
          <cx:pt idx="15959">ഭർത്താവ് ഗൾഫിലേക്ക് പറന്നതോടെ വാടകയുടെ പേരിൽ സംഗമം|moytheenkutty|pinarayi|soumya|latest|news|</cx:pt>
          <cx:pt idx="15960">ഭാര്യയുമായുള്ള ആദ്യ രാത്രി കിടപ്പറ രംഗം പകർത്തിയ ഫോൺ കളഞ്ഞുപോയി നവവധു ഭർത്താവിനോട് ചെയ്തത്</cx:pt>
          <cx:pt idx="15961">ഭാവന കൈ തട്ടി മാറ്റി, തുറന്നടിച്ച് നടി | Mridula Opens About The Incident At Bhava's Wedding</cx:pt>
          <cx:pt idx="15962">ഭാവന ചില പ്രമുഖരെ മനപൂർവം വിളിക്കാതിരുന്നതോ?? | Oneindia Malayalam</cx:pt>
          <cx:pt idx="15963">ഭാവന ഞെട്ടി,ദിലീപ് വിവാഹ വീട്ടില്‍ എത്തി,സ്വീകരണം കണ്ട് മഞ്ജു വരെ ചമ്മിപ്പോയി</cx:pt>
          <cx:pt idx="15964">ഭാവന വിവാഹം ഫുള്‍ വീഡിയോ - Bhavana Marriage Video Wedding Video Naveen Bhavana</cx:pt>
          <cx:pt idx="15965">ഭാവന വിവാഹം ഫുള്‍ വീഡിയോ പാര്‍ട്ട്‌ 4 || Bhavana Marriage Video Wedding Naveen Reception</cx:pt>
          <cx:pt idx="15966">ഭാവന വിവാഹത്തിന് ഉടുത്ത സാരിയുടെ വില കേട്ടാൽ നിങ്ങൾ ഞെട്ടും | Bhavana</cx:pt>
          <cx:pt idx="15967">ഭാവന വിവാഹത്തിന് ക്ഷണിക്കാതിരുന്ന താരങ്ങൾ bhavana marriage</cx:pt>
          <cx:pt idx="15968">ഭാവനക്ക് മഞ്ജു നൽകിയ സമ്മാനംകണ്ടു ഭാവനയുടെ കണ്ണ് നിറഞ്ഞു | Bhavana | Manju</cx:pt>
          <cx:pt idx="15969">ഭാവനക്ക് വിവാഹസമ്മാനമായി മഞ്ജു നല്‍കിയത് കണ്ട് ഭാവനയുടെ കണ്ണ് നിറഞ്ഞു</cx:pt>
          <cx:pt idx="15970">ഭാവനക്ക് വിവാഹസമ്മാനമായി മഞ്ജു നല്‍കിയത് കണ്ട് ഭാവനയുടെ കണ്ണ് നിറഞ്ഞു | Bhavana Marriage</cx:pt>
          <cx:pt idx="15971">ഭാവനക്ക് വിവാഹസമ്മാനമായി മമ്മൂട്ടി നൽകിയത് കണ്ട് ഭാവനയുടെ കണ്ണ് നിറഞ്ഞു | Mammootty Gift For Bhavana</cx:pt>
          <cx:pt idx="15972">ഭാവനയുടെ കല്ല്യാണത്തിന്ന് ദിലീപ് കൊടുത്ത സമ്മാനം,വേറിട്ടുനിന്നു | Dileep gifted bhavana</cx:pt>
          <cx:pt idx="15973">ഭാവനയുടെ കൈപിടിച്ച് മമ്മൂട്ടിയും; വിരുന്നിലേക്ക് താരങ്ങളുടെ ഒഴുക്ക്</cx:pt>
          <cx:pt idx="15974">ഭാവനയുടെ വിവാഹ വേദിയിൽ മമ്മൂക്ക | മമ്മൂക്ക നിന്നപ്പോൾ കല്യാണ ചെക്കൻ ഒരു ചെറിയ സംശയം Bhavana marriage</cx:pt>
          <cx:pt idx="15975">ഭാവനയുടെ വിവാഹത്തിന്  ഞെട്ടിച്ചു ദിലീപിന്റെ വിവാഹ സമ്മാനം | Dileep | Bhavana | Malayalam Movie News</cx:pt>
          <cx:pt idx="15976">ഭാവനയുടെ വിവാഹത്തിൽ ഒഴിവാക്കിയ താരങ്ങൾ | bhavana | bhavana avoid some actress</cx:pt>
          <cx:pt idx="15977">ഭാവനയുടെ വിവാഹത്തിൽ ദിലീപ് എത്തിയപ്പോൾ | Dileep At Marriage Function</cx:pt>
          <cx:pt idx="15978">മംഗലാപുരം ബംഗ്ലൂര്‍ എന്നിവടങ്ങളില്‍ പെണ്‍മക്കളെ പടിപ്പിക്കാന്‍ വിടുന്ന മാതാപിതാക്കളും കാണണം</cx:pt>
          <cx:pt idx="15979">മകൻ അമ്മയെ കൊന്നത് ദൃശ്യം സിനിമയിലേത് പോലെ | Malayalam News</cx:pt>
          <cx:pt idx="15980">മകനെ അമ്മ കൊന്നതിന്‍റെ കാരണം വെളിപ്പെടുത്തി അച്ഛന്‍ ജോബ് - ഞെട്ടലോടെ കേരളക്കര</cx:pt>
          <cx:pt idx="15981">മകനെ എന്തിനാണ് കൊന്നതെന്ന് അറിയണം'; നിരാഹാര സമരത്തിനൊരുങ്ങി ഷുഹൈബിന്റെ കുടുംബം</cx:pt>
          <cx:pt idx="15982">മകനെ കൊന്നത് ഇങ്ങനെ - അവനെ കൊന്നതില്‍ എനിക്ക് ഒരു വിഷമവും ഇല്ല - അമ്മയായ ജയയുടെ മൊഴി ഇങ്ങനെ</cx:pt>
          <cx:pt idx="15983">മകനെ കൊല്ലാനുള്ള അമ്മയുടെ കാരണം കേട്ട് പോലീസും നാട്ടുകാരും ഞെട്ടി | Malayalam News</cx:pt>
          <cx:pt idx="15984">മകനെ നഷ്ടപ്പെട്ടപ്പോൾ അമ്മ നടത്തിയ വിടവാങ്ങൽ പ്രസംഗത്തിലെ വാക്കുകൾ | Malayalam Film News</cx:pt>
          <cx:pt idx="15985">മകന്‍ അമ്മയെ കൊന്നത് ഈ ഫോണ്‍ കോളുകള്‍ കാരണം - അമ്മയുടെ വഴിവിട്ടബന്ധം കാരണം</cx:pt>
          <cx:pt idx="15986">മകന്റെ കുഞ്ഞിനെ പ്രസവിച്ചു അമ്മ മാതൃകയായി|new|asianet|news|manorama|mathrubhumi|today|latest|exclusi</cx:pt>
          <cx:pt idx="15987">മകന്റെ കുത്തുവാക്കുകളാണ് ഭാര്യയെ കൊണ്ട് ക്രൂരത ചെയ്യിപ്പിച്ചതെന്ന് ജിത്തുവിന്റെ പിതാവ് ജോബ്</cx:pt>
          <cx:pt idx="15988">മകന്റെ ശരീരത്തിൽ പിശാച് , സ്വന്തം മകനെ കൊന്ന അമ്മയുടെ മൊഴി | Oneindia Malayalam</cx:pt>
          <cx:pt idx="15989">മകളുടെ കളി കണ്ട് അന്തം വിട്ട് വിജയ്,അതും ആൾക്കൂട്ടത്തിനിടയിൽ | Vijay daughter playing so well</cx:pt>
          <cx:pt idx="15990">മക്കളെ നന്നായി നോക്കുക - നിപ്പാ വൈറസ് ബാധിച്ച് മരിച്ച നഴ്‌സ് ലിനി ഭര്‍ത്താവിനെഴുതിയ കത്ത് പുറത്ത്</cx:pt>
          <cx:pt idx="15991">മഞ്ചുവിന്റെ ഉശിരൻ പ്രതികരണം കണ്ട് പലരും മാളത്തിലൊളിച്ചു | Mammootty | Manju Warrier | WCC</cx:pt>
          <cx:pt idx="15992">മഞ്ജുവിനെ ആശ്വസിപ്പിക്കാൻ ദിലീപ് മീനാക്ഷിക്കൊപ്പം ഓടിയെത്തി|dileep|manju|warrier|father|Meenakshi|</cx:pt>
          <cx:pt idx="15993">മഞ്ജുവിനെതിരെ മീനാക്ഷി ചെയ്തത് കണ്ട് ദിലീപ് വരെ ഞെട്ടി | Dileep, Manju, Meenakshi</cx:pt>
          <cx:pt idx="15994">മഞ്ജുവിന് ഉണ്ടായ ഷാരൂഖ് ഇഫെക്റ്റ് ഞെട്ടിക്കും!|Manju Warrier got surprise gift from Shahrukh Khan</cx:pt>
          <cx:pt idx="15995">മഞ്ജുവിന് വേണ്ടി പാടുന്ന ഷാരൂഖ് ഖാന്റെ വീഡിയോ| Shahrukh Khan sings a song for Manju Warrier | Dileep</cx:pt>
          <cx:pt idx="15996">മഞ്ജുവിന്‍റെ അനിയന്‍ വീട്ടില്‍ തൂങ്ങിമരിച്ചു,പിന്നില്‍ പ്രമുഖ നടന്‍,സത്യം പുറത്ത്</cx:pt>
          <cx:pt idx="15997">മഞ്ജുവിന്റെ ആമി കണ്ടശേഷം ദിലീപിന്റെ പ്രതികരണം കേട്ട മഞ്ജു പോലും ഞെട്ടി</cx:pt>
          <cx:pt idx="15998">മഞ്ജുവിന്റെ മൊഴിയിലുലയുമോ ദിലീപ്? | NEWS NIGHT_-Reporter Live</cx:pt>
          <cx:pt idx="15999">മണിയറയിൽ നിന്നും മണ്ണറയിലേക്ക് പോകാൻ വിധിയുണ്ടായ നവദമ്പതികളുടെ കണ്ണീരണിഞ്ഞ കഥ</cx:pt>
          <cx:pt idx="16000">മധുവിന്‍റെ കൈയ്യില്‍ ഉണ്ടായിരുന്ന കൂട് തുറന്ന് നോക്കിയ പൊലീസ് ഞെട്ടി - ഇതിനായിരുന്നോ ആ ജീവന്‍</cx:pt>
          <cx:pt idx="16001">മമ്മൂക്കയും ദുല്ഖറും ഭാവനയുടെ റിസപ്ഷനിൽ | Mammootty , Dulquer Salmaan at Bhavana marriage reception</cx:pt>
          <cx:pt idx="16002">മമ്മൂക്കയുടെ മാസ്റ്റർപീസിനെപറ്റി വിജയ് പറഞ്ഞത്| Ilayathalapathy Vijay  about Masterpiece | Mammootty</cx:pt>
          <cx:pt idx="16003">മമ്മൂട്ടി അത്ര നല്ലവനല്ല,ഒരു രാത്രി മമ്മൂട്ടി എന്നെ'പാര്‍വ്വതിയുടെ ഞെട്ടിക്കുന്ന സത്യം| Parvathy ab</cx:pt>
          <cx:pt idx="16004">മമ്മൂട്ടിയും മോഹന്‍ലാലും പിന്നെ താരപ്പടയും; ആവേശമായി താരരാവ് | AmmaMazhavillu | Mammootty | Mohanlal</cx:pt>
          <cx:pt idx="16005">മമ്മൂട്ടിയുടെ മാസ്റ്റര്‍പീസിനെ കളിയാക്കി അജൂ വര്‍ഗ്ഗീസ്,പൊന്‍കാലയിട്ട് ഫാന്‍സും ലാലേട്ടനും</cx:pt>
          <cx:pt idx="16006">മമ്മൂട്ടിയുടെ സമ്മാനം കണ്ട് ഭാവനയും നവീനും ഞെട്ടി | Mammootty's surprise wedding gift to Bhavana</cx:pt>
          <cx:pt idx="16007">മമ്മൂട്ടിയെ കളിയാക്കിയ പാർവതിയെ വലിച്ചുകീറി ഒട്ടിച്ച് സുജ രംഗത്ത് | Parvathy | Mammooty</cx:pt>
          <cx:pt idx="16008">മമ്മൂട്ടിയെ കളിയാക്കിയ പാർവതിയെ വാരി അലക്കി സന്തോഷ് പണ്ഡിറ്റ് | Santhosh Pandit | Parvathy</cx:pt>
          <cx:pt idx="16009">മമ്മൂട്ടിയെ കളിയാക്കിയ ഫെമിനിച്ചികളെ തേച്ചൊട്ടിച്ച്‌ അനുപമയുടെ പ്രതികരണം | Parvathy | Mammootty</cx:pt>
          <cx:pt idx="16010">മരണം വരെ കെവിന്റെ ഭാര്യയായി ജീവിക്കും ഭാര്യാ നീനുവിന്റെ പ്രതികരണം വൈറലാവുന്നു | Kevin | Neenu</cx:pt>
          <cx:pt idx="16011">മരണമാസ്സ്‌! സിനിമയിൽപോലും ഇല്ലാത്ത മാസ്സ് എൻട്രി! | Mohanlal Mass Entry At Kochi Edappally</cx:pt>
          <cx:pt idx="16012">മരിക്കുന്നതിന്റെ തലേന്നും ജീവിതം തിരിച്ചു പിടിക്കാൻ ശ്രമിച്ച അബി - Abi's friend words</cx:pt>
          <cx:pt idx="16013">മരുമകള്‍ക്ക് പണി കൊടുത്ത അമ്മായിയമ്മയും മകനും | ഓ മൈ ഗോഡ് | കൗമുദി ടി.വി</cx:pt>
          <cx:pt idx="16014">മലപ്പുറം ചങ്ങരംകുളത്ത് തോണി മറിഞ്ഞ് 6 മരണം: ആശുപത്രിയിൽ നിന്നുള്ള വിശദാംശങ്ങള്‍</cx:pt>
          <cx:pt idx="16015">മലപ്പുറത്തെ പെണ്ണുങ്ങളുടെ ഫ്‌ളാഷ് മോബും, നമ്മളും |Ahamed Kabeer Baqavi New Super Speech|Malayalam</cx:pt>
          <cx:pt idx="16016">മലപ്പുറത്തെ യുവാവ് ചൈനക്കാരന്റെ വീഡിയോ തട്ടിപ്പ് പൊളിക്കുന്നു | Malayalam Film News</cx:pt>
          <cx:pt idx="16017">മലയാളി സീരിയൽ നടിയുടെ അശ്ലീല വീഡിയോ പുറത്തു ||Aabaaam News||Malayalam||Gossiopz</cx:pt>
          <cx:pt idx="16018">മല്ലികയെ ട്രോളിയവരോട് പൃഥ്വിരാജ് പ്രതികരിക്കുന്നു | Prithviraj responds to Mallika Sukumaran trolls</cx:pt>
          <cx:pt idx="16019">മഴവിൽ മനോരമയിലെ ഉടൻ പണം പരിപാടിയിലെ കള്ളത്തരത്തെക്കുറിച്  യുവാവ് | Malayalam Film News</cx:pt>
          <cx:pt idx="16020">മഹിഷ്മതിയിലേക്കു ഇതുപോലൊരു കിടിലൻ എൻട്രി മഹേന്ദ്ര ബാഹുബലി പോലും നടത്തിക്കാണില്ല !!!</cx:pt>
          <cx:pt idx="16021">മാമ്പഴ പുളിശ്ശേരിക്ക് ഉള്ള മാമ്പഴം എങ്ങിനെ സൂക്ഷിക്കാം ||How to Preserve Mangoes||Ep no:305</cx:pt>
          <cx:pt idx="16022">മാസ്റ്റര്‍പീസ് കണ്ടിറങ്ങിയ പാര്‍വ്വതിയുടെ വിശ്വസിക്കാന്‍ പറ്റാത്ത കിടിലന്‍ പ്രതികരണം,പൊളിച്ചു</cx:pt>
          <cx:pt idx="16023">മാസ്റ്റർപീസ് കണ്ടിറങ്ങിയ  പൃഥ്വിരാജ് പറഞ്ഞത് കേട്ടോ | Prithviraj About Masterpiece | Mammootty</cx:pt>
          <cx:pt idx="16024">മിഡിൽസ്റ്റമ്പിളകിയല്ലോചേട്ടാ ഇനിയെങ്കിലുംകളിനിർത്തിക്കൂടെ | Malayalam Comedy | MalayalamComedyScenes</cx:pt>
          <cx:pt idx="16025">മിണ്ടാപ്പൂച്ച കലമുടച്ചു!!! | Pranav Mohanlal's stunning Comment about new sensation Priya Varrier</cx:pt>
          <cx:pt idx="16026">മിഥുനും ഭാര്യയും തകർത്തടക്കിയ Geepasന്റെ പുതിയ പരസ്യം || Mithun &amp; lakshmi menon New Advertisement</cx:pt>
          <cx:pt idx="16027">മീനാക്ഷിയുടെ ആഗ്രഹം കേട്ട് ദിലീപും കാവ്യയും ഞെട്ടി | Dileep | Kavya | Meenakshi</cx:pt>
          <cx:pt idx="16028">മീരാ ജാസ്മിന്‍ ഷൂട്ടിങ്ങിനിടെ പൊട്ടിക്കരഞ്ഞു,കാരണം കേട്ടപ്പോള്‍ എല്ലാവരും ഞെട്ടി|Meera Jasmine Cryin</cx:pt>
          <cx:pt idx="16029">മുകേഷ് അംബാനിയുടെ മകന് വിവാഹം കല്യാണക്കുറിയുടെ വില കേട്ട് ഞെട്ടി ആരാധകർ | Akash Ambani Marriage</cx:pt>
          <cx:pt idx="16030">മെഗാസ്റ്റാർ മമ്മൂട്ടി ഭാവനയുടെ വിവാഹ റിസപ്ഷന് എത്തിയപ്പോൾ | Mammootty at Bavana Marriage</cx:pt>
          <cx:pt idx="16031">മോഹൻലാൽ സിനിമ ആദ്യ പ്രതികരണം 🤩 | Mohanlal Movie First Audience Respone and Review</cx:pt>
          <cx:pt idx="16032">മോഹൻലാലിനെ കളിയാക്കിയ സ്ത്രീയോടും ബെൽറ്റ് വിവാദം ഉണ്ടാക്കുന്നവരോടും | Malayalam Film News</cx:pt>
          <cx:pt idx="16033">മോഹൻലാലിന്റെ പുതിയ രൂപം കണ്ട് ഞെട്ടിപ്പോയി!!! | Mohanlal appeared publicly with his new look</cx:pt>
          <cx:pt idx="16034">യുവ മലയാളം സീരിയൽ നടൻ അപകടത്തിൽ മരിച്ചു | Serial Actor Harun</cx:pt>
          <cx:pt idx="16035">യുവതിയെ അടക്കം ചെയ്ത കല്ലറ പൊളിച്ചപ്പോൾ കണ്ടത് ഞെട്ടിക്കുന്ന കാഴ്ചകൾ | Hot News</cx:pt>
          <cx:pt idx="16036">യുവതിയെ അടക്കാൻ ചെയ്ത കല്ലറ പൊളിച്ചപ്പോൾ കണ്ടത് ഞെട്ടിക്കുന്ന കാഴ്ചകൾ | Hot News</cx:pt>
          <cx:pt idx="16037">യുവനടൻ ഗോവയിൽ മരിച്ച നിലയിൽ തേങ്ങിക്കരഞ്ഞ് താരനിര | Young actor death shocking</cx:pt>
          <cx:pt idx="16038">യുവാവിന്റെ ചോദ്യം കേട്ടാൽ മതത്തിന്റെ പേരിൽ തെറ്റിദ്ധരിപ്പിച്ച യുവതി കുടുങ്ങും| Malayalam Film News</cx:pt>
          <cx:pt idx="16039">രണ്ട് ആൺമക്കൾ അമ്മയോട് കാണിക്കുന്ന ക്രൂരത - ഇതിനെതിരെ പ്രതികരിക്കാൻ ആരും ഇല്ലേ ? Malayalam News</cx:pt>
          <cx:pt idx="16040">രാവണപത്നി മണ്ഡോദരിയായി അമ്മായി ബഡായി ബംഗ്ലാവിൽ</cx:pt>
          <cx:pt idx="16041">റിമയെയെ നോക്കാതെ ഭാവന ചെയ്തത് കാണണം | Bhavana Marriage Video</cx:pt>
          <cx:pt idx="16042">റിമി ടോമി പെരുംകള്ളി - എന്നെ ചതിക്കുമെന്ന് കരുതിയില്ല - കാവ്യ പ്രതികരിക്കുന്നു</cx:pt>
          <cx:pt idx="16043">റിസപ്പ്ഷന് തകര്‍പ്പന്‍ ഡാന്‍സുമായി നീരജ് മാധവ് - Neeraj Madhav dance at Wedding Reception</cx:pt>
          <cx:pt idx="16044">ലാൽമാജിക്ക് കണ്ട് സൽമാൻഖാനും കണ്ണുതള്ളി | Mohanlal | Salman Khan | ISL Inauguration at Kochi</cx:pt>
          <cx:pt idx="16045">ലാലേട്ടനായി മഞ്ജു, കയ്യടിച്ച് കാണികൾ | VANITHA AWARDS 2018 | Part 13</cx:pt>
          <cx:pt idx="16046">ലാലേട്ടന് ഇഷ്ടപ്പെട്ട ജ്യൂസ് ? Soubin bags Best New comer award | Vanitha Film Awards 2018</cx:pt>
          <cx:pt idx="16047">ലാലേട്ടന് മഞ്ചുവിന്‍റെ അഡാര്‍ ഉമ്മ - Mohanlal got Kiss from Manju Warrier for Mohanlal Movie Promo</cx:pt>
          <cx:pt idx="16048">ലാലേട്ടന്റെ ലുക്കിനെ കളിയാക്കിയ അഡ്വ. സംഗീതയെ പൊളിച്ചടുക്കി| Sangeetha interviews Mohanlal | Odiyan</cx:pt>
          <cx:pt idx="16049">ലാലേട്ടാ ഒരു ബിഗ്  സല്യൂട്ട് | Mohanlal Stunning performance at Amma Mazhavil</cx:pt>
          <cx:pt idx="16050">ലാലേട്ടാ രഹസ്യങ്ങള്‍ ഒക്കെ പൊളിച്ചു?!!!|Mohanlal's Hidden Secret Revealed?!</cx:pt>
          <cx:pt idx="16051">ലീവെടുത്ത് ആദി കണ്ട ചേട്ടൻ പറയും സത്യം : Aadhi Audiance Response , Pranav Mohanlal Fans Show</cx:pt>
          <cx:pt idx="16052">ലൈംഗിക അവയവങ്ങളെ  ഉത്തേജിപ്പിക്കുന്ന വയാഗ്ര പ്രകൃതിദത്തമായി ഉണ്ടാക്കാം</cx:pt>
          <cx:pt idx="16053">ലൈവിൽ അനുശ്രീയെ ഫൂളാക്കി ആരാധകർ! Actress Anusree becomes April Fool on Live Video</cx:pt>
          <cx:pt idx="16054">ലൈവിൽ നൈസായി തെറിവിളിച്ച് ബാബുരാജ്! | Baburaj Angry In Live Video</cx:pt>
          <cx:pt idx="16055">ലൈവില്‍ കിടിലന്‍ ലുക്ക്‌ പരീക്ഷിച്ച് ടോവിനോ - Tovino Thomas trying Different Look for Luca Movie</cx:pt>
          <cx:pt idx="16056">വനിതാ കോളേജിൽ പെൺകുട്ടികൾക്ക് മുന്നിൽ സംസാരിച്ചു കൈയ്യടി വാങ്ങിയ യുവാവ് | Malayalam Film News</cx:pt>
          <cx:pt idx="16057">വയർ കാണാതിരിക്കാൻ സ്ലിം ബെൽറ്റ്, ശ്വാസം  വിടാതെയുള്ള നിൽപ്പ് ; ലാലേട്ടനെതിരെ പുതിയ കണ്ടുപിടുത്തങ്ങൾ</cx:pt>
          <cx:pt idx="16058">വലിയ അപകടത്തിനിടയിൽ രക്ഷകനായി വന്ന യുവാവിന്റെ സി സി ടി വി ദൃശ്യം | Malayalam Film News</cx:pt>
          <cx:pt idx="16059">വവ്വാൽ അല്ലെങ്കിൽ പിന്നെ? സാബിത്ത് മലേഷ്യയില്‍ പോയില്ല; പോയത് യുഎഇയിലേക്ക് | Nipah virus</cx:pt>
          <cx:pt idx="16060">വാടകരകാരി യുവതിയെ കാണാതായ സംഭവം പുതിയ വഴിത്തിരിവിൽ  | Film News</cx:pt>
          <cx:pt idx="16061">വായടപ്പിക്കുന്ന ഉശിരൻ മറുപടി | Gokul Suresh | Mammootty | Suresh Gopi | Masterpiece Movie</cx:pt>
          <cx:pt idx="16062">വിട്ടുമുറ്റത്തു ഒരു ആപ്പിള്‍ മരം വേണോ? വിട്ടില്‍ ഈസിയായിആപ്പിള്‍ തൈ ഉണ്ടാക്കിയെടുക്കാം</cx:pt>
          <cx:pt idx="16063">വിവാദമായ മുലയൂട്ടുന്ന കവർചിത്രത്തെക്കുറിച് നടൻ ജഗതിയുടെ മകളുടെ പ്രതികരണം | Malayalam Film News</cx:pt>
          <cx:pt idx="16064">വിവാഹ കഴിക്കാതെ രഞ്ജിനി ഹരിദാസ് അമ്മയായി ഒപ്പിച്ച പണി | Renjini haridas | Idea Star Singer | Anchor</cx:pt>
          <cx:pt idx="16065">വിവാഹ ദിവസം   ദിലീപ് ഭാവനക്ക് കൊടുത്ത സമ്മാനം dileep manju bhavana marriage</cx:pt>
          <cx:pt idx="16066">വിവാഹ റെജിസ്ട്രേഷൻ പൂർത്തീകരിച്ചില്ല ; ഉദ്യോഗസ്ഥകരുടെ നിസ്സഹകരണമെന്നു അഭിഭാഷക</cx:pt>
          <cx:pt idx="16067">വിവാഹനാളിൽ ലാലേട്ടനെക്കുറിച്ച് വെളിപ്പെടുത്തലുമായി ഭാവന | Bhavana disclosed a fact about Mohanlal</cx:pt>
          <cx:pt idx="16068">വിവാഹവേദിയില്‍ തകര്‍പ്പന്‍ ഡാന്‍സുമായി നീരജ് - Neeraj Madhav dancing at Wedding Marriage Recption</cx:pt>
          <cx:pt idx="16069">വിവാഹവേദിയില്‍ നടി ഭാവന തന്റെ സുഹൃത്തുക്കളുമായി സന്തോഷം പങ്കിടുന്നു</cx:pt>
          <cx:pt idx="16070">വിഷു ആഘോഷിച്ചു മെയ്‌ഡ്‌ ഫോർ ഈച്ച് അദർ  താരങ്ങൾ || Made for each other ||</cx:pt>
          <cx:pt idx="16071">വീടിനുള്ളിൽ അസാധാരണ ശബ്ദം അവസാനം പോലീസ് വന്നു അപ്പോഴോ|new|asianet|news|malayalam|today|latest|exclus</cx:pt>
          <cx:pt idx="16072">വീട്ടമ്മയെ കൊലപ്പെടുത്തിയത് മകന്‍ തന്നെയെന്ന് പൊലീസ്</cx:pt>
          <cx:pt idx="16073">വീട്ടില്‍ വന്ന ആളെ കണ്ടു ഞെട്ടി! മകള്‍ അമ്മക്ക് കൊടുത്ത സര്‍പ്രൈസ് -  Mohanlal with a Fan</cx:pt>
          <cx:pt idx="16074">വീണ്ടും ആരാധകര്‍ക്ക് നേരെ നിറയൊഴിച്ച് മാണിക്യമലരായ പ്രിയ; Priya Varrier, Oru Adaaru Love</cx:pt>
          <cx:pt idx="16075">വെരികോസ് വൈൻ മാറ്റാൻ 2 വഴികൾ | varicose veins malayalam health tips</cx:pt>
          <cx:pt idx="16076">വേദന വകവയ്ക്കാതെ ഫിലിം അവാർഡ്‌സ് വേദിയിലെത്തിയ മലയാളികളുടെ കുഞ്ഞിക്ക  എന്ന സുവർണ താരം</cx:pt>
          <cx:pt idx="16077">ശ്രീജിത്തിനെ കാണാനെത്തിയ ചെന്നിത്തലക്കെതിരെ പ്രതിഷേധം | CHENNITHALA | SREEJITH | SREEJIV</cx:pt>
          <cx:pt idx="16078">ശ്രീജിത്തിന്റെ അടുത്ത് ആളാവാൻ എത്തിയ രമേശ് ചെന്നിത്തലയെ ആട്ടിപ്പായിച്ച് നാട്ടുകാർ</cx:pt>
          <cx:pt idx="16079">ശ്രീദേവി വേഗം മരിക്കാൻ കാരണം മൂത്ത മകൾ ജാൻവി  ? | Sridevi death reason</cx:pt>
          <cx:pt idx="16080">ശ്രീദേവിയുടെ അന്ത്യനിമിഷങ്ങൾ ഇങ്ങനെ | Oneindia Malayalam</cx:pt>
          <cx:pt idx="16081">ശ്രീദേവിയുടെ മരണം യഥാര്‍ത്ഥ കാരണം വെളിപ്പെടുത്തി ഭര്‍ത്താവ് - ഞെട്ടിക്കുന്ന വെളിപ്പെടുത്തല്‍</cx:pt>
          <cx:pt idx="16082">ശ്രീദേവിയുടെ മൃതദേഹം ഏറ്റുവാങ്ങിയത് ഈ മലയാളി, #Sridevi | Oneindia Malayalam</cx:pt>
          <cx:pt idx="16083">ശ്രീദേവിയെ ക്രൂരമായി മർദിച്ചിരുന്നു ഞെട്ടിക്കുന്ന വെളിപ്പെടുത്തൽ | Actress Sridevi</cx:pt>
          <cx:pt idx="16084">ശ്രീനിവാസന്റെ നില അതീവ ഗുരുതരം | Actor Sreenivasan | Stroke | Malayalam Actor Hot News</cx:pt>
          <cx:pt idx="16085">ഷാജി പാപ്പൻ vs പുലിമുരുകൻ !! വിസ്മയ സന്ധ്യയിൽ നോബിയും നെൽസണും അവതരിപ്പിച്ച കോമഡി സ്കിറ്റ് !!</cx:pt>
          <cx:pt idx="16086">ഷാഹിദയെ പുറത്താക്കിയ സംഭവത്തില്‍ മാത്തുകുട്ടിയുടെ പ്രതികരണം ഇങ്ങനെ</cx:pt>
          <cx:pt idx="16087">സംഗീത് കുമാർ മകൻ തന്നെ ഐശ്വര്യ പറയുന്നു | Aiswarya Talking About Sangeeth</cx:pt>
          <cx:pt idx="16088">സംഭവം ഒറിജിനലാ.. നമ്മുടെ കസ്റ്റടിയില്‍  തന്നെ ഉണ്ട് | Fahadh Faasil , Nedumudi Venu</cx:pt>
          <cx:pt idx="16089">സത്യങ്ങൾ വെളിപ്പെടുത്തി || jayan's wife and son || believe it or not</cx:pt>
          <cx:pt idx="16090">സത്യാവസ്ഥ വെളിപ്പെടുത്തി ജയന്റെ കുടുംബാഗങ്ങൾ | Actor Jayan | Malayalam Film News</cx:pt>
          <cx:pt idx="16091">സനുഷ അമ്മച്ചിയായി കോലം കണ്ടവർ ഞെട്ടി | Actress Sanusha Santosh New Look</cx:pt>
          <cx:pt idx="16092">സനുഷ തടിച്ചുരുണ്ട് അമ്മച്ചിയായി ഇപ്പോൾ കണ്ടാൽ ഞെട്ടും | Actress Sanusha New Look Like Old Aunty</cx:pt>
          <cx:pt idx="16093">സന്ധ്യാ വാർത്ത | 6 P M News | News Anchor - Nisha Purushothaman | April 15, 2018</cx:pt>
          <cx:pt idx="16094">സപ്പോർട്ടുമായി ചെന്ന നേതാവ് സുഹൃത്തുക്കളുടെ ചോദ്യത്തിന് മുന്നിൽ കുടുങ്ങി | Malayalam Film News</cx:pt>
          <cx:pt idx="16095">സമരം ചെയ്ത് മെലിഞ്ഞെല്ലിച്ച ഈ മനുഷ്യന്‍ ഒരിക്കല്‍ മിസ്റ്റര്‍ തിരുവനന്തപുരം ആയിരുന്നു</cx:pt>
          <cx:pt idx="16096">സമരത്തിന്‍റെ 761 ദിവസങ്ങള്‍ അയാള്‍ ഇപ്പോള്‍ ഇങ്ങനെയാണ്‌ | Web Special</cx:pt>
          <cx:pt idx="16097">സമൂഹ മാധ്യമങ്ങളിൽ വൈറലായി കുഞ്ഞു ഷെൽവയുടെ പരിഭവം; വീഡിയോ കണ്ടത് 12 ലക്ഷം പേര്</cx:pt>
          <cx:pt idx="16098">സമൂഹമാധ്യമങ്ങളില്‍ തരംഗമായി ഒരു ഹോട്ടല്‍</cx:pt>
          <cx:pt idx="16099">സമ്പത്ത് തേടി വരും ഈ ചെറിയ ദിക്ർ ദിവസവും  ചൊല്ലിയാൽ│NEW ISLAMIC SPEECH MALAYALAM 2018│MATHAPRASANGAM</cx:pt>
          <cx:pt idx="16100">സർജറി  ലാലേട്ടന് പണികിട്ടിയോ | mohanlal odiyan new look |</cx:pt>
          <cx:pt idx="16101">സഹായിച്ചത് പോപ്പുലർ ഫ്രണ്ട് മാത്രം: ഹാദിയ</cx:pt>
          <cx:pt idx="16102">സഹോദരനെ അമ്മ കൊന്നതിന്‍റെ കാരണം വെളിപ്പെടുത്തി ജിത്തുവിന്‍റെ സഹോദരി - ഞെട്ടിക്കുന്ന സത്യം</cx:pt>
          <cx:pt idx="16103">സിൻജോമോന്റെ മൃതുദേഹം പുറത്തെടുത്തപ്പോൾ കണ്ടത് ഞെട്ടിക്കുന്ന കാഴ്ച | Sinjomon</cx:pt>
          <cx:pt idx="16104">സിനിമ നടികൾക്കു പോലും കാണില്ല ഇത്രയും മേക്കപ്പ് | Jisha Case</cx:pt>
          <cx:pt idx="16105">സിനിമയിൽ ബന്ധുക്കളായ ഈ നടി നടന്മാരെ നിങ്ങളറിയുമോ | real relative in film industry</cx:pt>
          <cx:pt idx="16106">സിനിമയെ വെല്ലുന്ന കഥയുമായി അമ്മക്കെതിരെ മക്കൾ ലൈവിൽ വെളിപ്പെടുത്തുന്നു | Malayalam Film News</cx:pt>
          <cx:pt idx="16107">സീരിയൽ നടി അർച്ചന ചാടിയ വെള്ളത്തിൽ പാമ്പ് അടിവസ്ത്രത്തിൽ | Archana caught by snake</cx:pt>
          <cx:pt idx="16108">സുന്ദരി നടി സംവൃത തടിച്ചത് കണ്ട് ആരാധകർ ഞെട്ടി | Samvrutha Sunil New Look Gone Viral</cx:pt>
          <cx:pt idx="16109">സുന്ദരിയായ യുവതി പാവം അമ്മയോട് ചെയ്ത ചതി മൊബൈൽ ക്യാമറയിൽ കുടുങ്ങി | Malayalam Film News</cx:pt>
          <cx:pt idx="16110">സുപ്രീം കോടതി വിധി അംഗീകരിക്കുന്നതായി ഹാദിയയുടെ അച്ഛൻ</cx:pt>
          <cx:pt idx="16111">സോഷ്യൽ മീഡിയയിൽ തരംഗമായിരിക്കുന്ന ഈ സഹോദരന്റെ അടുത്ത പ്രവചനം കേൾക്കൂ | Malayalam News</cx:pt>
          <cx:pt idx="16112">സൗബിനെ വെറും  30 സെക്കൻഡ് സമയം കൊണ്ട് വളച്ചെടുത്ത പേർളി !!</cx:pt>
          <cx:pt idx="16113">സൗഭാഗ്യയ്‌ക്കും ഷെറിലിനുമൊപ്പം ജയസൂര്യ |Jayasurya Vanitha Cover Shoot Video</cx:pt>
          <cx:pt idx="16114">സൗമ്യയുടെ നീക്കങ്ങളിൽ ഒരിക്കലും സംശയം തോന്നിയിരുന്നില്ലെന്ന് സൗമ്യയുടെ സഹോദരി</cx:pt>
          <cx:pt idx="16115">സ്കൂളിൽ നിന്നും ടൂറിന് വിടാതിരുന്ന ബാപ്പയോട് മോളുടെ കിടിലൻ ചോദ്യം | Malayalam Film News</cx:pt>
          <cx:pt idx="16116">സ്കൂളിൽ നിന്നും പോകുന്ന ടൂറിന് വിടാതിരുന്ന ബാപ്പയോട് മോളുടെ കിടിലൻ ചോദ്യം| Malayalam Film News</cx:pt>
          <cx:pt idx="16117">സ്നേഹപൂർവ്വം ഹാദിയയുടെ മാതാപിതാക്കളോട്|Ahmed Kabeer Baqavi New Speech|Latest Islamic Speech 2017</cx:pt>
          <cx:pt idx="16118">സ്റ്റേജ് ഷോകളില്‍ മിന്നിത്തിളങ്ങിയ അയ്യപ്പബൈജുവിന്റെ ഇപ്പോളത്തെ അവസ്ഥ | Malayalam Movie News</cx:pt>
          <cx:pt idx="16119">ഹാദിയ അച്ഛനോട് സംസാരിച്ചത് ഇങ്ങനെ | Oneindia Malayalam</cx:pt>
          <cx:pt idx="16120">ഹാദിയ എന്ന പളുങ്കുപാത്രത്തെ കാത്തു രക്ഷിക്കണേ നാഥാ...  ഹാദിയയെ കുറിച്ച് നൗഷാദ് ബാഖവി ഉസ്താദ്</cx:pt>
          <cx:pt idx="16121">ഹാദിയ കേസിൽ പ്രായപൂർത്തി വിവാഹം സാധുവാണോയെന്നത് സുപ്രീംകോടതി പരിശോധിക്കും</cx:pt>
          <cx:pt idx="16122">ഹാദിയ കേസില്‍, ഇന്ന് സംഭവിച്ചത് | Oneindia Malayalam</cx:pt>
          <cx:pt idx="16123">ഹാദിയ താമസിക്കുന്ന കേരള ഹൌസില്‍ സന്ദര്‍ശകര്‍ക്ക് കടുത്ത നിയന്ത്രണം</cx:pt>
          <cx:pt idx="16124">ഹാദിയ പ്രശ്നം....തീരുന്നില്ല ഹാദിയയും അമ്മയുമായുള്ള ഫോൺ സംഭാഷണം.പുറത്ത് | Malayalam News | Hadiya</cx:pt>
          <cx:pt idx="16125">ഹാദിയ പ്രശ്നങ്ങളെക്കുറിച്ചും ഏഷ്യാനെറ്റിലെ വിനുവിനെക്കുറിച്ചും | Hadiya Case and Asianet Vinu</cx:pt>
          <cx:pt idx="16126">ഹാദിയ മാധ്യമങ്ങളോട് ; സ്വാതന്ത്ര്യം ഇല്ല</cx:pt>
          <cx:pt idx="16127">ഹാദിയ വീട്ടില്‍ നിന്നും പുറത്തിറങ്ങി</cx:pt>
          <cx:pt idx="16128">ഹാദിയ സംസാരിക്കുന്നത് സ്വമനസ്സാലെ തന്നെയല്ലേ? | Discussion on Hadiya Latest | News18 Kerala</cx:pt>
          <cx:pt idx="16129">ഹാദിയയും ഷെഫിന്‍ ജഹാനും കേരളത്തിലേക്ക് തിരിച്ചു | Hadiya &amp; Shefin Jahan</cx:pt>
          <cx:pt idx="16130">ഹാദിയയുടെ മാതാപിതാക്കൾക്കെതിരെ സ്വാമി | Hadiya case | Malayalam News</cx:pt>
          <cx:pt idx="16131">ഹാദിയയെ മനോരോഗിയാക്കുന്നതെന്തിന്? | EDITOR'S HOUR_Reporter Live</cx:pt>
          <cx:pt idx="16132">ഹാദിയോടില്ലാത്ത സ്നേഹം ഫ്‌ളാഷ് മോബിനോട് കാണിച്ച പുരോഗമന വാദികൾ|Ahmed Kabeer Baqavi New Speech|2017</cx:pt>
          <cx:pt idx="16133">ഹിന്ദു മതത്തിലേക്ക് മടക്കിക്കൊണ്ടുവരാൻ ശ്രമം നടന്നിരുന്നതായി ഹാദിയ</cx:pt>
          <cx:pt idx="16134">🌲🎍Mahendras Wishes You A Very Happy Christmas 🎍🌲</cx:pt>
          <cx:pt idx="16135">💔💔New Sad WhatsApp Status 2018💔💔</cx:pt>
          <cx:pt idx="16136">💖 New Very Sweet Love WhatsApp Status Video 2018💖💖</cx:pt>
          <cx:pt idx="16137">💖New Very Sweet Love WhatsApp Status Video 2018💖💖</cx:pt>
          <cx:pt idx="16138">💖New WhatsApp Status 30sec💖</cx:pt>
          <cx:pt idx="16139">💖💖 New WhatsApp Status Video 2018 💖💖</cx:pt>
          <cx:pt idx="16140">💖💖 NewNew Love Very Cute WhatsApp Status Video 2018💖💖</cx:pt>
          <cx:pt idx="16141">💖💖New Love Propos WhatsApp Status Video 2018💖💖</cx:pt>
          <cx:pt idx="16142">💖💖New Love WhatsApp Status Video 2018💖💖</cx:pt>
          <cx:pt idx="16143">💖💖New Love WhatsApp Status Video 30sec💖💖</cx:pt>
          <cx:pt idx="16144">💖💖New Romantic Couple WhatsApp Status Video 2018💖💖</cx:pt>
          <cx:pt idx="16145">💖💖New Romantic WhatsApp Status Video 2018💖💖</cx:pt>
          <cx:pt idx="16146">💖💖New Sad Love WhatsApp Status Video Song 2018💖💖</cx:pt>
          <cx:pt idx="16147">💖💖New Sad WhatsApp Status Video 2018💖💖</cx:pt>
          <cx:pt idx="16148">💖💖New Very Cute Love WhatsApp Status Video Song 2018💖💖</cx:pt>
          <cx:pt idx="16149">💖💖New Very Sad Love WhatsApp Status Video 2018💖💖</cx:pt>
          <cx:pt idx="16150">💖💖New Very Sweet Love WhatsApp Status Video 2018💖💖</cx:pt>
          <cx:pt idx="16151">💖💖New WhatsApp Status Video 30sec💖💖</cx:pt>
          <cx:pt idx="16152">💗New Love WhatsApp Status 30sec💗</cx:pt>
          <cx:pt idx="16153">💗💗New Love WhatsApp Status Video Song 2018💗💗</cx:pt>
          <cx:pt idx="16154">💗💗New Sad Love WhatsApp Status Video 2018💗💗</cx:pt>
          <cx:pt idx="16155">💗💗New Sad Love WhatsApp Status Video Song 2018💗💗</cx:pt>
          <cx:pt idx="16156">💗💗New Very Cute Couple WhatsApp Status Video Song 2018💗💗</cx:pt>
          <cx:pt idx="16157">💗💗New WhatsApp Status 2018💗💗</cx:pt>
          <cx:pt idx="16158">💗💗New WhatsApp Status Video Song 2018💗💗</cx:pt>
          <cx:pt idx="16159">💝 New Love Propos WhatsApp Status Video 2018💝💝</cx:pt>
          <cx:pt idx="16160">🔥 🔥 JIO Happy New Year 2018 - அதிரடி ஆப்பர்  | 50% Extra (From 9th JAN) | Tamil Tech</cx:pt>
          <cx:pt idx="16161">🔥🔥  இலவசம் 2019 வரை  - 1 Year Free Jio Prime | Tamil Tech News</cx:pt>
          <cx:pt idx="16162">🔴 [Live] Akalpur (Jalandhar) North India Federation Kabaddi Cup 29 Jan 2018</cx:pt>
          <cx:pt idx="16163">🔴 [Live] Amargarh (Sangrur) Kabaddi Tournament  11 Mar 2018</cx:pt>
          <cx:pt idx="16164">🔴 [Live] Anandpur Sahib North India Federation Kabaddi Cup 01 Mar 2018</cx:pt>
          <cx:pt idx="16165">🔴 [Live] Arraicha (Ludhiana) North India Federation Kabaddi Cup 06 Feb 2018</cx:pt>
          <cx:pt idx="16166">🔴 [Live] Babeli (Phagwara) Punjab Kabaddi Academy Association Cup 15 Feb 2018</cx:pt>
          <cx:pt idx="16167">🔴 [Live] Baidwala (Sirsa) Kabaddi Championship 08 Mar 2018</cx:pt>
          <cx:pt idx="16168">🔴 [Live] Barnala Kabaddi Tournament 20 Mar 2018</cx:pt>
          <cx:pt idx="16169">🔴 [Live] Bassian (Ludhiana) Kabaddi Tournament 23 Mar 2018</cx:pt>
          <cx:pt idx="16170">🔴 [Live] Bhaini Bahia (Bathinda) Kabaddi Tournament 03 Apr 2018</cx:pt>
          <cx:pt idx="16171">🔴 [Live] Bhairupa (Bathinda) Kabaddi Tournament 30 Mar 2018</cx:pt>
          <cx:pt idx="16172">🔴 [Live] Bhano Langa (Kapurthala) Kabaddi Tournament 17 Mar 2018</cx:pt>
          <cx:pt idx="16173">🔴 [Live] Bhogiwal (Malerkotla) Kabaddi Tournament 15 Mar 2018</cx:pt>
          <cx:pt idx="16174">🔴 [Live] Brahmpuri (Nawanshahr) Kabaddi Tournament 10 Mar 2018</cx:pt>
          <cx:pt idx="16175">🔴 [Live] Chohla Sahib (Tarn Taran) North India Federation Kabaddi Cup 24 Jan 2018</cx:pt>
          <cx:pt idx="16176">🔴 [Live] Daffar (Hoshiarpur) North India Federation Kabaddi Cup 10 Feb 2018</cx:pt>
          <cx:pt idx="16177">🔴 [Live] Dalewal (Jalandhar) North India Federation Kabaddi Cup 04 Mar 2018</cx:pt>
          <cx:pt idx="16178">🔴 [Live] Dugal (Patiala) Kabaddi Tournament 06 Apr 2018</cx:pt>
          <cx:pt idx="16179">🔴 [Live] Gharuan (Mohali) North India Federation Kabaddi Cup 25 Feb 2018</cx:pt>
          <cx:pt idx="16180">🔴 [Live] Ghudani Khurd (Ludhiana) North India Federation Kabaddi Cup 19 Jan 2018</cx:pt>
          <cx:pt idx="16181">🔴 [Live] Jandiala Manjki (Jalandhar) Punjab Kabaddi Academy Association Cup  24 Feb 2018</cx:pt>
          <cx:pt idx="16182">🔴 [Live] Jangiana (Barnala) North India Federation Kabaddi Cup 05 Mar 2018</cx:pt>
          <cx:pt idx="16183">🔴 [Live] Jhaloor (Barnala) Kabaddi Tournament  15 Mar 2018</cx:pt>
          <cx:pt idx="16184">🔴 [Live] Jhorran (Ludhiana) Kabaddi Tournament 16 Jan 2018</cx:pt>
          <cx:pt idx="16185">🔴 [Live] Jodhan (Ludhiana) Punjab Kabaddi Academy Association Cup 06 Mar 2018</cx:pt>
          <cx:pt idx="16186">🔴 [Live] Kamalpura (Ludhiana) Kabaddi Tournament 30 Jan 2018</cx:pt>
          <cx:pt idx="16187">🔴 [Live] Khadur Sahib (Amritsar) North India Federation Kabaddi Cup 26 Feb 2018</cx:pt>
          <cx:pt idx="16188">🔴 [Live] Khera Bet (Kapurthala) Kabaddi Tournament 24 Mar 2018</cx:pt>
          <cx:pt idx="16189">🔴 [Live] Kotla Mehar Singh Wala (Moga) Punjab Kabaddi Academy Association Cup 04 Feb 2018</cx:pt>
          <cx:pt idx="16190">🔴 [Live] Kotra Kalan (Mansa) Kabaddi Tournament  11 Jan 2018</cx:pt>
          <cx:pt idx="16191">🔴 [Live] Lambra (Jalandhar) Punjab Kabaddi Academy Association Cup  18 Mar 2018</cx:pt>
          <cx:pt idx="16192">🔴 [Live] Lambra (Nakodar) North India Federation Kabaddi Cup 05 Feb 2018</cx:pt>
          <cx:pt idx="16193">🔴 [Live] Lande (Moga) Kabaddi Tournament 27 Mar 2018</cx:pt>
          <cx:pt idx="16194">🔴 [Live] Landran (Mohali) Kabaddi Tournament  23 Jan 2018</cx:pt>
          <cx:pt idx="16195">🔴 [Live] Machhi bugra (Firozpur) Kabaddi Tournament 21 Mar 2018</cx:pt>
          <cx:pt idx="16196">🔴 [Live] Malliana (Moga) Kabaddi Tournament 13 May 2018</cx:pt>
          <cx:pt idx="16197">🔴 [Live] Mana Singh Wala (Firozpur) Kabaddi Tournament 29 Mar 2018</cx:pt>
          <cx:pt idx="16198">🔴 [Live] Mansoorwal Bet (Kapurthala) North India Federation Kabaddi Cup  09 Mar 2018</cx:pt>
          <cx:pt idx="16199">🔴 [Live] Mohem (Nakodar) Punjab Kabaddi Academy Association Cup 14 Jan 2018</cx:pt>
          <cx:pt idx="16200">🔴 [Live] Mothada Kalan (Jalandhar) North India Federation Kabaddi Cup 16 Feb 2018</cx:pt>
          <cx:pt idx="16201">🔴 [Live] Nakodar Kabaddi Cup 02 May 2018</cx:pt>
          <cx:pt idx="16202">🔴 [Live] Nangal Ambian (Shahkot) North India Federation Kabaddi Cup 18 Feb 2018</cx:pt>
          <cx:pt idx="16203">🔴 [Live] Otalan (Ludhiana) Kabaddi Tournament 26 Mar 2018</cx:pt>
          <cx:pt idx="16204">🔴 [Live] Patto Hira Singh (Moga) Kabaddi Tournament 12 Jan 2018</cx:pt>
          <cx:pt idx="16205">🔴 [Live] Raqba (Ludhiana) Kabaddi Tournament 20 Jan 2018</cx:pt>
          <cx:pt idx="16206">🔴 [Live] Ratna (Ludhiana) Kabaddi Tournament 07 Mar 2018</cx:pt>
          <cx:pt idx="16207">🔴 [Live] Rurka Kalan (Jalandhar) North India Federation Kabaddi Cup  22 Feb 2018</cx:pt>
          <cx:pt idx="16208">🔴 [Live] Saidowal (Kapurthala) North India Federation Kabaddi Cup 20 Feb 2018</cx:pt>
          <cx:pt idx="16209">🔴 [Live] Saner (Zira) Kabaddi Tournament 19 Mar 2018</cx:pt>
          <cx:pt idx="16210">🔴 [Live] Sarhala Ranuan (Nawanshahr) North India Federation Kabaddi Cup 11 Feb 2018</cx:pt>
          <cx:pt idx="16211">🔴 [Live] Sarhali (Jalandhar) North India Federation Kabaddi Cup 08 Feb 2018</cx:pt>
          <cx:pt idx="16212">🔴 [Live] Sheron (Sangrur) Kabaddi Tournament 22 Jan 2018</cx:pt>
          <cx:pt idx="16213">🔴 [Live] Takhtupura (Moga) North India Federation Kabaddi Cup  17 Jan 2018</cx:pt>
          <cx:pt idx="16214">🔴 [Live] Talwan (Jalandhar) North India Federation Kabaddi Cup 27 Jan 2018</cx:pt>
          <cx:pt idx="16215">🔴 [Live] Threeke (Ludhiana) Kabaddi Tournament 25 Jan 2018</cx:pt>
          <cx:pt idx="16216">🔴 LIVE:சத்தியம் செய்திகள் நேரலை|#SterliteProtestMay23th2018 #BlackdayThoothukudi | #SterliteProtest</cx:pt>
          <cx:pt idx="16217">🔴 LIVE:சத்தியம் செய்திகள் நேரலை|#SterliteProtestMay24th2018 #BlackdayThoothukudi | #SterliteProtest</cx:pt>
          <cx:pt idx="16218">🔴 🔴 [Live] Bolina (Jalandhar) Punjab Kabaddi Academy Association Cup 03 Feb  2018</cx:pt>
          <cx:pt idx="16219">🔴[Live] Bhandal Dona (Kapurthala) Kabaddi Cup 24 Nov 2017</cx:pt>
          <cx:pt idx="16220">🔴[Live] Burj Sidhwan (Malout) Kabaddi Tournament  24 Dec 2017</cx:pt>
          <cx:pt idx="16221">🔴[Live] Daffar (Hoshiarpur) Punjab Kabaddi Academy Association Cup  25 Dec 2017</cx:pt>
          <cx:pt idx="16222">🔴[Live] Dher (Haryana) Kabaddi Tournament  06 Dec 2017</cx:pt>
          <cx:pt idx="16223">🔴[Live] Dhura (Sangrur) Kabaddi Tournament 18 Nov 2017</cx:pt>
          <cx:pt idx="16224">🔴[Live] Dhuri (Sangrur) Kabaddi Cup  01 Dec 2017</cx:pt>
          <cx:pt idx="16225">🔴[Live] Dhuri (Sangrur) North India Kabaddi Federation Cup 06 Jan 2018</cx:pt>
          <cx:pt idx="16226">🔴[Live] Gaga (Sangrur) Kabaddi Tournament  04 Jan 2018</cx:pt>
          <cx:pt idx="16227">🔴[Live] Gehal (Barnala) Kabaddi Tournament  28 Nov 2017</cx:pt>
          <cx:pt idx="16228">🔴[Live] Gowara (Malerkotla) North India Federation Kabaddi Cup  10 Dec 2017</cx:pt>
          <cx:pt idx="16229">🔴[Live] Jagatpur Jattan (Phagwara) North India Federation Kabaddi Cup  26 Nov 2017</cx:pt>
          <cx:pt idx="16230">🔴[Live] Jhuner (Sangrur) Kabaddi Tournament  09 Dec 2017</cx:pt>
          <cx:pt idx="16231">🔴[Live] Kaddon (Ludhiana) Kabaddi Tournament  08 Dec 2017</cx:pt>
          <cx:pt idx="16232">🔴[Live] Kapurthala (Guru Nanak Stadium) Punjab Kabaddi Academy Association Cup  07 Jan 2018</cx:pt>
          <cx:pt idx="16233">🔴[Live] Khanna (Ludhiana) Kabaddi Tournament  17 Nov 2017</cx:pt>
          <cx:pt idx="16234">🔴[Live] Kotha Guru (Bathinda) North India Federation Kabaddi Cup  26 Dec 2017</cx:pt>
          <cx:pt idx="16235">🔴[Live] Malerkotla (Sangrur) Punjab Kabaddi Academy Association Cup 02 Jan 2018</cx:pt>
          <cx:pt idx="16236">🔴[Live] Nadala (Kapurthala) North India federation Kabaddi Cup 02 Feb 2018</cx:pt>
          <cx:pt idx="16237">🔴[Live] Pharwahi (Barnala) Kabaddi Tournament  08 Jan 2018</cx:pt>
          <cx:pt idx="16238">🔴[Live] Raikot (Ludhiana) Kabaddi Tournament  28 Dec 2017</cx:pt>
          <cx:pt idx="16239">🔴[Live] Raikot (Ludhiana) Punjab Kabaddi Academy Association Cup  29 Dec 2017</cx:pt>
          <cx:pt idx="16240">🔴[Live] Sarabha (Ludhiana) Kabaddi Tournament 16 Nov 2017</cx:pt>
          <cx:pt idx="16241">🔴[Live] Sardulgarh (Mansa) Kabaddi Tournament  22 Dec 2017</cx:pt>
          <cx:pt idx="16242">🔴[Live] Tibba (Kapurthala) North India Federation Kabaddi Cup  05 Jan 2018</cx:pt>
          <cx:pt idx="16243">🔴[Live] Toosa (Ludhiana) Kabaddi Tournament 27 Nov 2017</cx:pt>
          <cx:pt idx="16244">🔴[Live]Kandhala Jattan (Hoshiarpur) Kabaddi Tournament 22 Nov 2017</cx:pt>
          <cx:pt idx="16245">😃😝 ખજુરભાઈ નું ખેતર - khajubhai ni moj - IPL.10</cx:pt>
        </cx:lvl>
      </cx:strDim>
      <cx:numDim type="val">
        <cx:f>Sheet26!$O$2:$O$16247</cx:f>
        <cx:lvl ptCount="16246" formatCode="General">
          <cx:pt idx="0">12132</cx:pt>
          <cx:pt idx="1">10154</cx:pt>
          <cx:pt idx="2">7339</cx:pt>
          <cx:pt idx="3">1438</cx:pt>
          <cx:pt idx="4">759</cx:pt>
          <cx:pt idx="5">27329</cx:pt>
          <cx:pt idx="6">24247</cx:pt>
          <cx:pt idx="7">10132</cx:pt>
          <cx:pt idx="8">15314</cx:pt>
          <cx:pt idx="9">9926</cx:pt>
          <cx:pt idx="10">10336</cx:pt>
          <cx:pt idx="11">8734</cx:pt>
          <cx:pt idx="12">16315</cx:pt>
          <cx:pt idx="13">15270</cx:pt>
          <cx:pt idx="14">10115</cx:pt>
          <cx:pt idx="15">15770</cx:pt>
          <cx:pt idx="16">8352</cx:pt>
          <cx:pt idx="17">10260</cx:pt>
          <cx:pt idx="18">7018</cx:pt>
          <cx:pt idx="19">9995</cx:pt>
          <cx:pt idx="20">9056</cx:pt>
          <cx:pt idx="21">9122</cx:pt>
          <cx:pt idx="22">10005</cx:pt>
          <cx:pt idx="23">12878</cx:pt>
          <cx:pt idx="24">11945</cx:pt>
          <cx:pt idx="25">3279</cx:pt>
          <cx:pt idx="26">10506</cx:pt>
          <cx:pt idx="27">440</cx:pt>
          <cx:pt idx="28">392</cx:pt>
          <cx:pt idx="29">3735</cx:pt>
          <cx:pt idx="30">309</cx:pt>
          <cx:pt idx="31">83</cx:pt>
          <cx:pt idx="32">30195</cx:pt>
          <cx:pt idx="33">4332</cx:pt>
          <cx:pt idx="34">23537</cx:pt>
          <cx:pt idx="35">1617</cx:pt>
          <cx:pt idx="36">670</cx:pt>
          <cx:pt idx="37">1467</cx:pt>
          <cx:pt idx="38">2990</cx:pt>
          <cx:pt idx="39">413</cx:pt>
          <cx:pt idx="40">1640</cx:pt>
          <cx:pt idx="41">365</cx:pt>
          <cx:pt idx="42">520</cx:pt>
          <cx:pt idx="43">1496</cx:pt>
          <cx:pt idx="44">1189</cx:pt>
          <cx:pt idx="45">1059</cx:pt>
          <cx:pt idx="46">2824</cx:pt>
          <cx:pt idx="47">374</cx:pt>
          <cx:pt idx="48">7038</cx:pt>
          <cx:pt idx="49">1675</cx:pt>
          <cx:pt idx="50">786</cx:pt>
          <cx:pt idx="51">2803</cx:pt>
          <cx:pt idx="52">2137</cx:pt>
          <cx:pt idx="53">1368</cx:pt>
          <cx:pt idx="54">2384</cx:pt>
          <cx:pt idx="55">3296</cx:pt>
          <cx:pt idx="56">12920</cx:pt>
          <cx:pt idx="57">2158</cx:pt>
          <cx:pt idx="58">13624</cx:pt>
          <cx:pt idx="59">3496</cx:pt>
          <cx:pt idx="60">593</cx:pt>
          <cx:pt idx="61">3160</cx:pt>
          <cx:pt idx="62">6656</cx:pt>
          <cx:pt idx="63">3944</cx:pt>
          <cx:pt idx="64">1352</cx:pt>
          <cx:pt idx="65">9431</cx:pt>
          <cx:pt idx="66">4646</cx:pt>
          <cx:pt idx="67">1313</cx:pt>
          <cx:pt idx="68">3840</cx:pt>
          <cx:pt idx="69">6035</cx:pt>
          <cx:pt idx="70">1463</cx:pt>
          <cx:pt idx="71">784</cx:pt>
          <cx:pt idx="72">11727</cx:pt>
          <cx:pt idx="73">24836</cx:pt>
          <cx:pt idx="74">14541</cx:pt>
          <cx:pt idx="75">25365</cx:pt>
          <cx:pt idx="76">9306</cx:pt>
          <cx:pt idx="77">209</cx:pt>
          <cx:pt idx="78">1250</cx:pt>
          <cx:pt idx="79">518</cx:pt>
          <cx:pt idx="80">2016</cx:pt>
          <cx:pt idx="81">1717</cx:pt>
          <cx:pt idx="82">3137</cx:pt>
          <cx:pt idx="83">2150</cx:pt>
          <cx:pt idx="84">3321</cx:pt>
          <cx:pt idx="85">5170</cx:pt>
          <cx:pt idx="86">1952</cx:pt>
          <cx:pt idx="87">5166</cx:pt>
          <cx:pt idx="88">2217</cx:pt>
          <cx:pt idx="89">904</cx:pt>
          <cx:pt idx="90">96765</cx:pt>
          <cx:pt idx="91">87563</cx:pt>
          <cx:pt idx="92">111481</cx:pt>
          <cx:pt idx="93">104835</cx:pt>
          <cx:pt idx="94">67239</cx:pt>
          <cx:pt idx="95">46618</cx:pt>
          <cx:pt idx="96">127956</cx:pt>
          <cx:pt idx="97">59094</cx:pt>
          <cx:pt idx="98">168981</cx:pt>
          <cx:pt idx="99">54818</cx:pt>
          <cx:pt idx="100">100247</cx:pt>
          <cx:pt idx="101">70856</cx:pt>
          <cx:pt idx="102">94438</cx:pt>
          <cx:pt idx="103">2678</cx:pt>
          <cx:pt idx="104">3458</cx:pt>
          <cx:pt idx="105">4600</cx:pt>
          <cx:pt idx="106">3630</cx:pt>
          <cx:pt idx="107">2506</cx:pt>
          <cx:pt idx="108">4397</cx:pt>
          <cx:pt idx="109">1113</cx:pt>
          <cx:pt idx="110">4301</cx:pt>
          <cx:pt idx="111">3262</cx:pt>
          <cx:pt idx="112">1029</cx:pt>
          <cx:pt idx="113">3923</cx:pt>
          <cx:pt idx="114">520</cx:pt>
          <cx:pt idx="115">2396</cx:pt>
          <cx:pt idx="116">14985</cx:pt>
          <cx:pt idx="117">8524</cx:pt>
          <cx:pt idx="118">1767</cx:pt>
          <cx:pt idx="119">2740</cx:pt>
          <cx:pt idx="120">6453</cx:pt>
          <cx:pt idx="121">1124</cx:pt>
          <cx:pt idx="122">459</cx:pt>
          <cx:pt idx="123">379</cx:pt>
          <cx:pt idx="124">1073</cx:pt>
          <cx:pt idx="125">213</cx:pt>
          <cx:pt idx="126">6899</cx:pt>
          <cx:pt idx="127">1562</cx:pt>
          <cx:pt idx="128">15665</cx:pt>
          <cx:pt idx="129">277947</cx:pt>
          <cx:pt idx="130">43569</cx:pt>
          <cx:pt idx="131">1260</cx:pt>
          <cx:pt idx="132">3201</cx:pt>
          <cx:pt idx="133">3164</cx:pt>
          <cx:pt idx="134">338</cx:pt>
          <cx:pt idx="135">445</cx:pt>
          <cx:pt idx="136">101035</cx:pt>
          <cx:pt idx="137">2035</cx:pt>
          <cx:pt idx="138">3050</cx:pt>
          <cx:pt idx="139">636</cx:pt>
          <cx:pt idx="140">21203</cx:pt>
          <cx:pt idx="141">5075</cx:pt>
          <cx:pt idx="142">1818</cx:pt>
          <cx:pt idx="143">5646</cx:pt>
          <cx:pt idx="144">2715</cx:pt>
          <cx:pt idx="145">0</cx:pt>
          <cx:pt idx="146">4163</cx:pt>
          <cx:pt idx="147">0</cx:pt>
          <cx:pt idx="148">2742</cx:pt>
          <cx:pt idx="149">3395</cx:pt>
          <cx:pt idx="150">2940</cx:pt>
          <cx:pt idx="151">3294</cx:pt>
          <cx:pt idx="152">34931</cx:pt>
          <cx:pt idx="153">32317</cx:pt>
          <cx:pt idx="154">991</cx:pt>
          <cx:pt idx="155">540</cx:pt>
          <cx:pt idx="156">109</cx:pt>
          <cx:pt idx="157">289</cx:pt>
          <cx:pt idx="158">1116</cx:pt>
          <cx:pt idx="159">1215</cx:pt>
          <cx:pt idx="160">8374</cx:pt>
          <cx:pt idx="161">845</cx:pt>
          <cx:pt idx="162">1564</cx:pt>
          <cx:pt idx="163">197</cx:pt>
          <cx:pt idx="164">1788</cx:pt>
          <cx:pt idx="165">1289</cx:pt>
          <cx:pt idx="166">7970</cx:pt>
          <cx:pt idx="167">2545</cx:pt>
          <cx:pt idx="168">1806</cx:pt>
          <cx:pt idx="169">13115</cx:pt>
          <cx:pt idx="170">1873</cx:pt>
          <cx:pt idx="171">1280</cx:pt>
          <cx:pt idx="172">1939</cx:pt>
          <cx:pt idx="173">4272</cx:pt>
          <cx:pt idx="174">29512</cx:pt>
          <cx:pt idx="175">16508</cx:pt>
          <cx:pt idx="176">27407</cx:pt>
          <cx:pt idx="177">3582</cx:pt>
          <cx:pt idx="178">0</cx:pt>
          <cx:pt idx="179">1521</cx:pt>
          <cx:pt idx="180">3122</cx:pt>
          <cx:pt idx="181">0</cx:pt>
          <cx:pt idx="182">2720</cx:pt>
          <cx:pt idx="183">7081</cx:pt>
          <cx:pt idx="184">2613</cx:pt>
          <cx:pt idx="185">5704</cx:pt>
          <cx:pt idx="186">4924</cx:pt>
          <cx:pt idx="187">7368</cx:pt>
          <cx:pt idx="188">23430</cx:pt>
          <cx:pt idx="189">36966</cx:pt>
          <cx:pt idx="190">15206</cx:pt>
          <cx:pt idx="191">308</cx:pt>
          <cx:pt idx="192">6762</cx:pt>
          <cx:pt idx="193">395</cx:pt>
          <cx:pt idx="194">280</cx:pt>
          <cx:pt idx="195">2233</cx:pt>
          <cx:pt idx="196">13827</cx:pt>
          <cx:pt idx="197">4227</cx:pt>
          <cx:pt idx="198">27067</cx:pt>
          <cx:pt idx="199">43200</cx:pt>
          <cx:pt idx="200">4205</cx:pt>
          <cx:pt idx="201">1008</cx:pt>
          <cx:pt idx="202">3052</cx:pt>
          <cx:pt idx="203">111961</cx:pt>
          <cx:pt idx="204">2797</cx:pt>
          <cx:pt idx="205">270</cx:pt>
          <cx:pt idx="206">78815</cx:pt>
          <cx:pt idx="207">2974</cx:pt>
          <cx:pt idx="208">3127</cx:pt>
          <cx:pt idx="209">159877</cx:pt>
          <cx:pt idx="210">4606</cx:pt>
          <cx:pt idx="211">7191</cx:pt>
          <cx:pt idx="212">0</cx:pt>
          <cx:pt idx="213">646</cx:pt>
          <cx:pt idx="214">7689</cx:pt>
          <cx:pt idx="215">21437</cx:pt>
          <cx:pt idx="216">2691</cx:pt>
          <cx:pt idx="217">24859</cx:pt>
          <cx:pt idx="218">3591</cx:pt>
          <cx:pt idx="219">0</cx:pt>
          <cx:pt idx="220">3966</cx:pt>
          <cx:pt idx="221">1269</cx:pt>
          <cx:pt idx="222">1415</cx:pt>
          <cx:pt idx="223">2672</cx:pt>
          <cx:pt idx="224">21687</cx:pt>
          <cx:pt idx="225">1372</cx:pt>
          <cx:pt idx="226">20689</cx:pt>
          <cx:pt idx="227">21283</cx:pt>
          <cx:pt idx="228">23805</cx:pt>
          <cx:pt idx="229">1067</cx:pt>
          <cx:pt idx="230">763</cx:pt>
          <cx:pt idx="231">1007</cx:pt>
          <cx:pt idx="232">4937</cx:pt>
          <cx:pt idx="233">858</cx:pt>
          <cx:pt idx="234">0</cx:pt>
          <cx:pt idx="235">17620</cx:pt>
          <cx:pt idx="236">659</cx:pt>
          <cx:pt idx="237">2250</cx:pt>
          <cx:pt idx="238">3249</cx:pt>
          <cx:pt idx="239">0</cx:pt>
          <cx:pt idx="240">4755</cx:pt>
          <cx:pt idx="241">0</cx:pt>
          <cx:pt idx="242">3991</cx:pt>
          <cx:pt idx="243">2868</cx:pt>
          <cx:pt idx="244">0</cx:pt>
          <cx:pt idx="245">2549</cx:pt>
          <cx:pt idx="246">10576</cx:pt>
          <cx:pt idx="247">2512</cx:pt>
          <cx:pt idx="248">711</cx:pt>
          <cx:pt idx="249">2394</cx:pt>
          <cx:pt idx="250">34790</cx:pt>
          <cx:pt idx="251">28897</cx:pt>
          <cx:pt idx="252">102</cx:pt>
          <cx:pt idx="253">9579</cx:pt>
          <cx:pt idx="254">199</cx:pt>
          <cx:pt idx="255">361</cx:pt>
          <cx:pt idx="256">3717</cx:pt>
          <cx:pt idx="257">28926</cx:pt>
          <cx:pt idx="258">8618</cx:pt>
          <cx:pt idx="259">3060</cx:pt>
          <cx:pt idx="260">1676</cx:pt>
          <cx:pt idx="261">201</cx:pt>
          <cx:pt idx="262">2557</cx:pt>
          <cx:pt idx="263">0</cx:pt>
          <cx:pt idx="264">2972</cx:pt>
          <cx:pt idx="265">0</cx:pt>
          <cx:pt idx="266">17933</cx:pt>
          <cx:pt idx="267">4751</cx:pt>
          <cx:pt idx="268">0</cx:pt>
          <cx:pt idx="269">4942</cx:pt>
          <cx:pt idx="270">3403</cx:pt>
          <cx:pt idx="271">2783</cx:pt>
          <cx:pt idx="272">142050</cx:pt>
          <cx:pt idx="273">229842</cx:pt>
          <cx:pt idx="274">483</cx:pt>
          <cx:pt idx="275">110</cx:pt>
          <cx:pt idx="276">935</cx:pt>
          <cx:pt idx="277">870</cx:pt>
          <cx:pt idx="278">2830</cx:pt>
          <cx:pt idx="279">100</cx:pt>
          <cx:pt idx="280">908</cx:pt>
          <cx:pt idx="281">3528</cx:pt>
          <cx:pt idx="282">3324</cx:pt>
          <cx:pt idx="283">2530</cx:pt>
          <cx:pt idx="284">22054</cx:pt>
          <cx:pt idx="285">42848</cx:pt>
          <cx:pt idx="286">20844</cx:pt>
          <cx:pt idx="287">3652</cx:pt>
          <cx:pt idx="288">0</cx:pt>
          <cx:pt idx="289">22697</cx:pt>
          <cx:pt idx="290">28716</cx:pt>
          <cx:pt idx="291">2978</cx:pt>
          <cx:pt idx="292">3510</cx:pt>
          <cx:pt idx="293">1585</cx:pt>
          <cx:pt idx="294">2589</cx:pt>
          <cx:pt idx="295">1492</cx:pt>
          <cx:pt idx="296">819</cx:pt>
          <cx:pt idx="297">208</cx:pt>
          <cx:pt idx="298">2262</cx:pt>
          <cx:pt idx="299">1828</cx:pt>
          <cx:pt idx="300">2885</cx:pt>
          <cx:pt idx="301">2623</cx:pt>
          <cx:pt idx="302">2351</cx:pt>
          <cx:pt idx="303">18785</cx:pt>
          <cx:pt idx="304">26482</cx:pt>
          <cx:pt idx="305">2568</cx:pt>
          <cx:pt idx="306">0</cx:pt>
          <cx:pt idx="307">1834</cx:pt>
          <cx:pt idx="308">0</cx:pt>
          <cx:pt idx="309">11282</cx:pt>
          <cx:pt idx="310">4226</cx:pt>
          <cx:pt idx="311">810</cx:pt>
          <cx:pt idx="312">2444</cx:pt>
          <cx:pt idx="313">25182</cx:pt>
          <cx:pt idx="314">3504</cx:pt>
          <cx:pt idx="315">9711</cx:pt>
          <cx:pt idx="316">58409</cx:pt>
          <cx:pt idx="317">11777</cx:pt>
          <cx:pt idx="318">35412</cx:pt>
          <cx:pt idx="319">395164</cx:pt>
          <cx:pt idx="320">1422</cx:pt>
          <cx:pt idx="321">2002</cx:pt>
          <cx:pt idx="322">973</cx:pt>
          <cx:pt idx="323">923</cx:pt>
          <cx:pt idx="324">85154</cx:pt>
          <cx:pt idx="325">72</cx:pt>
          <cx:pt idx="326">0</cx:pt>
          <cx:pt idx="327">3397</cx:pt>
          <cx:pt idx="328">2421</cx:pt>
          <cx:pt idx="329">2927</cx:pt>
          <cx:pt idx="330">0</cx:pt>
          <cx:pt idx="331">25694</cx:pt>
          <cx:pt idx="332">4143</cx:pt>
          <cx:pt idx="333">0</cx:pt>
          <cx:pt idx="334">1601</cx:pt>
          <cx:pt idx="335">4672</cx:pt>
          <cx:pt idx="336">831</cx:pt>
          <cx:pt idx="337">3025</cx:pt>
          <cx:pt idx="338">27378</cx:pt>
          <cx:pt idx="339">125</cx:pt>
          <cx:pt idx="340">2861</cx:pt>
          <cx:pt idx="341">0</cx:pt>
          <cx:pt idx="342">322</cx:pt>
          <cx:pt idx="343">877</cx:pt>
          <cx:pt idx="344">395</cx:pt>
          <cx:pt idx="345">461</cx:pt>
          <cx:pt idx="346">605</cx:pt>
          <cx:pt idx="347">1066</cx:pt>
          <cx:pt idx="348">2650</cx:pt>
          <cx:pt idx="349">658</cx:pt>
          <cx:pt idx="350">15249</cx:pt>
          <cx:pt idx="351">3476</cx:pt>
          <cx:pt idx="352">0</cx:pt>
          <cx:pt idx="353">15797</cx:pt>
          <cx:pt idx="354">4406</cx:pt>
          <cx:pt idx="355">0</cx:pt>
          <cx:pt idx="356">3879</cx:pt>
          <cx:pt idx="357">553</cx:pt>
          <cx:pt idx="358">2953</cx:pt>
          <cx:pt idx="359">23838</cx:pt>
          <cx:pt idx="360">75135</cx:pt>
          <cx:pt idx="361">44787</cx:pt>
          <cx:pt idx="362">292</cx:pt>
          <cx:pt idx="363">2852</cx:pt>
          <cx:pt idx="364">1790</cx:pt>
          <cx:pt idx="365">179</cx:pt>
          <cx:pt idx="366">919</cx:pt>
          <cx:pt idx="367">15509</cx:pt>
          <cx:pt idx="368">520</cx:pt>
          <cx:pt idx="369">2393</cx:pt>
          <cx:pt idx="370">153</cx:pt>
          <cx:pt idx="371">3575</cx:pt>
          <cx:pt idx="372">0</cx:pt>
          <cx:pt idx="373">1544</cx:pt>
          <cx:pt idx="374">3232</cx:pt>
          <cx:pt idx="375">829</cx:pt>
          <cx:pt idx="376">3272</cx:pt>
          <cx:pt idx="377">27828</cx:pt>
          <cx:pt idx="378">25267</cx:pt>
          <cx:pt idx="379">24381</cx:pt>
          <cx:pt idx="380">727</cx:pt>
          <cx:pt idx="381">2215</cx:pt>
          <cx:pt idx="382">398</cx:pt>
          <cx:pt idx="383">452</cx:pt>
          <cx:pt idx="384">526</cx:pt>
          <cx:pt idx="385">337</cx:pt>
          <cx:pt idx="386">659</cx:pt>
          <cx:pt idx="387">58</cx:pt>
          <cx:pt idx="388">2275</cx:pt>
          <cx:pt idx="389">677</cx:pt>
          <cx:pt idx="390">2641</cx:pt>
          <cx:pt idx="391">757</cx:pt>
          <cx:pt idx="392">201</cx:pt>
          <cx:pt idx="393">43783</cx:pt>
          <cx:pt idx="394">1237</cx:pt>
          <cx:pt idx="395">4102</cx:pt>
          <cx:pt idx="396">3037</cx:pt>
          <cx:pt idx="397">17904</cx:pt>
          <cx:pt idx="398">3057</cx:pt>
          <cx:pt idx="399">0</cx:pt>
          <cx:pt idx="400">2786</cx:pt>
          <cx:pt idx="401">0</cx:pt>
          <cx:pt idx="402">3320</cx:pt>
          <cx:pt idx="403">0</cx:pt>
          <cx:pt idx="404">3177</cx:pt>
          <cx:pt idx="405">814</cx:pt>
          <cx:pt idx="406">18891</cx:pt>
          <cx:pt idx="407">0</cx:pt>
          <cx:pt idx="408">3597</cx:pt>
          <cx:pt idx="409">27315</cx:pt>
          <cx:pt idx="410">980</cx:pt>
          <cx:pt idx="411">1420</cx:pt>
          <cx:pt idx="412">698</cx:pt>
          <cx:pt idx="413">115102</cx:pt>
          <cx:pt idx="414">2174</cx:pt>
          <cx:pt idx="415">1013</cx:pt>
          <cx:pt idx="416">0</cx:pt>
          <cx:pt idx="417">3503</cx:pt>
          <cx:pt idx="418">17054</cx:pt>
          <cx:pt idx="419">3341</cx:pt>
          <cx:pt idx="420">1333</cx:pt>
          <cx:pt idx="421">2708</cx:pt>
          <cx:pt idx="422">0</cx:pt>
          <cx:pt idx="423">0</cx:pt>
          <cx:pt idx="424">4080</cx:pt>
          <cx:pt idx="425">2890</cx:pt>
          <cx:pt idx="426">3745</cx:pt>
          <cx:pt idx="427">2752</cx:pt>
          <cx:pt idx="428">0</cx:pt>
          <cx:pt idx="429">3020</cx:pt>
          <cx:pt idx="430">1670</cx:pt>
          <cx:pt idx="431">387</cx:pt>
          <cx:pt idx="432">955</cx:pt>
          <cx:pt idx="433">136</cx:pt>
          <cx:pt idx="434">456</cx:pt>
          <cx:pt idx="435">93</cx:pt>
          <cx:pt idx="436">7276</cx:pt>
          <cx:pt idx="437">87</cx:pt>
          <cx:pt idx="438">3087</cx:pt>
          <cx:pt idx="439">14590</cx:pt>
          <cx:pt idx="440">14363</cx:pt>
          <cx:pt idx="441">26330</cx:pt>
          <cx:pt idx="442">16904</cx:pt>
          <cx:pt idx="443">30875</cx:pt>
          <cx:pt idx="444">12509</cx:pt>
          <cx:pt idx="445">9685</cx:pt>
          <cx:pt idx="446">20266</cx:pt>
          <cx:pt idx="447">13404</cx:pt>
          <cx:pt idx="448">19415</cx:pt>
          <cx:pt idx="449">2560</cx:pt>
          <cx:pt idx="450">0</cx:pt>
          <cx:pt idx="451">8319</cx:pt>
          <cx:pt idx="452">55727</cx:pt>
          <cx:pt idx="453">8470</cx:pt>
          <cx:pt idx="454">2996</cx:pt>
          <cx:pt idx="455">0</cx:pt>
          <cx:pt idx="456">23362</cx:pt>
          <cx:pt idx="457">11006</cx:pt>
          <cx:pt idx="458">19114</cx:pt>
          <cx:pt idx="459">61822</cx:pt>
          <cx:pt idx="460">3502</cx:pt>
          <cx:pt idx="461">0</cx:pt>
          <cx:pt idx="462">7452</cx:pt>
          <cx:pt idx="463">30944</cx:pt>
          <cx:pt idx="464">11791</cx:pt>
          <cx:pt idx="465">3348</cx:pt>
          <cx:pt idx="466">3079</cx:pt>
          <cx:pt idx="467">254401</cx:pt>
          <cx:pt idx="468">15438</cx:pt>
          <cx:pt idx="469">17635</cx:pt>
          <cx:pt idx="470">11592</cx:pt>
          <cx:pt idx="471">46206</cx:pt>
          <cx:pt idx="472">26160</cx:pt>
          <cx:pt idx="473">405</cx:pt>
          <cx:pt idx="474">355</cx:pt>
          <cx:pt idx="475">373</cx:pt>
          <cx:pt idx="476">762</cx:pt>
          <cx:pt idx="477">10196</cx:pt>
          <cx:pt idx="478">1630</cx:pt>
          <cx:pt idx="479">11627</cx:pt>
          <cx:pt idx="480">58779</cx:pt>
          <cx:pt idx="481">5142</cx:pt>
          <cx:pt idx="482">331</cx:pt>
          <cx:pt idx="483">260</cx:pt>
          <cx:pt idx="484">87589</cx:pt>
          <cx:pt idx="485">9141</cx:pt>
          <cx:pt idx="486">4457</cx:pt>
          <cx:pt idx="487">2417</cx:pt>
          <cx:pt idx="488">4046</cx:pt>
          <cx:pt idx="489">2702</cx:pt>
          <cx:pt idx="490">3341</cx:pt>
          <cx:pt idx="491">2478</cx:pt>
          <cx:pt idx="492">416</cx:pt>
          <cx:pt idx="493">365</cx:pt>
          <cx:pt idx="494">7251</cx:pt>
          <cx:pt idx="495">1020</cx:pt>
          <cx:pt idx="496">178</cx:pt>
          <cx:pt idx="497">1487</cx:pt>
          <cx:pt idx="498">3804</cx:pt>
          <cx:pt idx="499">837</cx:pt>
          <cx:pt idx="500">3167</cx:pt>
          <cx:pt idx="501">1618</cx:pt>
          <cx:pt idx="502">1958</cx:pt>
          <cx:pt idx="503">391</cx:pt>
          <cx:pt idx="504">1697</cx:pt>
          <cx:pt idx="505">1653</cx:pt>
          <cx:pt idx="506">438</cx:pt>
          <cx:pt idx="507">488</cx:pt>
          <cx:pt idx="508">338</cx:pt>
          <cx:pt idx="509">4002</cx:pt>
          <cx:pt idx="510">2734</cx:pt>
          <cx:pt idx="511">3201</cx:pt>
          <cx:pt idx="512">0</cx:pt>
          <cx:pt idx="513">2896</cx:pt>
          <cx:pt idx="514">0</cx:pt>
          <cx:pt idx="515">1685</cx:pt>
          <cx:pt idx="516">3556</cx:pt>
          <cx:pt idx="517">985</cx:pt>
          <cx:pt idx="518">21500</cx:pt>
          <cx:pt idx="519">11140</cx:pt>
          <cx:pt idx="520">125834</cx:pt>
          <cx:pt idx="521">3546</cx:pt>
          <cx:pt idx="522">1980</cx:pt>
          <cx:pt idx="523">1228</cx:pt>
          <cx:pt idx="524">1748</cx:pt>
          <cx:pt idx="525">436</cx:pt>
          <cx:pt idx="526">1537</cx:pt>
          <cx:pt idx="527">32510</cx:pt>
          <cx:pt idx="528">9815</cx:pt>
          <cx:pt idx="529">3124</cx:pt>
          <cx:pt idx="530">0</cx:pt>
          <cx:pt idx="531">2992</cx:pt>
          <cx:pt idx="532">0</cx:pt>
          <cx:pt idx="533">13741</cx:pt>
          <cx:pt idx="534">3763</cx:pt>
          <cx:pt idx="535">0</cx:pt>
          <cx:pt idx="536">6590</cx:pt>
          <cx:pt idx="537">18921</cx:pt>
          <cx:pt idx="538">3678</cx:pt>
          <cx:pt idx="539">869</cx:pt>
          <cx:pt idx="540">60389</cx:pt>
          <cx:pt idx="541">15330</cx:pt>
          <cx:pt idx="542">12474</cx:pt>
          <cx:pt idx="543">1415</cx:pt>
          <cx:pt idx="544">279</cx:pt>
          <cx:pt idx="545">607</cx:pt>
          <cx:pt idx="546">2827</cx:pt>
          <cx:pt idx="547">762</cx:pt>
          <cx:pt idx="548">995</cx:pt>
          <cx:pt idx="549">3700</cx:pt>
          <cx:pt idx="550">35894</cx:pt>
          <cx:pt idx="551">2392</cx:pt>
          <cx:pt idx="552">0</cx:pt>
          <cx:pt idx="553">7317</cx:pt>
          <cx:pt idx="554">2732</cx:pt>
          <cx:pt idx="555">0</cx:pt>
          <cx:pt idx="556">3421</cx:pt>
          <cx:pt idx="557">0</cx:pt>
          <cx:pt idx="558">2461</cx:pt>
          <cx:pt idx="559">62599</cx:pt>
          <cx:pt idx="560">2452</cx:pt>
          <cx:pt idx="561">965</cx:pt>
          <cx:pt idx="562">4211</cx:pt>
          <cx:pt idx="563">3236</cx:pt>
          <cx:pt idx="564">2357</cx:pt>
          <cx:pt idx="565">3062</cx:pt>
          <cx:pt idx="566">0</cx:pt>
          <cx:pt idx="567">3800</cx:pt>
          <cx:pt idx="568">0</cx:pt>
          <cx:pt idx="569">3621</cx:pt>
          <cx:pt idx="570">779</cx:pt>
          <cx:pt idx="571">2875</cx:pt>
          <cx:pt idx="572">135</cx:pt>
          <cx:pt idx="573">2794</cx:pt>
          <cx:pt idx="574">1672</cx:pt>
          <cx:pt idx="575">1621</cx:pt>
          <cx:pt idx="576">14536</cx:pt>
          <cx:pt idx="577">2808</cx:pt>
          <cx:pt idx="578">14804</cx:pt>
          <cx:pt idx="579">29400</cx:pt>
          <cx:pt idx="580">9899</cx:pt>
          <cx:pt idx="581">33547</cx:pt>
          <cx:pt idx="582">2773</cx:pt>
          <cx:pt idx="583">0</cx:pt>
          <cx:pt idx="584">13478</cx:pt>
          <cx:pt idx="585">58292</cx:pt>
          <cx:pt idx="586">66117</cx:pt>
          <cx:pt idx="587">23350</cx:pt>
          <cx:pt idx="588">12722</cx:pt>
          <cx:pt idx="589">9441</cx:pt>
          <cx:pt idx="590">3597</cx:pt>
          <cx:pt idx="591">0</cx:pt>
          <cx:pt idx="592">3286</cx:pt>
          <cx:pt idx="593">2525</cx:pt>
          <cx:pt idx="594">0</cx:pt>
          <cx:pt idx="595">16344</cx:pt>
          <cx:pt idx="596">22087</cx:pt>
          <cx:pt idx="597">3384</cx:pt>
          <cx:pt idx="598">9779</cx:pt>
          <cx:pt idx="599">13763</cx:pt>
          <cx:pt idx="600">21975</cx:pt>
          <cx:pt idx="601">7922</cx:pt>
          <cx:pt idx="602">30737</cx:pt>
          <cx:pt idx="603">5746</cx:pt>
          <cx:pt idx="604">1202</cx:pt>
          <cx:pt idx="605">3608</cx:pt>
          <cx:pt idx="606">4508</cx:pt>
          <cx:pt idx="607">329</cx:pt>
          <cx:pt idx="608">2824</cx:pt>
          <cx:pt idx="609">3301</cx:pt>
          <cx:pt idx="610">0</cx:pt>
          <cx:pt idx="611">11725</cx:pt>
          <cx:pt idx="612">3436</cx:pt>
          <cx:pt idx="613">2192</cx:pt>
          <cx:pt idx="614">3476</cx:pt>
          <cx:pt idx="615">0</cx:pt>
          <cx:pt idx="616">3399</cx:pt>
          <cx:pt idx="617">865</cx:pt>
          <cx:pt idx="618">3106</cx:pt>
          <cx:pt idx="619">54513</cx:pt>
          <cx:pt idx="620">4296</cx:pt>
          <cx:pt idx="621">17692</cx:pt>
          <cx:pt idx="622">3922</cx:pt>
          <cx:pt idx="623">0</cx:pt>
          <cx:pt idx="624">14317</cx:pt>
          <cx:pt idx="625">2922</cx:pt>
          <cx:pt idx="626">11599</cx:pt>
          <cx:pt idx="627">2960</cx:pt>
          <cx:pt idx="628">0</cx:pt>
          <cx:pt idx="629">3544</cx:pt>
          <cx:pt idx="630">836</cx:pt>
          <cx:pt idx="631">3319</cx:pt>
          <cx:pt idx="632">453</cx:pt>
          <cx:pt idx="633">22690</cx:pt>
          <cx:pt idx="634">1599</cx:pt>
          <cx:pt idx="635">625</cx:pt>
          <cx:pt idx="636">1073</cx:pt>
          <cx:pt idx="637">2869</cx:pt>
          <cx:pt idx="638">0</cx:pt>
          <cx:pt idx="639">29587</cx:pt>
          <cx:pt idx="640">3380</cx:pt>
          <cx:pt idx="641">893</cx:pt>
          <cx:pt idx="642">3083</cx:pt>
          <cx:pt idx="643">7768</cx:pt>
          <cx:pt idx="644">5040</cx:pt>
          <cx:pt idx="645">1458</cx:pt>
          <cx:pt idx="646">3183</cx:pt>
          <cx:pt idx="647">0</cx:pt>
          <cx:pt idx="648">4291</cx:pt>
          <cx:pt idx="649">0</cx:pt>
          <cx:pt idx="650">0</cx:pt>
          <cx:pt idx="651">3762</cx:pt>
          <cx:pt idx="652">2601</cx:pt>
          <cx:pt idx="653">2717</cx:pt>
          <cx:pt idx="654">0</cx:pt>
          <cx:pt idx="655">507</cx:pt>
          <cx:pt idx="656">695</cx:pt>
          <cx:pt idx="657">3596</cx:pt>
          <cx:pt idx="658">3004</cx:pt>
          <cx:pt idx="659">109</cx:pt>
          <cx:pt idx="660">1938</cx:pt>
          <cx:pt idx="661">3324</cx:pt>
          <cx:pt idx="662">1851</cx:pt>
          <cx:pt idx="663">7437</cx:pt>
          <cx:pt idx="664">49164</cx:pt>
          <cx:pt idx="665">4828</cx:pt>
          <cx:pt idx="666">3201</cx:pt>
          <cx:pt idx="667">0</cx:pt>
          <cx:pt idx="668">715</cx:pt>
          <cx:pt idx="669">3853</cx:pt>
          <cx:pt idx="670">0</cx:pt>
          <cx:pt idx="671">4565</cx:pt>
          <cx:pt idx="672">2531</cx:pt>
          <cx:pt idx="673">0</cx:pt>
          <cx:pt idx="674">10908</cx:pt>
          <cx:pt idx="675">42987</cx:pt>
          <cx:pt idx="676">649</cx:pt>
          <cx:pt idx="677">477</cx:pt>
          <cx:pt idx="678">13096</cx:pt>
          <cx:pt idx="679">70</cx:pt>
          <cx:pt idx="680">2824</cx:pt>
          <cx:pt idx="681">30471</cx:pt>
          <cx:pt idx="682">3115</cx:pt>
          <cx:pt idx="683">0</cx:pt>
          <cx:pt idx="684">18101</cx:pt>
          <cx:pt idx="685">20125</cx:pt>
          <cx:pt idx="686">9960</cx:pt>
          <cx:pt idx="687">3128</cx:pt>
          <cx:pt idx="688">9948</cx:pt>
          <cx:pt idx="689">14042</cx:pt>
          <cx:pt idx="690">15641</cx:pt>
          <cx:pt idx="691">2924</cx:pt>
          <cx:pt idx="692">26572</cx:pt>
          <cx:pt idx="693">16817</cx:pt>
          <cx:pt idx="694">924</cx:pt>
          <cx:pt idx="695">2695</cx:pt>
          <cx:pt idx="696">0</cx:pt>
          <cx:pt idx="697">3065</cx:pt>
          <cx:pt idx="698">33360</cx:pt>
          <cx:pt idx="699">9650</cx:pt>
          <cx:pt idx="700">10489</cx:pt>
          <cx:pt idx="701">1078</cx:pt>
          <cx:pt idx="702">1415</cx:pt>
          <cx:pt idx="703">612</cx:pt>
          <cx:pt idx="704">1258</cx:pt>
          <cx:pt idx="705">2028</cx:pt>
          <cx:pt idx="706">430</cx:pt>
          <cx:pt idx="707">643</cx:pt>
          <cx:pt idx="708">346</cx:pt>
          <cx:pt idx="709">466</cx:pt>
          <cx:pt idx="710">0</cx:pt>
          <cx:pt idx="711">3042</cx:pt>
          <cx:pt idx="712">4429</cx:pt>
          <cx:pt idx="713">237</cx:pt>
          <cx:pt idx="714">36</cx:pt>
          <cx:pt idx="715">397</cx:pt>
          <cx:pt idx="716">898</cx:pt>
          <cx:pt idx="717">436</cx:pt>
          <cx:pt idx="718">667</cx:pt>
          <cx:pt idx="719">1595</cx:pt>
          <cx:pt idx="720">1362</cx:pt>
          <cx:pt idx="721">1815</cx:pt>
          <cx:pt idx="722">68</cx:pt>
          <cx:pt idx="723">8526</cx:pt>
          <cx:pt idx="724">4124</cx:pt>
          <cx:pt idx="725">18973</cx:pt>
          <cx:pt idx="726">1928</cx:pt>
          <cx:pt idx="727">23707</cx:pt>
          <cx:pt idx="728">7934</cx:pt>
          <cx:pt idx="729">38760</cx:pt>
          <cx:pt idx="730">10256</cx:pt>
          <cx:pt idx="731">17864</cx:pt>
          <cx:pt idx="732">14318</cx:pt>
          <cx:pt idx="733">21097</cx:pt>
          <cx:pt idx="734">8856</cx:pt>
          <cx:pt idx="735">207</cx:pt>
          <cx:pt idx="736">11747</cx:pt>
          <cx:pt idx="737">2061</cx:pt>
          <cx:pt idx="738">13410</cx:pt>
          <cx:pt idx="739">11263</cx:pt>
          <cx:pt idx="740">308</cx:pt>
          <cx:pt idx="741">315</cx:pt>
          <cx:pt idx="742">3129</cx:pt>
          <cx:pt idx="743">25860</cx:pt>
          <cx:pt idx="744">2804</cx:pt>
          <cx:pt idx="745">0</cx:pt>
          <cx:pt idx="746">3534</cx:pt>
          <cx:pt idx="747">0</cx:pt>
          <cx:pt idx="748">2824</cx:pt>
          <cx:pt idx="749">493</cx:pt>
          <cx:pt idx="750">24112</cx:pt>
          <cx:pt idx="751">13703</cx:pt>
          <cx:pt idx="752">2280</cx:pt>
          <cx:pt idx="753">13270</cx:pt>
          <cx:pt idx="754">0</cx:pt>
          <cx:pt idx="755">3025</cx:pt>
          <cx:pt idx="756">2181</cx:pt>
          <cx:pt idx="757">1265</cx:pt>
          <cx:pt idx="758">22449</cx:pt>
          <cx:pt idx="759">2126</cx:pt>
          <cx:pt idx="760">0</cx:pt>
          <cx:pt idx="761">3297</cx:pt>
          <cx:pt idx="762">0</cx:pt>
          <cx:pt idx="763">3687</cx:pt>
          <cx:pt idx="764">2712</cx:pt>
          <cx:pt idx="765">2880</cx:pt>
          <cx:pt idx="766">2542</cx:pt>
          <cx:pt idx="767">0</cx:pt>
          <cx:pt idx="768">2495</cx:pt>
          <cx:pt idx="769">12645</cx:pt>
          <cx:pt idx="770">11005</cx:pt>
          <cx:pt idx="771">8761</cx:pt>
          <cx:pt idx="772">1859</cx:pt>
          <cx:pt idx="773">830</cx:pt>
          <cx:pt idx="774">2066</cx:pt>
          <cx:pt idx="775">1153</cx:pt>
          <cx:pt idx="776">467</cx:pt>
          <cx:pt idx="777">5743</cx:pt>
          <cx:pt idx="778">683</cx:pt>
          <cx:pt idx="779">3458</cx:pt>
          <cx:pt idx="780">471</cx:pt>
          <cx:pt idx="781">10271</cx:pt>
          <cx:pt idx="782">10915</cx:pt>
          <cx:pt idx="783">3664</cx:pt>
          <cx:pt idx="784">43123</cx:pt>
          <cx:pt idx="785">4253</cx:pt>
          <cx:pt idx="786">42398</cx:pt>
          <cx:pt idx="787">897</cx:pt>
          <cx:pt idx="788">2645</cx:pt>
          <cx:pt idx="789">708</cx:pt>
          <cx:pt idx="790">1295</cx:pt>
          <cx:pt idx="791">122</cx:pt>
          <cx:pt idx="792">1808</cx:pt>
          <cx:pt idx="793">25627</cx:pt>
          <cx:pt idx="794">2803</cx:pt>
          <cx:pt idx="795">2740</cx:pt>
          <cx:pt idx="796">0</cx:pt>
          <cx:pt idx="797">40088</cx:pt>
          <cx:pt idx="798">28035</cx:pt>
          <cx:pt idx="799">3600</cx:pt>
          <cx:pt idx="800">0</cx:pt>
          <cx:pt idx="801">5744</cx:pt>
          <cx:pt idx="802">3369</cx:pt>
          <cx:pt idx="803">3871</cx:pt>
          <cx:pt idx="804">0</cx:pt>
          <cx:pt idx="805">4561</cx:pt>
          <cx:pt idx="806">911</cx:pt>
          <cx:pt idx="807">0</cx:pt>
          <cx:pt idx="808">2484</cx:pt>
          <cx:pt idx="809">359</cx:pt>
          <cx:pt idx="810">3269</cx:pt>
          <cx:pt idx="811">14588</cx:pt>
          <cx:pt idx="812">1657</cx:pt>
          <cx:pt idx="813">195</cx:pt>
          <cx:pt idx="814">1857</cx:pt>
          <cx:pt idx="815">11566</cx:pt>
          <cx:pt idx="816">2000</cx:pt>
          <cx:pt idx="817">749</cx:pt>
          <cx:pt idx="818">162</cx:pt>
          <cx:pt idx="819">1066</cx:pt>
          <cx:pt idx="820">77</cx:pt>
          <cx:pt idx="821">556</cx:pt>
          <cx:pt idx="822">327</cx:pt>
          <cx:pt idx="823">489</cx:pt>
          <cx:pt idx="824">479</cx:pt>
          <cx:pt idx="825">529</cx:pt>
          <cx:pt idx="826">332</cx:pt>
          <cx:pt idx="827">329</cx:pt>
          <cx:pt idx="828">481</cx:pt>
          <cx:pt idx="829">681</cx:pt>
          <cx:pt idx="830">318</cx:pt>
          <cx:pt idx="831">365</cx:pt>
          <cx:pt idx="832">292</cx:pt>
          <cx:pt idx="833">342</cx:pt>
          <cx:pt idx="834">269</cx:pt>
          <cx:pt idx="835">408</cx:pt>
          <cx:pt idx="836">686</cx:pt>
          <cx:pt idx="837">327</cx:pt>
          <cx:pt idx="838">408</cx:pt>
          <cx:pt idx="839">416</cx:pt>
          <cx:pt idx="840">416</cx:pt>
          <cx:pt idx="841">463</cx:pt>
          <cx:pt idx="842">405</cx:pt>
          <cx:pt idx="843">248</cx:pt>
          <cx:pt idx="844">488</cx:pt>
          <cx:pt idx="845">340</cx:pt>
          <cx:pt idx="846">600</cx:pt>
          <cx:pt idx="847">415</cx:pt>
          <cx:pt idx="848">516</cx:pt>
          <cx:pt idx="849">413</cx:pt>
          <cx:pt idx="850">367</cx:pt>
          <cx:pt idx="851">627</cx:pt>
          <cx:pt idx="852">571</cx:pt>
          <cx:pt idx="853">625</cx:pt>
          <cx:pt idx="854">527</cx:pt>
          <cx:pt idx="855">417</cx:pt>
          <cx:pt idx="856">375</cx:pt>
          <cx:pt idx="857">378</cx:pt>
          <cx:pt idx="858">339</cx:pt>
          <cx:pt idx="859">369</cx:pt>
          <cx:pt idx="860">319</cx:pt>
          <cx:pt idx="861">381</cx:pt>
          <cx:pt idx="862">299</cx:pt>
          <cx:pt idx="863">526</cx:pt>
          <cx:pt idx="864">417</cx:pt>
          <cx:pt idx="865">386</cx:pt>
          <cx:pt idx="866">394</cx:pt>
          <cx:pt idx="867">395</cx:pt>
          <cx:pt idx="868">315</cx:pt>
          <cx:pt idx="869">337</cx:pt>
          <cx:pt idx="870">508</cx:pt>
          <cx:pt idx="871">520</cx:pt>
          <cx:pt idx="872">382</cx:pt>
          <cx:pt idx="873">1032</cx:pt>
          <cx:pt idx="874">9146</cx:pt>
          <cx:pt idx="875">2688</cx:pt>
          <cx:pt idx="876">25164</cx:pt>
          <cx:pt idx="877">24481</cx:pt>
          <cx:pt idx="878">18320</cx:pt>
          <cx:pt idx="879">3340</cx:pt>
          <cx:pt idx="880">0</cx:pt>
          <cx:pt idx="881">3868</cx:pt>
          <cx:pt idx="882">5209</cx:pt>
          <cx:pt idx="883">1192</cx:pt>
          <cx:pt idx="884">3101</cx:pt>
          <cx:pt idx="885">0</cx:pt>
          <cx:pt idx="886">2898</cx:pt>
          <cx:pt idx="887">1132</cx:pt>
          <cx:pt idx="888">0</cx:pt>
          <cx:pt idx="889">12821</cx:pt>
          <cx:pt idx="890">15646</cx:pt>
          <cx:pt idx="891">51228</cx:pt>
          <cx:pt idx="892">1035</cx:pt>
          <cx:pt idx="893">1370</cx:pt>
          <cx:pt idx="894">247</cx:pt>
          <cx:pt idx="895">682</cx:pt>
          <cx:pt idx="896">162</cx:pt>
          <cx:pt idx="897">3912</cx:pt>
          <cx:pt idx="898">1072</cx:pt>
          <cx:pt idx="899">929</cx:pt>
          <cx:pt idx="900">653</cx:pt>
          <cx:pt idx="901">285</cx:pt>
          <cx:pt idx="902">1686</cx:pt>
          <cx:pt idx="903">0</cx:pt>
          <cx:pt idx="904">642</cx:pt>
          <cx:pt idx="905">1682</cx:pt>
          <cx:pt idx="906">174</cx:pt>
          <cx:pt idx="907">3306</cx:pt>
          <cx:pt idx="908">153</cx:pt>
          <cx:pt idx="909">2846</cx:pt>
          <cx:pt idx="910">29400</cx:pt>
          <cx:pt idx="911">41032</cx:pt>
          <cx:pt idx="912">34306</cx:pt>
          <cx:pt idx="913">36114</cx:pt>
          <cx:pt idx="914">23959</cx:pt>
          <cx:pt idx="915">23702</cx:pt>
          <cx:pt idx="916">26599</cx:pt>
          <cx:pt idx="917">16221</cx:pt>
          <cx:pt idx="918">2898</cx:pt>
          <cx:pt idx="919">0</cx:pt>
          <cx:pt idx="920">1617</cx:pt>
          <cx:pt idx="921">0</cx:pt>
          <cx:pt idx="922">3542</cx:pt>
          <cx:pt idx="923">4266</cx:pt>
          <cx:pt idx="924">935</cx:pt>
          <cx:pt idx="925">3138</cx:pt>
          <cx:pt idx="926">0</cx:pt>
          <cx:pt idx="927">2673</cx:pt>
          <cx:pt idx="928">11150</cx:pt>
          <cx:pt idx="929">1127</cx:pt>
          <cx:pt idx="930">7318</cx:pt>
          <cx:pt idx="931">1460</cx:pt>
          <cx:pt idx="932">1577</cx:pt>
          <cx:pt idx="933">394</cx:pt>
          <cx:pt idx="934">887</cx:pt>
          <cx:pt idx="935">4162</cx:pt>
          <cx:pt idx="936">5341</cx:pt>
          <cx:pt idx="937">4770</cx:pt>
          <cx:pt idx="938">4817</cx:pt>
          <cx:pt idx="939">4438</cx:pt>
          <cx:pt idx="940">3806</cx:pt>
          <cx:pt idx="941">3807</cx:pt>
          <cx:pt idx="942">3704</cx:pt>
          <cx:pt idx="943">5003</cx:pt>
          <cx:pt idx="944">3489</cx:pt>
          <cx:pt idx="945">3857</cx:pt>
          <cx:pt idx="946">3988</cx:pt>
          <cx:pt idx="947">7850</cx:pt>
          <cx:pt idx="948">4602</cx:pt>
          <cx:pt idx="949">4337</cx:pt>
          <cx:pt idx="950">4374</cx:pt>
          <cx:pt idx="951">4230</cx:pt>
          <cx:pt idx="952">4158</cx:pt>
          <cx:pt idx="953">4359</cx:pt>
          <cx:pt idx="954">5427</cx:pt>
          <cx:pt idx="955">2972</cx:pt>
          <cx:pt idx="956">4244</cx:pt>
          <cx:pt idx="957">3027</cx:pt>
          <cx:pt idx="958">4146</cx:pt>
          <cx:pt idx="959">3148</cx:pt>
          <cx:pt idx="960">4631</cx:pt>
          <cx:pt idx="961">2883</cx:pt>
          <cx:pt idx="962">3575</cx:pt>
          <cx:pt idx="963">4376</cx:pt>
          <cx:pt idx="964">3917</cx:pt>
          <cx:pt idx="965">4436</cx:pt>
          <cx:pt idx="966">4475</cx:pt>
          <cx:pt idx="967">2866</cx:pt>
          <cx:pt idx="968">17340</cx:pt>
          <cx:pt idx="969">12513</cx:pt>
          <cx:pt idx="970">464</cx:pt>
          <cx:pt idx="971">649</cx:pt>
          <cx:pt idx="972">5266</cx:pt>
          <cx:pt idx="973">15099</cx:pt>
          <cx:pt idx="974">2111</cx:pt>
          <cx:pt idx="975">0</cx:pt>
          <cx:pt idx="976">29182</cx:pt>
          <cx:pt idx="977">3451</cx:pt>
          <cx:pt idx="978">0</cx:pt>
          <cx:pt idx="979">0</cx:pt>
          <cx:pt idx="980">24144</cx:pt>
          <cx:pt idx="981">4359</cx:pt>
          <cx:pt idx="982">3052</cx:pt>
          <cx:pt idx="983">2709</cx:pt>
          <cx:pt idx="984">617</cx:pt>
          <cx:pt idx="985">6626</cx:pt>
          <cx:pt idx="986">731</cx:pt>
          <cx:pt idx="987">562</cx:pt>
          <cx:pt idx="988">617</cx:pt>
          <cx:pt idx="989">606</cx:pt>
          <cx:pt idx="990">400</cx:pt>
          <cx:pt idx="991">413</cx:pt>
          <cx:pt idx="992">690</cx:pt>
          <cx:pt idx="993">675</cx:pt>
          <cx:pt idx="994">479</cx:pt>
          <cx:pt idx="995">718</cx:pt>
          <cx:pt idx="996">840</cx:pt>
          <cx:pt idx="997">675</cx:pt>
          <cx:pt idx="998">446</cx:pt>
          <cx:pt idx="999">845</cx:pt>
          <cx:pt idx="1000">798</cx:pt>
          <cx:pt idx="1001">680</cx:pt>
          <cx:pt idx="1002">399</cx:pt>
          <cx:pt idx="1003">400</cx:pt>
          <cx:pt idx="1004">762</cx:pt>
          <cx:pt idx="1005">919</cx:pt>
          <cx:pt idx="1006">587</cx:pt>
          <cx:pt idx="1007">545</cx:pt>
          <cx:pt idx="1008">673</cx:pt>
          <cx:pt idx="1009">594</cx:pt>
          <cx:pt idx="1010">526</cx:pt>
          <cx:pt idx="1011">742</cx:pt>
          <cx:pt idx="1012">577</cx:pt>
          <cx:pt idx="1013">779</cx:pt>
          <cx:pt idx="1014">819</cx:pt>
          <cx:pt idx="1015">598</cx:pt>
          <cx:pt idx="1016">407</cx:pt>
          <cx:pt idx="1017">695</cx:pt>
          <cx:pt idx="1018">546</cx:pt>
          <cx:pt idx="1019">780</cx:pt>
          <cx:pt idx="1020">422</cx:pt>
          <cx:pt idx="1021">490</cx:pt>
          <cx:pt idx="1022">374</cx:pt>
          <cx:pt idx="1023">361</cx:pt>
          <cx:pt idx="1024">539</cx:pt>
          <cx:pt idx="1025">473</cx:pt>
          <cx:pt idx="1026">386</cx:pt>
          <cx:pt idx="1027">371</cx:pt>
          <cx:pt idx="1028">537</cx:pt>
          <cx:pt idx="1029">630</cx:pt>
          <cx:pt idx="1030">459</cx:pt>
          <cx:pt idx="1031">744</cx:pt>
          <cx:pt idx="1032">458</cx:pt>
          <cx:pt idx="1033">389</cx:pt>
          <cx:pt idx="1034">532</cx:pt>
          <cx:pt idx="1035">563</cx:pt>
          <cx:pt idx="1036">698</cx:pt>
          <cx:pt idx="1037">861</cx:pt>
          <cx:pt idx="1038">596</cx:pt>
          <cx:pt idx="1039">660</cx:pt>
          <cx:pt idx="1040">525</cx:pt>
          <cx:pt idx="1041">747</cx:pt>
          <cx:pt idx="1042">482</cx:pt>
          <cx:pt idx="1043">606</cx:pt>
          <cx:pt idx="1044">623</cx:pt>
          <cx:pt idx="1045">370</cx:pt>
          <cx:pt idx="1046">728</cx:pt>
          <cx:pt idx="1047">861</cx:pt>
          <cx:pt idx="1048">381</cx:pt>
          <cx:pt idx="1049">389</cx:pt>
          <cx:pt idx="1050">382</cx:pt>
          <cx:pt idx="1051">686</cx:pt>
          <cx:pt idx="1052">576</cx:pt>
          <cx:pt idx="1053">558</cx:pt>
          <cx:pt idx="1054">748</cx:pt>
          <cx:pt idx="1055">522</cx:pt>
          <cx:pt idx="1056">11275</cx:pt>
          <cx:pt idx="1057">3279</cx:pt>
          <cx:pt idx="1058">9798</cx:pt>
          <cx:pt idx="1059">39890</cx:pt>
          <cx:pt idx="1060">30185</cx:pt>
          <cx:pt idx="1061">29510</cx:pt>
          <cx:pt idx="1062">8257</cx:pt>
          <cx:pt idx="1063">712</cx:pt>
          <cx:pt idx="1064">1604</cx:pt>
          <cx:pt idx="1065">1373</cx:pt>
          <cx:pt idx="1066">95687</cx:pt>
          <cx:pt idx="1067">14344</cx:pt>
          <cx:pt idx="1068">75</cx:pt>
          <cx:pt idx="1069">9876</cx:pt>
          <cx:pt idx="1070">8095</cx:pt>
          <cx:pt idx="1071">40290</cx:pt>
          <cx:pt idx="1072">38344</cx:pt>
          <cx:pt idx="1073">127683</cx:pt>
          <cx:pt idx="1074">138</cx:pt>
          <cx:pt idx="1075">152</cx:pt>
          <cx:pt idx="1076">4156</cx:pt>
          <cx:pt idx="1077">88745</cx:pt>
          <cx:pt idx="1078">14769</cx:pt>
          <cx:pt idx="1079">179190</cx:pt>
          <cx:pt idx="1080">931</cx:pt>
          <cx:pt idx="1081">44791</cx:pt>
          <cx:pt idx="1082">42895</cx:pt>
          <cx:pt idx="1083">56223</cx:pt>
          <cx:pt idx="1084">19184</cx:pt>
          <cx:pt idx="1085">18778</cx:pt>
          <cx:pt idx="1086">891</cx:pt>
          <cx:pt idx="1087">32656</cx:pt>
          <cx:pt idx="1088">2863</cx:pt>
          <cx:pt idx="1089">42763</cx:pt>
          <cx:pt idx="1090">942</cx:pt>
          <cx:pt idx="1091">18108</cx:pt>
          <cx:pt idx="1092">4494</cx:pt>
          <cx:pt idx="1093">1425</cx:pt>
          <cx:pt idx="1094">44495</cx:pt>
          <cx:pt idx="1095">8337</cx:pt>
          <cx:pt idx="1096">26761</cx:pt>
          <cx:pt idx="1097">8356</cx:pt>
          <cx:pt idx="1098">245</cx:pt>
          <cx:pt idx="1099">83334</cx:pt>
          <cx:pt idx="1100">7433</cx:pt>
          <cx:pt idx="1101">5236</cx:pt>
          <cx:pt idx="1102">3560</cx:pt>
          <cx:pt idx="1103">1713</cx:pt>
          <cx:pt idx="1104">8012</cx:pt>
          <cx:pt idx="1105">975</cx:pt>
          <cx:pt idx="1106">8321</cx:pt>
          <cx:pt idx="1107">13907</cx:pt>
          <cx:pt idx="1108">26926</cx:pt>
          <cx:pt idx="1109">19867</cx:pt>
          <cx:pt idx="1110">1207</cx:pt>
          <cx:pt idx="1111">9467</cx:pt>
          <cx:pt idx="1112">3056</cx:pt>
          <cx:pt idx="1113">3298</cx:pt>
          <cx:pt idx="1114">3640</cx:pt>
          <cx:pt idx="1115">8272</cx:pt>
          <cx:pt idx="1116">4541</cx:pt>
          <cx:pt idx="1117">20622</cx:pt>
          <cx:pt idx="1118">97748</cx:pt>
          <cx:pt idx="1119">15443</cx:pt>
          <cx:pt idx="1120">8270</cx:pt>
          <cx:pt idx="1121">1814</cx:pt>
          <cx:pt idx="1122">11158</cx:pt>
          <cx:pt idx="1123">4004</cx:pt>
          <cx:pt idx="1124">5070</cx:pt>
          <cx:pt idx="1125">2874</cx:pt>
          <cx:pt idx="1126">136945</cx:pt>
          <cx:pt idx="1127">17820</cx:pt>
          <cx:pt idx="1128">1023</cx:pt>
          <cx:pt idx="1129">5242</cx:pt>
          <cx:pt idx="1130">27374</cx:pt>
          <cx:pt idx="1131">4834</cx:pt>
          <cx:pt idx="1132">155</cx:pt>
          <cx:pt idx="1133">791</cx:pt>
          <cx:pt idx="1134">304</cx:pt>
          <cx:pt idx="1135">176</cx:pt>
          <cx:pt idx="1136">3926</cx:pt>
          <cx:pt idx="1137">4153</cx:pt>
          <cx:pt idx="1138">22270</cx:pt>
          <cx:pt idx="1139">177</cx:pt>
          <cx:pt idx="1140">36067</cx:pt>
          <cx:pt idx="1141">2110</cx:pt>
          <cx:pt idx="1142">2936</cx:pt>
          <cx:pt idx="1143">2127</cx:pt>
          <cx:pt idx="1144">1397</cx:pt>
          <cx:pt idx="1145">2047</cx:pt>
          <cx:pt idx="1146">2814</cx:pt>
          <cx:pt idx="1147">2833</cx:pt>
          <cx:pt idx="1148">20028</cx:pt>
          <cx:pt idx="1149">453497</cx:pt>
          <cx:pt idx="1150">22073</cx:pt>
          <cx:pt idx="1151">204</cx:pt>
          <cx:pt idx="1152">55157</cx:pt>
          <cx:pt idx="1153">15349</cx:pt>
          <cx:pt idx="1154">192590</cx:pt>
          <cx:pt idx="1155">4623</cx:pt>
          <cx:pt idx="1156">6401</cx:pt>
          <cx:pt idx="1157">9794</cx:pt>
          <cx:pt idx="1158">28649</cx:pt>
          <cx:pt idx="1159">3234</cx:pt>
          <cx:pt idx="1160">1066</cx:pt>
          <cx:pt idx="1161">242329</cx:pt>
          <cx:pt idx="1162">577</cx:pt>
          <cx:pt idx="1163">16184</cx:pt>
          <cx:pt idx="1164">785</cx:pt>
          <cx:pt idx="1165">3129</cx:pt>
          <cx:pt idx="1166">998</cx:pt>
          <cx:pt idx="1167">2475</cx:pt>
          <cx:pt idx="1168">33115</cx:pt>
          <cx:pt idx="1169">68567</cx:pt>
          <cx:pt idx="1170">488</cx:pt>
          <cx:pt idx="1171">5510</cx:pt>
          <cx:pt idx="1172">894</cx:pt>
          <cx:pt idx="1173">18699</cx:pt>
          <cx:pt idx="1174">1501</cx:pt>
          <cx:pt idx="1175">3225</cx:pt>
          <cx:pt idx="1176">536</cx:pt>
          <cx:pt idx="1177">360</cx:pt>
          <cx:pt idx="1178">1767</cx:pt>
          <cx:pt idx="1179">3401</cx:pt>
          <cx:pt idx="1180">67</cx:pt>
          <cx:pt idx="1181">1689</cx:pt>
          <cx:pt idx="1182">122</cx:pt>
          <cx:pt idx="1183">1109</cx:pt>
          <cx:pt idx="1184">675</cx:pt>
          <cx:pt idx="1185">2669</cx:pt>
          <cx:pt idx="1186">1215</cx:pt>
          <cx:pt idx="1187">1256</cx:pt>
          <cx:pt idx="1188">6580</cx:pt>
          <cx:pt idx="1189">1232</cx:pt>
          <cx:pt idx="1190">719</cx:pt>
          <cx:pt idx="1191">1944</cx:pt>
          <cx:pt idx="1192">0</cx:pt>
          <cx:pt idx="1193">694</cx:pt>
          <cx:pt idx="1194">633</cx:pt>
          <cx:pt idx="1195">0</cx:pt>
          <cx:pt idx="1196">0</cx:pt>
          <cx:pt idx="1197">389</cx:pt>
          <cx:pt idx="1198">329</cx:pt>
          <cx:pt idx="1199">108</cx:pt>
          <cx:pt idx="1200">82</cx:pt>
          <cx:pt idx="1201">738</cx:pt>
          <cx:pt idx="1202">97</cx:pt>
          <cx:pt idx="1203">140</cx:pt>
          <cx:pt idx="1204">11510</cx:pt>
          <cx:pt idx="1205">6135</cx:pt>
          <cx:pt idx="1206">1856</cx:pt>
          <cx:pt idx="1207">0</cx:pt>
          <cx:pt idx="1208">841</cx:pt>
          <cx:pt idx="1209">1313</cx:pt>
          <cx:pt idx="1210">1392</cx:pt>
          <cx:pt idx="1211">901</cx:pt>
          <cx:pt idx="1212">40834</cx:pt>
          <cx:pt idx="1213">575</cx:pt>
          <cx:pt idx="1214">137</cx:pt>
          <cx:pt idx="1215">253</cx:pt>
          <cx:pt idx="1216">1663</cx:pt>
          <cx:pt idx="1217">1793</cx:pt>
          <cx:pt idx="1218">2473</cx:pt>
          <cx:pt idx="1219">192</cx:pt>
          <cx:pt idx="1220">8551</cx:pt>
          <cx:pt idx="1221">132</cx:pt>
          <cx:pt idx="1222">151</cx:pt>
          <cx:pt idx="1223">240</cx:pt>
          <cx:pt idx="1224">1191</cx:pt>
          <cx:pt idx="1225">843</cx:pt>
          <cx:pt idx="1226">1352</cx:pt>
          <cx:pt idx="1227">34</cx:pt>
          <cx:pt idx="1228">673</cx:pt>
          <cx:pt idx="1229">5660</cx:pt>
          <cx:pt idx="1230">124</cx:pt>
          <cx:pt idx="1231">2013</cx:pt>
          <cx:pt idx="1232">410</cx:pt>
          <cx:pt idx="1233">1285</cx:pt>
          <cx:pt idx="1234">2275</cx:pt>
          <cx:pt idx="1235">4071</cx:pt>
          <cx:pt idx="1236">13562</cx:pt>
          <cx:pt idx="1237">62720</cx:pt>
          <cx:pt idx="1238">4670</cx:pt>
          <cx:pt idx="1239">335190</cx:pt>
          <cx:pt idx="1240">0</cx:pt>
          <cx:pt idx="1241">93968</cx:pt>
          <cx:pt idx="1242">4581</cx:pt>
          <cx:pt idx="1243">12514</cx:pt>
          <cx:pt idx="1244">638</cx:pt>
          <cx:pt idx="1245">13871</cx:pt>
          <cx:pt idx="1246">691</cx:pt>
          <cx:pt idx="1247">4109</cx:pt>
          <cx:pt idx="1248">146</cx:pt>
          <cx:pt idx="1249">3884</cx:pt>
          <cx:pt idx="1250">40</cx:pt>
          <cx:pt idx="1251">3042</cx:pt>
          <cx:pt idx="1252">675</cx:pt>
          <cx:pt idx="1253">9894</cx:pt>
          <cx:pt idx="1254">4969</cx:pt>
          <cx:pt idx="1255">282</cx:pt>
          <cx:pt idx="1256">97</cx:pt>
          <cx:pt idx="1257">140</cx:pt>
          <cx:pt idx="1258">179</cx:pt>
          <cx:pt idx="1259">130</cx:pt>
          <cx:pt idx="1260">781</cx:pt>
          <cx:pt idx="1261">172</cx:pt>
          <cx:pt idx="1262">180</cx:pt>
          <cx:pt idx="1263">270</cx:pt>
          <cx:pt idx="1264">144</cx:pt>
          <cx:pt idx="1265">222</cx:pt>
          <cx:pt idx="1266">123</cx:pt>
          <cx:pt idx="1267">220</cx:pt>
          <cx:pt idx="1268">95</cx:pt>
          <cx:pt idx="1269">149</cx:pt>
          <cx:pt idx="1270">107</cx:pt>
          <cx:pt idx="1271">143</cx:pt>
          <cx:pt idx="1272">333</cx:pt>
          <cx:pt idx="1273">55</cx:pt>
          <cx:pt idx="1274">49</cx:pt>
          <cx:pt idx="1275">163</cx:pt>
          <cx:pt idx="1276">231</cx:pt>
          <cx:pt idx="1277">1545</cx:pt>
          <cx:pt idx="1278">1750</cx:pt>
          <cx:pt idx="1279">3648</cx:pt>
          <cx:pt idx="1280">3737</cx:pt>
          <cx:pt idx="1281">42265</cx:pt>
          <cx:pt idx="1282">290</cx:pt>
          <cx:pt idx="1283">2010</cx:pt>
          <cx:pt idx="1284">528182</cx:pt>
          <cx:pt idx="1285">2447</cx:pt>
          <cx:pt idx="1286">407</cx:pt>
          <cx:pt idx="1287">893</cx:pt>
          <cx:pt idx="1288">2013</cx:pt>
          <cx:pt idx="1289">3195</cx:pt>
          <cx:pt idx="1290">322567</cx:pt>
          <cx:pt idx="1291">1243</cx:pt>
          <cx:pt idx="1292">2602</cx:pt>
          <cx:pt idx="1293">1517</cx:pt>
          <cx:pt idx="1294">1707</cx:pt>
          <cx:pt idx="1295">65298</cx:pt>
          <cx:pt idx="1296">12076</cx:pt>
          <cx:pt idx="1297">32416</cx:pt>
          <cx:pt idx="1298">31129</cx:pt>
          <cx:pt idx="1299">2410</cx:pt>
          <cx:pt idx="1300">112278</cx:pt>
          <cx:pt idx="1301">10814</cx:pt>
          <cx:pt idx="1302">25305</cx:pt>
          <cx:pt idx="1303">41959</cx:pt>
          <cx:pt idx="1304">3761</cx:pt>
          <cx:pt idx="1305">110029</cx:pt>
          <cx:pt idx="1306">35722</cx:pt>
          <cx:pt idx="1307">36248</cx:pt>
          <cx:pt idx="1308">29611</cx:pt>
          <cx:pt idx="1309">90221</cx:pt>
          <cx:pt idx="1310">15385</cx:pt>
          <cx:pt idx="1311">68709</cx:pt>
          <cx:pt idx="1312">78042</cx:pt>
          <cx:pt idx="1313">14235</cx:pt>
          <cx:pt idx="1314">45801</cx:pt>
          <cx:pt idx="1315">53444</cx:pt>
          <cx:pt idx="1316">27224</cx:pt>
          <cx:pt idx="1317">17985</cx:pt>
          <cx:pt idx="1318">34494</cx:pt>
          <cx:pt idx="1319">28465</cx:pt>
          <cx:pt idx="1320">20361</cx:pt>
          <cx:pt idx="1321">45727</cx:pt>
          <cx:pt idx="1322">1638</cx:pt>
          <cx:pt idx="1323">3208</cx:pt>
          <cx:pt idx="1324">3131</cx:pt>
          <cx:pt idx="1325">1994</cx:pt>
          <cx:pt idx="1326">162</cx:pt>
          <cx:pt idx="1327">11069</cx:pt>
          <cx:pt idx="1328">67341</cx:pt>
          <cx:pt idx="1329">17647</cx:pt>
          <cx:pt idx="1330">2149</cx:pt>
          <cx:pt idx="1331">5589</cx:pt>
          <cx:pt idx="1332">2602</cx:pt>
          <cx:pt idx="1333">390</cx:pt>
          <cx:pt idx="1334">3520</cx:pt>
          <cx:pt idx="1335">6848</cx:pt>
          <cx:pt idx="1336">180597</cx:pt>
          <cx:pt idx="1337">3129</cx:pt>
          <cx:pt idx="1338">18519</cx:pt>
          <cx:pt idx="1339">27039</cx:pt>
          <cx:pt idx="1340">26323</cx:pt>
          <cx:pt idx="1341">623</cx:pt>
          <cx:pt idx="1342">5046</cx:pt>
          <cx:pt idx="1343">519</cx:pt>
          <cx:pt idx="1344">1172</cx:pt>
          <cx:pt idx="1345">5734</cx:pt>
          <cx:pt idx="1346">207234</cx:pt>
          <cx:pt idx="1347">22988</cx:pt>
          <cx:pt idx="1348">454</cx:pt>
          <cx:pt idx="1349">1051</cx:pt>
          <cx:pt idx="1350">1557</cx:pt>
          <cx:pt idx="1351">5089</cx:pt>
          <cx:pt idx="1352">10181</cx:pt>
          <cx:pt idx="1353">6093</cx:pt>
          <cx:pt idx="1354">12634</cx:pt>
          <cx:pt idx="1355">5779</cx:pt>
          <cx:pt idx="1356">220869</cx:pt>
          <cx:pt idx="1357">247</cx:pt>
          <cx:pt idx="1358">2661</cx:pt>
          <cx:pt idx="1359">436</cx:pt>
          <cx:pt idx="1360">1027</cx:pt>
          <cx:pt idx="1361">13</cx:pt>
          <cx:pt idx="1362">1713</cx:pt>
          <cx:pt idx="1363">2219</cx:pt>
          <cx:pt idx="1364">29</cx:pt>
          <cx:pt idx="1365">1346</cx:pt>
          <cx:pt idx="1366">31894</cx:pt>
          <cx:pt idx="1367">4290</cx:pt>
          <cx:pt idx="1368">10060</cx:pt>
          <cx:pt idx="1369">2703</cx:pt>
          <cx:pt idx="1370">16114</cx:pt>
          <cx:pt idx="1371">17232</cx:pt>
          <cx:pt idx="1372">3866</cx:pt>
          <cx:pt idx="1373">6483</cx:pt>
          <cx:pt idx="1374">11751</cx:pt>
          <cx:pt idx="1375">3043</cx:pt>
          <cx:pt idx="1376">17728</cx:pt>
          <cx:pt idx="1377">50694</cx:pt>
          <cx:pt idx="1378">845</cx:pt>
          <cx:pt idx="1379">62027</cx:pt>
          <cx:pt idx="1380">3013</cx:pt>
          <cx:pt idx="1381">997</cx:pt>
          <cx:pt idx="1382">1599</cx:pt>
          <cx:pt idx="1383">2414</cx:pt>
          <cx:pt idx="1384">4094</cx:pt>
          <cx:pt idx="1385">8821</cx:pt>
          <cx:pt idx="1386">640</cx:pt>
          <cx:pt idx="1387">1044</cx:pt>
          <cx:pt idx="1388">1890</cx:pt>
          <cx:pt idx="1389">867</cx:pt>
          <cx:pt idx="1390">1547</cx:pt>
          <cx:pt idx="1391">3492</cx:pt>
          <cx:pt idx="1392">2009</cx:pt>
          <cx:pt idx="1393">3289</cx:pt>
          <cx:pt idx="1394">3681</cx:pt>
          <cx:pt idx="1395">3470</cx:pt>
          <cx:pt idx="1396">2053</cx:pt>
          <cx:pt idx="1397">2688</cx:pt>
          <cx:pt idx="1398">3215</cx:pt>
          <cx:pt idx="1399">3112</cx:pt>
          <cx:pt idx="1400">2559</cx:pt>
          <cx:pt idx="1401">1395</cx:pt>
          <cx:pt idx="1402">3114</cx:pt>
          <cx:pt idx="1403">2774</cx:pt>
          <cx:pt idx="1404">3848</cx:pt>
          <cx:pt idx="1405">3034</cx:pt>
          <cx:pt idx="1406">891</cx:pt>
          <cx:pt idx="1407">5658</cx:pt>
          <cx:pt idx="1408">4528</cx:pt>
          <cx:pt idx="1409">211340</cx:pt>
          <cx:pt idx="1410">1430</cx:pt>
          <cx:pt idx="1411">75041</cx:pt>
          <cx:pt idx="1412">343633</cx:pt>
          <cx:pt idx="1413">17330</cx:pt>
          <cx:pt idx="1414">48743</cx:pt>
          <cx:pt idx="1415">6963</cx:pt>
          <cx:pt idx="1416">993</cx:pt>
          <cx:pt idx="1417">23294</cx:pt>
          <cx:pt idx="1418">416</cx:pt>
          <cx:pt idx="1419">1213</cx:pt>
          <cx:pt idx="1420">15801</cx:pt>
          <cx:pt idx="1421">45</cx:pt>
          <cx:pt idx="1422">506</cx:pt>
          <cx:pt idx="1423">4306</cx:pt>
          <cx:pt idx="1424">3396</cx:pt>
          <cx:pt idx="1425">580</cx:pt>
          <cx:pt idx="1426">4828</cx:pt>
          <cx:pt idx="1427">1850</cx:pt>
          <cx:pt idx="1428">1708</cx:pt>
          <cx:pt idx="1429">1295</cx:pt>
          <cx:pt idx="1430">1839</cx:pt>
          <cx:pt idx="1431">1534</cx:pt>
          <cx:pt idx="1432">832</cx:pt>
          <cx:pt idx="1433">138</cx:pt>
          <cx:pt idx="1434">5283</cx:pt>
          <cx:pt idx="1435">4312</cx:pt>
          <cx:pt idx="1436">1904</cx:pt>
          <cx:pt idx="1437">2480</cx:pt>
          <cx:pt idx="1438">5377</cx:pt>
          <cx:pt idx="1439">449</cx:pt>
          <cx:pt idx="1440">991</cx:pt>
          <cx:pt idx="1441">7814</cx:pt>
          <cx:pt idx="1442">1900</cx:pt>
          <cx:pt idx="1443">3955</cx:pt>
          <cx:pt idx="1444">2637</cx:pt>
          <cx:pt idx="1445">1577</cx:pt>
          <cx:pt idx="1446">3803</cx:pt>
          <cx:pt idx="1447">5449</cx:pt>
          <cx:pt idx="1448">11606</cx:pt>
          <cx:pt idx="1449">268</cx:pt>
          <cx:pt idx="1450">185</cx:pt>
          <cx:pt idx="1451">90</cx:pt>
          <cx:pt idx="1452">307</cx:pt>
          <cx:pt idx="1453">485</cx:pt>
          <cx:pt idx="1454">377</cx:pt>
          <cx:pt idx="1455">271</cx:pt>
          <cx:pt idx="1456">224</cx:pt>
          <cx:pt idx="1457">416</cx:pt>
          <cx:pt idx="1458">304</cx:pt>
          <cx:pt idx="1459">617</cx:pt>
          <cx:pt idx="1460">293</cx:pt>
          <cx:pt idx="1461">276</cx:pt>
          <cx:pt idx="1462">240</cx:pt>
          <cx:pt idx="1463">340</cx:pt>
          <cx:pt idx="1464">640</cx:pt>
          <cx:pt idx="1465">472</cx:pt>
          <cx:pt idx="1466">17104</cx:pt>
          <cx:pt idx="1467">4735</cx:pt>
          <cx:pt idx="1468">66</cx:pt>
          <cx:pt idx="1469">8827</cx:pt>
          <cx:pt idx="1470">15843</cx:pt>
          <cx:pt idx="1471">1013</cx:pt>
          <cx:pt idx="1472">3641</cx:pt>
          <cx:pt idx="1473">10669</cx:pt>
          <cx:pt idx="1474">4679</cx:pt>
          <cx:pt idx="1475">3132</cx:pt>
          <cx:pt idx="1476">92</cx:pt>
          <cx:pt idx="1477">26344</cx:pt>
          <cx:pt idx="1478">7822</cx:pt>
          <cx:pt idx="1479">720</cx:pt>
          <cx:pt idx="1480">189</cx:pt>
          <cx:pt idx="1481">1572</cx:pt>
          <cx:pt idx="1482">545</cx:pt>
          <cx:pt idx="1483">309</cx:pt>
          <cx:pt idx="1484">17929</cx:pt>
          <cx:pt idx="1485">2100</cx:pt>
          <cx:pt idx="1486">1742</cx:pt>
          <cx:pt idx="1487">2092</cx:pt>
          <cx:pt idx="1488">1206</cx:pt>
          <cx:pt idx="1489">1159</cx:pt>
          <cx:pt idx="1490">19120</cx:pt>
          <cx:pt idx="1491">2073</cx:pt>
          <cx:pt idx="1492">962</cx:pt>
          <cx:pt idx="1493">2123</cx:pt>
          <cx:pt idx="1494">505</cx:pt>
          <cx:pt idx="1495">14896</cx:pt>
          <cx:pt idx="1496">2154</cx:pt>
          <cx:pt idx="1497">3152</cx:pt>
          <cx:pt idx="1498">13369</cx:pt>
          <cx:pt idx="1499">334</cx:pt>
          <cx:pt idx="1500">837</cx:pt>
          <cx:pt idx="1501">294</cx:pt>
          <cx:pt idx="1502">281</cx:pt>
          <cx:pt idx="1503">480</cx:pt>
          <cx:pt idx="1504">85</cx:pt>
          <cx:pt idx="1505">92</cx:pt>
          <cx:pt idx="1506">93</cx:pt>
          <cx:pt idx="1507">211</cx:pt>
          <cx:pt idx="1508">188</cx:pt>
          <cx:pt idx="1509">2606</cx:pt>
          <cx:pt idx="1510">4514</cx:pt>
          <cx:pt idx="1511">4167</cx:pt>
          <cx:pt idx="1512">1689</cx:pt>
          <cx:pt idx="1513">1232</cx:pt>
          <cx:pt idx="1514">226</cx:pt>
          <cx:pt idx="1515">165932</cx:pt>
          <cx:pt idx="1516">540</cx:pt>
          <cx:pt idx="1517">1129</cx:pt>
          <cx:pt idx="1518">1148</cx:pt>
          <cx:pt idx="1519">38097</cx:pt>
          <cx:pt idx="1520">462</cx:pt>
          <cx:pt idx="1521">1811</cx:pt>
          <cx:pt idx="1522">3900</cx:pt>
          <cx:pt idx="1523">12831</cx:pt>
          <cx:pt idx="1524">51319</cx:pt>
          <cx:pt idx="1525">13759</cx:pt>
          <cx:pt idx="1526">4499</cx:pt>
          <cx:pt idx="1527">780</cx:pt>
          <cx:pt idx="1528">475</cx:pt>
          <cx:pt idx="1529">6441</cx:pt>
          <cx:pt idx="1530">61</cx:pt>
          <cx:pt idx="1531">830</cx:pt>
          <cx:pt idx="1532">6105</cx:pt>
          <cx:pt idx="1533">7063</cx:pt>
          <cx:pt idx="1534">516</cx:pt>
          <cx:pt idx="1535">1116</cx:pt>
          <cx:pt idx="1536">229</cx:pt>
          <cx:pt idx="1537">1388</cx:pt>
          <cx:pt idx="1538">1205</cx:pt>
          <cx:pt idx="1539">2561</cx:pt>
          <cx:pt idx="1540">1658</cx:pt>
          <cx:pt idx="1541">6</cx:pt>
          <cx:pt idx="1542">56</cx:pt>
          <cx:pt idx="1543">684</cx:pt>
          <cx:pt idx="1544">1940</cx:pt>
          <cx:pt idx="1545">223</cx:pt>
          <cx:pt idx="1546">423</cx:pt>
          <cx:pt idx="1547">212</cx:pt>
          <cx:pt idx="1548">407</cx:pt>
          <cx:pt idx="1549">112</cx:pt>
          <cx:pt idx="1550">732</cx:pt>
          <cx:pt idx="1551">170</cx:pt>
          <cx:pt idx="1552">68</cx:pt>
          <cx:pt idx="1553">408</cx:pt>
          <cx:pt idx="1554">690</cx:pt>
          <cx:pt idx="1555">471</cx:pt>
          <cx:pt idx="1556">1006</cx:pt>
          <cx:pt idx="1557">1383</cx:pt>
          <cx:pt idx="1558">5915</cx:pt>
          <cx:pt idx="1559">663</cx:pt>
          <cx:pt idx="1560">1987</cx:pt>
          <cx:pt idx="1561">10676</cx:pt>
          <cx:pt idx="1562">570</cx:pt>
          <cx:pt idx="1563">79</cx:pt>
          <cx:pt idx="1564">21342</cx:pt>
          <cx:pt idx="1565">13976</cx:pt>
          <cx:pt idx="1566">494</cx:pt>
          <cx:pt idx="1567">235</cx:pt>
          <cx:pt idx="1568">396</cx:pt>
          <cx:pt idx="1569">16602</cx:pt>
          <cx:pt idx="1570">26209</cx:pt>
          <cx:pt idx="1571">3570</cx:pt>
          <cx:pt idx="1572">1637</cx:pt>
          <cx:pt idx="1573">109</cx:pt>
          <cx:pt idx="1574">130</cx:pt>
          <cx:pt idx="1575">171</cx:pt>
          <cx:pt idx="1576">31</cx:pt>
          <cx:pt idx="1577">17</cx:pt>
          <cx:pt idx="1578">2341</cx:pt>
          <cx:pt idx="1579">4535</cx:pt>
          <cx:pt idx="1580">147</cx:pt>
          <cx:pt idx="1581">380</cx:pt>
          <cx:pt idx="1582">723</cx:pt>
          <cx:pt idx="1583">388</cx:pt>
          <cx:pt idx="1584">3452</cx:pt>
          <cx:pt idx="1585">9691</cx:pt>
          <cx:pt idx="1586">1000</cx:pt>
          <cx:pt idx="1587">28932</cx:pt>
          <cx:pt idx="1588">5402</cx:pt>
          <cx:pt idx="1589">3591</cx:pt>
          <cx:pt idx="1590">3557</cx:pt>
          <cx:pt idx="1591">27391</cx:pt>
          <cx:pt idx="1592">2919</cx:pt>
          <cx:pt idx="1593">3868</cx:pt>
          <cx:pt idx="1594">1132</cx:pt>
          <cx:pt idx="1595">2974</cx:pt>
          <cx:pt idx="1596">17133</cx:pt>
          <cx:pt idx="1597">7571</cx:pt>
          <cx:pt idx="1598">15840</cx:pt>
          <cx:pt idx="1599">153449</cx:pt>
          <cx:pt idx="1600">662</cx:pt>
          <cx:pt idx="1601">1282</cx:pt>
          <cx:pt idx="1602">743</cx:pt>
          <cx:pt idx="1603">22410</cx:pt>
          <cx:pt idx="1604">10505</cx:pt>
          <cx:pt idx="1605">11136</cx:pt>
          <cx:pt idx="1606">2826</cx:pt>
          <cx:pt idx="1607">6951</cx:pt>
          <cx:pt idx="1608">5400</cx:pt>
          <cx:pt idx="1609">5553</cx:pt>
          <cx:pt idx="1610">4666</cx:pt>
          <cx:pt idx="1611">18399</cx:pt>
          <cx:pt idx="1612">4001</cx:pt>
          <cx:pt idx="1613">4597</cx:pt>
          <cx:pt idx="1614">4785</cx:pt>
          <cx:pt idx="1615">4214</cx:pt>
          <cx:pt idx="1616">7617</cx:pt>
          <cx:pt idx="1617">4708</cx:pt>
          <cx:pt idx="1618">16190</cx:pt>
          <cx:pt idx="1619">3213</cx:pt>
          <cx:pt idx="1620">5258</cx:pt>
          <cx:pt idx="1621">4657</cx:pt>
          <cx:pt idx="1622">4599</cx:pt>
          <cx:pt idx="1623">2652</cx:pt>
          <cx:pt idx="1624">4193</cx:pt>
          <cx:pt idx="1625">6166</cx:pt>
          <cx:pt idx="1626">8095</cx:pt>
          <cx:pt idx="1627">9834</cx:pt>
          <cx:pt idx="1628">76</cx:pt>
          <cx:pt idx="1629">186</cx:pt>
          <cx:pt idx="1630">1023</cx:pt>
          <cx:pt idx="1631">1619</cx:pt>
          <cx:pt idx="1632">1197</cx:pt>
          <cx:pt idx="1633">1788</cx:pt>
          <cx:pt idx="1634">983</cx:pt>
          <cx:pt idx="1635">1121</cx:pt>
          <cx:pt idx="1636">1116</cx:pt>
          <cx:pt idx="1637">779</cx:pt>
          <cx:pt idx="1638">1231</cx:pt>
          <cx:pt idx="1639">911</cx:pt>
          <cx:pt idx="1640">1136</cx:pt>
          <cx:pt idx="1641">987</cx:pt>
          <cx:pt idx="1642">1530</cx:pt>
          <cx:pt idx="1643">744</cx:pt>
          <cx:pt idx="1644">932</cx:pt>
          <cx:pt idx="1645">1991</cx:pt>
          <cx:pt idx="1646">903</cx:pt>
          <cx:pt idx="1647">1577</cx:pt>
          <cx:pt idx="1648">3089</cx:pt>
          <cx:pt idx="1649">2075</cx:pt>
          <cx:pt idx="1650">1202</cx:pt>
          <cx:pt idx="1651">955</cx:pt>
          <cx:pt idx="1652">537</cx:pt>
          <cx:pt idx="1653">370</cx:pt>
          <cx:pt idx="1654">62</cx:pt>
          <cx:pt idx="1655">3753</cx:pt>
          <cx:pt idx="1656">5024</cx:pt>
          <cx:pt idx="1657">3174</cx:pt>
          <cx:pt idx="1658">4414</cx:pt>
          <cx:pt idx="1659">3356</cx:pt>
          <cx:pt idx="1660">14225</cx:pt>
          <cx:pt idx="1661">566</cx:pt>
          <cx:pt idx="1662">988</cx:pt>
          <cx:pt idx="1663">267</cx:pt>
          <cx:pt idx="1664">42</cx:pt>
          <cx:pt idx="1665">2804</cx:pt>
          <cx:pt idx="1666">2521</cx:pt>
          <cx:pt idx="1667">1127</cx:pt>
          <cx:pt idx="1668">180</cx:pt>
          <cx:pt idx="1669">9208</cx:pt>
          <cx:pt idx="1670">470</cx:pt>
          <cx:pt idx="1671">4665</cx:pt>
          <cx:pt idx="1672">7728</cx:pt>
          <cx:pt idx="1673">2213</cx:pt>
          <cx:pt idx="1674">1761</cx:pt>
          <cx:pt idx="1675">8520</cx:pt>
          <cx:pt idx="1676">9179</cx:pt>
          <cx:pt idx="1677">6456</cx:pt>
          <cx:pt idx="1678">8405</cx:pt>
          <cx:pt idx="1679">77454</cx:pt>
          <cx:pt idx="1680">54391</cx:pt>
          <cx:pt idx="1681">3939</cx:pt>
          <cx:pt idx="1682">89556</cx:pt>
          <cx:pt idx="1683">3008</cx:pt>
          <cx:pt idx="1684">3546</cx:pt>
          <cx:pt idx="1685">5127</cx:pt>
          <cx:pt idx="1686">5983</cx:pt>
          <cx:pt idx="1687">2517</cx:pt>
          <cx:pt idx="1688">6144</cx:pt>
          <cx:pt idx="1689">4613</cx:pt>
          <cx:pt idx="1690">56456</cx:pt>
          <cx:pt idx="1691">464211</cx:pt>
          <cx:pt idx="1692">394563</cx:pt>
          <cx:pt idx="1693">26883</cx:pt>
          <cx:pt idx="1694">3861</cx:pt>
          <cx:pt idx="1695">3060</cx:pt>
          <cx:pt idx="1696">7502</cx:pt>
          <cx:pt idx="1697">7012</cx:pt>
          <cx:pt idx="1698">101</cx:pt>
          <cx:pt idx="1699">1512</cx:pt>
          <cx:pt idx="1700">54100</cx:pt>
          <cx:pt idx="1701">1759</cx:pt>
          <cx:pt idx="1702">13451</cx:pt>
          <cx:pt idx="1703">1068</cx:pt>
          <cx:pt idx="1704">8327</cx:pt>
          <cx:pt idx="1705">5618</cx:pt>
          <cx:pt idx="1706">2382</cx:pt>
          <cx:pt idx="1707">8110</cx:pt>
          <cx:pt idx="1708">12207</cx:pt>
          <cx:pt idx="1709">957</cx:pt>
          <cx:pt idx="1710">1699</cx:pt>
          <cx:pt idx="1711">4142</cx:pt>
          <cx:pt idx="1712">2027</cx:pt>
          <cx:pt idx="1713">1652</cx:pt>
          <cx:pt idx="1714">732</cx:pt>
          <cx:pt idx="1715">3590</cx:pt>
          <cx:pt idx="1716">3266</cx:pt>
          <cx:pt idx="1717">1955</cx:pt>
          <cx:pt idx="1718">98</cx:pt>
          <cx:pt idx="1719">222</cx:pt>
          <cx:pt idx="1720">248</cx:pt>
          <cx:pt idx="1721">210</cx:pt>
          <cx:pt idx="1722">438</cx:pt>
          <cx:pt idx="1723">356</cx:pt>
          <cx:pt idx="1724">12782</cx:pt>
          <cx:pt idx="1725">15117</cx:pt>
          <cx:pt idx="1726">5391</cx:pt>
          <cx:pt idx="1727">7613</cx:pt>
          <cx:pt idx="1728">3643</cx:pt>
          <cx:pt idx="1729">2088</cx:pt>
          <cx:pt idx="1730">4838</cx:pt>
          <cx:pt idx="1731">2287</cx:pt>
          <cx:pt idx="1732">3838</cx:pt>
          <cx:pt idx="1733">2213</cx:pt>
          <cx:pt idx="1734">1224</cx:pt>
          <cx:pt idx="1735">993</cx:pt>
          <cx:pt idx="1736">45359</cx:pt>
          <cx:pt idx="1737">32151</cx:pt>
          <cx:pt idx="1738">21085</cx:pt>
          <cx:pt idx="1739">138</cx:pt>
          <cx:pt idx="1740">1312</cx:pt>
          <cx:pt idx="1741">62490</cx:pt>
          <cx:pt idx="1742">3125</cx:pt>
          <cx:pt idx="1743">85542</cx:pt>
          <cx:pt idx="1744">20930</cx:pt>
          <cx:pt idx="1745">589</cx:pt>
          <cx:pt idx="1746">1558</cx:pt>
          <cx:pt idx="1747">1142</cx:pt>
          <cx:pt idx="1748">139</cx:pt>
          <cx:pt idx="1749">1491</cx:pt>
          <cx:pt idx="1750">108</cx:pt>
          <cx:pt idx="1751">1153</cx:pt>
          <cx:pt idx="1752">495</cx:pt>
          <cx:pt idx="1753">651</cx:pt>
          <cx:pt idx="1754">309</cx:pt>
          <cx:pt idx="1755">2048</cx:pt>
          <cx:pt idx="1756">14228</cx:pt>
          <cx:pt idx="1757">63238</cx:pt>
          <cx:pt idx="1758">12989</cx:pt>
          <cx:pt idx="1759">21476</cx:pt>
          <cx:pt idx="1760">844</cx:pt>
          <cx:pt idx="1761">1686</cx:pt>
          <cx:pt idx="1762">1447</cx:pt>
          <cx:pt idx="1763">1116</cx:pt>
          <cx:pt idx="1764">893</cx:pt>
          <cx:pt idx="1765">1180</cx:pt>
          <cx:pt idx="1766">878</cx:pt>
          <cx:pt idx="1767">1040</cx:pt>
          <cx:pt idx="1768">714</cx:pt>
          <cx:pt idx="1769">727</cx:pt>
          <cx:pt idx="1770">2061</cx:pt>
          <cx:pt idx="1771">1787</cx:pt>
          <cx:pt idx="1772">271</cx:pt>
          <cx:pt idx="1773">1274</cx:pt>
          <cx:pt idx="1774">1570</cx:pt>
          <cx:pt idx="1775">9643</cx:pt>
          <cx:pt idx="1776">348</cx:pt>
          <cx:pt idx="1777">445</cx:pt>
          <cx:pt idx="1778">223</cx:pt>
          <cx:pt idx="1779">881</cx:pt>
          <cx:pt idx="1780">275</cx:pt>
          <cx:pt idx="1781">189</cx:pt>
          <cx:pt idx="1782">288</cx:pt>
          <cx:pt idx="1783">213</cx:pt>
          <cx:pt idx="1784">115</cx:pt>
          <cx:pt idx="1785">88</cx:pt>
          <cx:pt idx="1786">31</cx:pt>
          <cx:pt idx="1787">12957</cx:pt>
          <cx:pt idx="1788">2223</cx:pt>
          <cx:pt idx="1789">860</cx:pt>
          <cx:pt idx="1790">2965</cx:pt>
          <cx:pt idx="1791">5989</cx:pt>
          <cx:pt idx="1792">78095</cx:pt>
          <cx:pt idx="1793">2113</cx:pt>
          <cx:pt idx="1794">6262</cx:pt>
          <cx:pt idx="1795">12416</cx:pt>
          <cx:pt idx="1796">24501</cx:pt>
          <cx:pt idx="1797">3638</cx:pt>
          <cx:pt idx="1798">7392</cx:pt>
          <cx:pt idx="1799">1259</cx:pt>
          <cx:pt idx="1800">39759</cx:pt>
          <cx:pt idx="1801">6670</cx:pt>
          <cx:pt idx="1802">8535</cx:pt>
          <cx:pt idx="1803">60248</cx:pt>
          <cx:pt idx="1804">566359</cx:pt>
          <cx:pt idx="1805">24240</cx:pt>
          <cx:pt idx="1806">5223</cx:pt>
          <cx:pt idx="1807">145311</cx:pt>
          <cx:pt idx="1808">1524</cx:pt>
          <cx:pt idx="1809">2990</cx:pt>
          <cx:pt idx="1810">1697</cx:pt>
          <cx:pt idx="1811">1534</cx:pt>
          <cx:pt idx="1812">1675</cx:pt>
          <cx:pt idx="1813">6841</cx:pt>
          <cx:pt idx="1814">12406</cx:pt>
          <cx:pt idx="1815">16</cx:pt>
          <cx:pt idx="1816">1455</cx:pt>
          <cx:pt idx="1817">2201</cx:pt>
          <cx:pt idx="1818">1283</cx:pt>
          <cx:pt idx="1819">787</cx:pt>
          <cx:pt idx="1820">831</cx:pt>
          <cx:pt idx="1821">762</cx:pt>
          <cx:pt idx="1822">791</cx:pt>
          <cx:pt idx="1823">859</cx:pt>
          <cx:pt idx="1824">741</cx:pt>
          <cx:pt idx="1825">878</cx:pt>
          <cx:pt idx="1826">650</cx:pt>
          <cx:pt idx="1827">1004</cx:pt>
          <cx:pt idx="1828">1227</cx:pt>
          <cx:pt idx="1829">922</cx:pt>
          <cx:pt idx="1830">813</cx:pt>
          <cx:pt idx="1831">950</cx:pt>
          <cx:pt idx="1832">876</cx:pt>
          <cx:pt idx="1833">1130</cx:pt>
          <cx:pt idx="1834">1203</cx:pt>
          <cx:pt idx="1835">1140</cx:pt>
          <cx:pt idx="1836">1140</cx:pt>
          <cx:pt idx="1837">2125</cx:pt>
          <cx:pt idx="1838">2152</cx:pt>
          <cx:pt idx="1839">1753</cx:pt>
          <cx:pt idx="1840">1925</cx:pt>
          <cx:pt idx="1841">1485</cx:pt>
          <cx:pt idx="1842">1924</cx:pt>
          <cx:pt idx="1843">1740</cx:pt>
          <cx:pt idx="1844">1739</cx:pt>
          <cx:pt idx="1845">1643</cx:pt>
          <cx:pt idx="1846">1798</cx:pt>
          <cx:pt idx="1847">1601</cx:pt>
          <cx:pt idx="1848">1639</cx:pt>
          <cx:pt idx="1849">1146</cx:pt>
          <cx:pt idx="1850">1196</cx:pt>
          <cx:pt idx="1851">2322</cx:pt>
          <cx:pt idx="1852">1926</cx:pt>
          <cx:pt idx="1853">1696</cx:pt>
          <cx:pt idx="1854">1699</cx:pt>
          <cx:pt idx="1855">1886</cx:pt>
          <cx:pt idx="1856">2052</cx:pt>
          <cx:pt idx="1857">1587</cx:pt>
          <cx:pt idx="1858">1608</cx:pt>
          <cx:pt idx="1859">2091</cx:pt>
          <cx:pt idx="1860">1711</cx:pt>
          <cx:pt idx="1861">3025</cx:pt>
          <cx:pt idx="1862">3825</cx:pt>
          <cx:pt idx="1863">229</cx:pt>
          <cx:pt idx="1864">228</cx:pt>
          <cx:pt idx="1865">267</cx:pt>
          <cx:pt idx="1866">173</cx:pt>
          <cx:pt idx="1867">328</cx:pt>
          <cx:pt idx="1868">350</cx:pt>
          <cx:pt idx="1869">327</cx:pt>
          <cx:pt idx="1870">332</cx:pt>
          <cx:pt idx="1871">161</cx:pt>
          <cx:pt idx="1872">261</cx:pt>
          <cx:pt idx="1873">198</cx:pt>
          <cx:pt idx="1874">13346</cx:pt>
          <cx:pt idx="1875">3276</cx:pt>
          <cx:pt idx="1876">1748</cx:pt>
          <cx:pt idx="1877">336309</cx:pt>
          <cx:pt idx="1878">20107</cx:pt>
          <cx:pt idx="1879">10458</cx:pt>
          <cx:pt idx="1880">34136</cx:pt>
          <cx:pt idx="1881">572233</cx:pt>
          <cx:pt idx="1882">5611</cx:pt>
          <cx:pt idx="1883">9792</cx:pt>
          <cx:pt idx="1884">19031</cx:pt>
          <cx:pt idx="1885">352218</cx:pt>
          <cx:pt idx="1886">146609</cx:pt>
          <cx:pt idx="1887">142307</cx:pt>
          <cx:pt idx="1888">2448</cx:pt>
          <cx:pt idx="1889">1529</cx:pt>
          <cx:pt idx="1890">3604</cx:pt>
          <cx:pt idx="1891">256</cx:pt>
          <cx:pt idx="1892">245</cx:pt>
          <cx:pt idx="1893">574</cx:pt>
          <cx:pt idx="1894">1057</cx:pt>
          <cx:pt idx="1895">143</cx:pt>
          <cx:pt idx="1896">337</cx:pt>
          <cx:pt idx="1897">140</cx:pt>
          <cx:pt idx="1898">129</cx:pt>
          <cx:pt idx="1899">132</cx:pt>
          <cx:pt idx="1900">258</cx:pt>
          <cx:pt idx="1901">303</cx:pt>
          <cx:pt idx="1902">348</cx:pt>
          <cx:pt idx="1903">215</cx:pt>
          <cx:pt idx="1904">364</cx:pt>
          <cx:pt idx="1905">396</cx:pt>
          <cx:pt idx="1906">620</cx:pt>
          <cx:pt idx="1907">402</cx:pt>
          <cx:pt idx="1908">777</cx:pt>
          <cx:pt idx="1909">266</cx:pt>
          <cx:pt idx="1910">211</cx:pt>
          <cx:pt idx="1911">159</cx:pt>
          <cx:pt idx="1912">181</cx:pt>
          <cx:pt idx="1913">134</cx:pt>
          <cx:pt idx="1914">217</cx:pt>
          <cx:pt idx="1915">981</cx:pt>
          <cx:pt idx="1916">995</cx:pt>
          <cx:pt idx="1917">992</cx:pt>
          <cx:pt idx="1918">1233</cx:pt>
          <cx:pt idx="1919">1802</cx:pt>
          <cx:pt idx="1920">1008</cx:pt>
          <cx:pt idx="1921">1297</cx:pt>
          <cx:pt idx="1922">1963</cx:pt>
          <cx:pt idx="1923">1584</cx:pt>
          <cx:pt idx="1924">950</cx:pt>
          <cx:pt idx="1925">1710</cx:pt>
          <cx:pt idx="1926">1944</cx:pt>
          <cx:pt idx="1927">766</cx:pt>
          <cx:pt idx="1928">555</cx:pt>
          <cx:pt idx="1929">551</cx:pt>
          <cx:pt idx="1930">497</cx:pt>
          <cx:pt idx="1931">2666</cx:pt>
          <cx:pt idx="1932">870</cx:pt>
          <cx:pt idx="1933">639</cx:pt>
          <cx:pt idx="1934">357</cx:pt>
          <cx:pt idx="1935">944</cx:pt>
          <cx:pt idx="1936">644</cx:pt>
          <cx:pt idx="1937">325</cx:pt>
          <cx:pt idx="1938">1283</cx:pt>
          <cx:pt idx="1939">764</cx:pt>
          <cx:pt idx="1940">436</cx:pt>
          <cx:pt idx="1941">885</cx:pt>
          <cx:pt idx="1942">473</cx:pt>
          <cx:pt idx="1943">758</cx:pt>
          <cx:pt idx="1944">393</cx:pt>
          <cx:pt idx="1945">1373</cx:pt>
          <cx:pt idx="1946">1153</cx:pt>
          <cx:pt idx="1947">591</cx:pt>
          <cx:pt idx="1948">595</cx:pt>
          <cx:pt idx="1949">695</cx:pt>
          <cx:pt idx="1950">797</cx:pt>
          <cx:pt idx="1951">947</cx:pt>
          <cx:pt idx="1952">905</cx:pt>
          <cx:pt idx="1953">1069</cx:pt>
          <cx:pt idx="1954">359</cx:pt>
          <cx:pt idx="1955">408</cx:pt>
          <cx:pt idx="1956">1064</cx:pt>
          <cx:pt idx="1957">831</cx:pt>
          <cx:pt idx="1958">952</cx:pt>
          <cx:pt idx="1959">580</cx:pt>
          <cx:pt idx="1960">851</cx:pt>
          <cx:pt idx="1961">961</cx:pt>
          <cx:pt idx="1962">15</cx:pt>
          <cx:pt idx="1963">44956</cx:pt>
          <cx:pt idx="1964">4025</cx:pt>
          <cx:pt idx="1965">1456</cx:pt>
          <cx:pt idx="1966">1684</cx:pt>
          <cx:pt idx="1967">2214</cx:pt>
          <cx:pt idx="1968">640</cx:pt>
          <cx:pt idx="1969">28451</cx:pt>
          <cx:pt idx="1970">86457</cx:pt>
          <cx:pt idx="1971">43156</cx:pt>
          <cx:pt idx="1972">5834</cx:pt>
          <cx:pt idx="1973">7859</cx:pt>
          <cx:pt idx="1974">37983</cx:pt>
          <cx:pt idx="1975">3280</cx:pt>
          <cx:pt idx="1976">1449</cx:pt>
          <cx:pt idx="1977">870</cx:pt>
          <cx:pt idx="1978">177</cx:pt>
          <cx:pt idx="1979">2134</cx:pt>
          <cx:pt idx="1980">972</cx:pt>
          <cx:pt idx="1981">2264</cx:pt>
          <cx:pt idx="1982">3730</cx:pt>
          <cx:pt idx="1983">273</cx:pt>
          <cx:pt idx="1984">5171</cx:pt>
          <cx:pt idx="1985">1363</cx:pt>
          <cx:pt idx="1986">1808</cx:pt>
          <cx:pt idx="1987">1952</cx:pt>
          <cx:pt idx="1988">4724</cx:pt>
          <cx:pt idx="1989">10132</cx:pt>
          <cx:pt idx="1990">245</cx:pt>
          <cx:pt idx="1991">1314</cx:pt>
          <cx:pt idx="1992">4239</cx:pt>
          <cx:pt idx="1993">2663</cx:pt>
          <cx:pt idx="1994">1314</cx:pt>
          <cx:pt idx="1995">1029</cx:pt>
          <cx:pt idx="1996">2608</cx:pt>
          <cx:pt idx="1997">2521</cx:pt>
          <cx:pt idx="1998">1912</cx:pt>
          <cx:pt idx="1999">11872</cx:pt>
          <cx:pt idx="2000">10941</cx:pt>
          <cx:pt idx="2001">9608</cx:pt>
          <cx:pt idx="2002">8708</cx:pt>
          <cx:pt idx="2003">2311</cx:pt>
          <cx:pt idx="2004">6974</cx:pt>
          <cx:pt idx="2005">3540</cx:pt>
          <cx:pt idx="2006">39532</cx:pt>
          <cx:pt idx="2007">8941</cx:pt>
          <cx:pt idx="2008">8967</cx:pt>
          <cx:pt idx="2009">3575</cx:pt>
          <cx:pt idx="2010">4547</cx:pt>
          <cx:pt idx="2011">14932</cx:pt>
          <cx:pt idx="2012">454332</cx:pt>
          <cx:pt idx="2013">1032</cx:pt>
          <cx:pt idx="2014">4819</cx:pt>
          <cx:pt idx="2015">5344</cx:pt>
          <cx:pt idx="2016">12330</cx:pt>
          <cx:pt idx="2017">4291</cx:pt>
          <cx:pt idx="2018">8121</cx:pt>
          <cx:pt idx="2019">12390</cx:pt>
          <cx:pt idx="2020">10553</cx:pt>
          <cx:pt idx="2021">29492</cx:pt>
          <cx:pt idx="2022">24765</cx:pt>
          <cx:pt idx="2023">13352</cx:pt>
          <cx:pt idx="2024">251</cx:pt>
          <cx:pt idx="2025">1413</cx:pt>
          <cx:pt idx="2026">1975</cx:pt>
          <cx:pt idx="2027">3959</cx:pt>
          <cx:pt idx="2028">370</cx:pt>
          <cx:pt idx="2029">7086</cx:pt>
          <cx:pt idx="2030">1709</cx:pt>
          <cx:pt idx="2031">28975</cx:pt>
          <cx:pt idx="2032">3502</cx:pt>
          <cx:pt idx="2033">8233</cx:pt>
          <cx:pt idx="2034">38217</cx:pt>
          <cx:pt idx="2035">583</cx:pt>
          <cx:pt idx="2036">2972</cx:pt>
          <cx:pt idx="2037">5043</cx:pt>
          <cx:pt idx="2038">2087</cx:pt>
          <cx:pt idx="2039">4884</cx:pt>
          <cx:pt idx="2040">3506</cx:pt>
          <cx:pt idx="2041">7167</cx:pt>
          <cx:pt idx="2042">6086</cx:pt>
          <cx:pt idx="2043">50780</cx:pt>
          <cx:pt idx="2044">9260</cx:pt>
          <cx:pt idx="2045">3165</cx:pt>
          <cx:pt idx="2046">2423</cx:pt>
          <cx:pt idx="2047">41533</cx:pt>
          <cx:pt idx="2048">891</cx:pt>
          <cx:pt idx="2049">716</cx:pt>
          <cx:pt idx="2050">7484</cx:pt>
          <cx:pt idx="2051">6900</cx:pt>
          <cx:pt idx="2052">9666</cx:pt>
          <cx:pt idx="2053">47413</cx:pt>
          <cx:pt idx="2054">712</cx:pt>
          <cx:pt idx="2055">20189</cx:pt>
          <cx:pt idx="2056">1956</cx:pt>
          <cx:pt idx="2057">5871</cx:pt>
          <cx:pt idx="2058">1510</cx:pt>
          <cx:pt idx="2059">934</cx:pt>
          <cx:pt idx="2060">21652</cx:pt>
          <cx:pt idx="2061">14702</cx:pt>
          <cx:pt idx="2062">11559</cx:pt>
          <cx:pt idx="2063">10161</cx:pt>
          <cx:pt idx="2064">1352</cx:pt>
          <cx:pt idx="2065">27639</cx:pt>
          <cx:pt idx="2066">11046</cx:pt>
          <cx:pt idx="2067">18567</cx:pt>
          <cx:pt idx="2068">16515</cx:pt>
          <cx:pt idx="2069">24947</cx:pt>
          <cx:pt idx="2070">18226</cx:pt>
          <cx:pt idx="2071">9820</cx:pt>
          <cx:pt idx="2072">2638</cx:pt>
          <cx:pt idx="2073">4351</cx:pt>
          <cx:pt idx="2074">4085</cx:pt>
          <cx:pt idx="2075">5370</cx:pt>
          <cx:pt idx="2076">7386</cx:pt>
          <cx:pt idx="2077">8181</cx:pt>
          <cx:pt idx="2078">10739</cx:pt>
          <cx:pt idx="2079">742862</cx:pt>
          <cx:pt idx="2080">311603</cx:pt>
          <cx:pt idx="2081">5367</cx:pt>
          <cx:pt idx="2082">800717</cx:pt>
          <cx:pt idx="2083">454300</cx:pt>
          <cx:pt idx="2084">501118</cx:pt>
          <cx:pt idx="2085">717374</cx:pt>
          <cx:pt idx="2086">652948</cx:pt>
          <cx:pt idx="2087">1209913</cx:pt>
          <cx:pt idx="2088">9104</cx:pt>
          <cx:pt idx="2089">11178</cx:pt>
          <cx:pt idx="2090">4057</cx:pt>
          <cx:pt idx="2091">47342</cx:pt>
          <cx:pt idx="2092">29200</cx:pt>
          <cx:pt idx="2093">5066</cx:pt>
          <cx:pt idx="2094">2654</cx:pt>
          <cx:pt idx="2095">46314</cx:pt>
          <cx:pt idx="2096">1992</cx:pt>
          <cx:pt idx="2097">54680</cx:pt>
          <cx:pt idx="2098">915424</cx:pt>
          <cx:pt idx="2099">20761</cx:pt>
          <cx:pt idx="2100">9528</cx:pt>
          <cx:pt idx="2101">3480</cx:pt>
          <cx:pt idx="2102">1742</cx:pt>
          <cx:pt idx="2103">332</cx:pt>
          <cx:pt idx="2104">24801</cx:pt>
          <cx:pt idx="2105">20026</cx:pt>
          <cx:pt idx="2106">2629</cx:pt>
          <cx:pt idx="2107">1821</cx:pt>
          <cx:pt idx="2108">51053</cx:pt>
          <cx:pt idx="2109">26770</cx:pt>
          <cx:pt idx="2110">41549</cx:pt>
          <cx:pt idx="2111">418</cx:pt>
          <cx:pt idx="2112">342279</cx:pt>
          <cx:pt idx="2113">2329</cx:pt>
          <cx:pt idx="2114">8781</cx:pt>
          <cx:pt idx="2115">3919</cx:pt>
          <cx:pt idx="2116">2080</cx:pt>
          <cx:pt idx="2117">1961</cx:pt>
          <cx:pt idx="2118">328465</cx:pt>
          <cx:pt idx="2119">411</cx:pt>
          <cx:pt idx="2120">10691</cx:pt>
          <cx:pt idx="2121">873</cx:pt>
          <cx:pt idx="2122">2655</cx:pt>
          <cx:pt idx="2123">2310</cx:pt>
          <cx:pt idx="2124">732</cx:pt>
          <cx:pt idx="2125">870</cx:pt>
          <cx:pt idx="2126">1040</cx:pt>
          <cx:pt idx="2127">150</cx:pt>
          <cx:pt idx="2128">7116</cx:pt>
          <cx:pt idx="2129">29155</cx:pt>
          <cx:pt idx="2130">41637</cx:pt>
          <cx:pt idx="2131">5371</cx:pt>
          <cx:pt idx="2132">894</cx:pt>
          <cx:pt idx="2133">341123</cx:pt>
          <cx:pt idx="2134">11997</cx:pt>
          <cx:pt idx="2135">1475</cx:pt>
          <cx:pt idx="2136">3146</cx:pt>
          <cx:pt idx="2137">2631</cx:pt>
          <cx:pt idx="2138">12942</cx:pt>
          <cx:pt idx="2139">2401</cx:pt>
          <cx:pt idx="2140">2806</cx:pt>
          <cx:pt idx="2141">32780</cx:pt>
          <cx:pt idx="2142">10673</cx:pt>
          <cx:pt idx="2143">11297</cx:pt>
          <cx:pt idx="2144">5892</cx:pt>
          <cx:pt idx="2145">1724</cx:pt>
          <cx:pt idx="2146">8724</cx:pt>
          <cx:pt idx="2147">65689</cx:pt>
          <cx:pt idx="2148">8268</cx:pt>
          <cx:pt idx="2149">5278</cx:pt>
          <cx:pt idx="2150">16434</cx:pt>
          <cx:pt idx="2151">44397</cx:pt>
          <cx:pt idx="2152">4762</cx:pt>
          <cx:pt idx="2153">490</cx:pt>
          <cx:pt idx="2154">1773</cx:pt>
          <cx:pt idx="2155">1479</cx:pt>
          <cx:pt idx="2156">997</cx:pt>
          <cx:pt idx="2157">714</cx:pt>
          <cx:pt idx="2158">38776</cx:pt>
          <cx:pt idx="2159">300</cx:pt>
          <cx:pt idx="2160">13703</cx:pt>
          <cx:pt idx="2161">1211</cx:pt>
          <cx:pt idx="2162">783</cx:pt>
          <cx:pt idx="2163">1321</cx:pt>
          <cx:pt idx="2164">4198</cx:pt>
          <cx:pt idx="2165">144903</cx:pt>
          <cx:pt idx="2166">383</cx:pt>
          <cx:pt idx="2167">755</cx:pt>
          <cx:pt idx="2168">108</cx:pt>
          <cx:pt idx="2169">682</cx:pt>
          <cx:pt idx="2170">371</cx:pt>
          <cx:pt idx="2171">868</cx:pt>
          <cx:pt idx="2172">188</cx:pt>
          <cx:pt idx="2173">757</cx:pt>
          <cx:pt idx="2174">483</cx:pt>
          <cx:pt idx="2175">265</cx:pt>
          <cx:pt idx="2176">1185</cx:pt>
          <cx:pt idx="2177">274</cx:pt>
          <cx:pt idx="2178">915</cx:pt>
          <cx:pt idx="2179">329</cx:pt>
          <cx:pt idx="2180">371</cx:pt>
          <cx:pt idx="2181">483</cx:pt>
          <cx:pt idx="2182">318</cx:pt>
          <cx:pt idx="2183">777</cx:pt>
          <cx:pt idx="2184">839</cx:pt>
          <cx:pt idx="2185">806</cx:pt>
          <cx:pt idx="2186">484</cx:pt>
          <cx:pt idx="2187">687</cx:pt>
          <cx:pt idx="2188">466</cx:pt>
          <cx:pt idx="2189">331</cx:pt>
          <cx:pt idx="2190">478</cx:pt>
          <cx:pt idx="2191">482</cx:pt>
          <cx:pt idx="2192">645</cx:pt>
          <cx:pt idx="2193">499</cx:pt>
          <cx:pt idx="2194">1038</cx:pt>
          <cx:pt idx="2195">671</cx:pt>
          <cx:pt idx="2196">1660</cx:pt>
          <cx:pt idx="2197">381</cx:pt>
          <cx:pt idx="2198">930</cx:pt>
          <cx:pt idx="2199">389</cx:pt>
          <cx:pt idx="2200">729</cx:pt>
          <cx:pt idx="2201">1033</cx:pt>
          <cx:pt idx="2202">1838</cx:pt>
          <cx:pt idx="2203">611</cx:pt>
          <cx:pt idx="2204">648</cx:pt>
          <cx:pt idx="2205">770</cx:pt>
          <cx:pt idx="2206">511</cx:pt>
          <cx:pt idx="2207">651</cx:pt>
          <cx:pt idx="2208">588</cx:pt>
          <cx:pt idx="2209">510</cx:pt>
          <cx:pt idx="2210">805</cx:pt>
          <cx:pt idx="2211">404</cx:pt>
          <cx:pt idx="2212">739</cx:pt>
          <cx:pt idx="2213">761</cx:pt>
          <cx:pt idx="2214">456</cx:pt>
          <cx:pt idx="2215">3218</cx:pt>
          <cx:pt idx="2216">2107</cx:pt>
          <cx:pt idx="2217">1248</cx:pt>
          <cx:pt idx="2218">1131</cx:pt>
          <cx:pt idx="2219">743</cx:pt>
          <cx:pt idx="2220">730</cx:pt>
          <cx:pt idx="2221">1698</cx:pt>
          <cx:pt idx="2222">1022</cx:pt>
          <cx:pt idx="2223">456</cx:pt>
          <cx:pt idx="2224">709</cx:pt>
          <cx:pt idx="2225">673</cx:pt>
          <cx:pt idx="2226">3487</cx:pt>
          <cx:pt idx="2227">678</cx:pt>
          <cx:pt idx="2228">2123</cx:pt>
          <cx:pt idx="2229">798</cx:pt>
          <cx:pt idx="2230">744</cx:pt>
          <cx:pt idx="2231">743</cx:pt>
          <cx:pt idx="2232">762</cx:pt>
          <cx:pt idx="2233">895</cx:pt>
          <cx:pt idx="2234">1180</cx:pt>
          <cx:pt idx="2235">530</cx:pt>
          <cx:pt idx="2236">1161</cx:pt>
          <cx:pt idx="2237">1095</cx:pt>
          <cx:pt idx="2238">763</cx:pt>
          <cx:pt idx="2239">599</cx:pt>
          <cx:pt idx="2240">1056</cx:pt>
          <cx:pt idx="2241">634</cx:pt>
          <cx:pt idx="2242">977</cx:pt>
          <cx:pt idx="2243">443</cx:pt>
          <cx:pt idx="2244">547</cx:pt>
          <cx:pt idx="2245">383</cx:pt>
          <cx:pt idx="2246">548</cx:pt>
          <cx:pt idx="2247">773</cx:pt>
          <cx:pt idx="2248">24625</cx:pt>
          <cx:pt idx="2249">165</cx:pt>
          <cx:pt idx="2250">78</cx:pt>
          <cx:pt idx="2251">247139</cx:pt>
          <cx:pt idx="2252">49895</cx:pt>
          <cx:pt idx="2253">347724</cx:pt>
          <cx:pt idx="2254">5807</cx:pt>
          <cx:pt idx="2255">115248</cx:pt>
          <cx:pt idx="2256">37766</cx:pt>
          <cx:pt idx="2257">88442</cx:pt>
          <cx:pt idx="2258">26295</cx:pt>
          <cx:pt idx="2259">3694</cx:pt>
          <cx:pt idx="2260">39627</cx:pt>
          <cx:pt idx="2261">10131</cx:pt>
          <cx:pt idx="2262">2797</cx:pt>
          <cx:pt idx="2263">11917</cx:pt>
          <cx:pt idx="2264">232277</cx:pt>
          <cx:pt idx="2265">25814</cx:pt>
          <cx:pt idx="2266">5897</cx:pt>
          <cx:pt idx="2267">40339</cx:pt>
          <cx:pt idx="2268">1121</cx:pt>
          <cx:pt idx="2269">1720</cx:pt>
          <cx:pt idx="2270">431</cx:pt>
          <cx:pt idx="2271">2899</cx:pt>
          <cx:pt idx="2272">22464</cx:pt>
          <cx:pt idx="2273">3755</cx:pt>
          <cx:pt idx="2274">724</cx:pt>
          <cx:pt idx="2275">7203</cx:pt>
          <cx:pt idx="2276">42</cx:pt>
          <cx:pt idx="2277">196</cx:pt>
          <cx:pt idx="2278">2793</cx:pt>
          <cx:pt idx="2279">1082</cx:pt>
          <cx:pt idx="2280">739</cx:pt>
          <cx:pt idx="2281">119</cx:pt>
          <cx:pt idx="2282">158</cx:pt>
          <cx:pt idx="2283">130</cx:pt>
          <cx:pt idx="2284">173</cx:pt>
          <cx:pt idx="2285">184</cx:pt>
          <cx:pt idx="2286">184</cx:pt>
          <cx:pt idx="2287">303</cx:pt>
          <cx:pt idx="2288">256</cx:pt>
          <cx:pt idx="2289">260</cx:pt>
          <cx:pt idx="2290">190</cx:pt>
          <cx:pt idx="2291">90</cx:pt>
          <cx:pt idx="2292">246</cx:pt>
          <cx:pt idx="2293">689</cx:pt>
          <cx:pt idx="2294">1065</cx:pt>
          <cx:pt idx="2295">4652</cx:pt>
          <cx:pt idx="2296">416</cx:pt>
          <cx:pt idx="2297">798</cx:pt>
          <cx:pt idx="2298">6324</cx:pt>
          <cx:pt idx="2299">184</cx:pt>
          <cx:pt idx="2300">227</cx:pt>
          <cx:pt idx="2301">656</cx:pt>
          <cx:pt idx="2302">140</cx:pt>
          <cx:pt idx="2303">143</cx:pt>
          <cx:pt idx="2304">808</cx:pt>
          <cx:pt idx="2305">71</cx:pt>
          <cx:pt idx="2306">2232</cx:pt>
          <cx:pt idx="2307">1584</cx:pt>
          <cx:pt idx="2308">1687</cx:pt>
          <cx:pt idx="2309">888</cx:pt>
          <cx:pt idx="2310">1631</cx:pt>
          <cx:pt idx="2311">1118</cx:pt>
          <cx:pt idx="2312">605</cx:pt>
          <cx:pt idx="2313">3429</cx:pt>
          <cx:pt idx="2314">145</cx:pt>
          <cx:pt idx="2315">486</cx:pt>
          <cx:pt idx="2316">650</cx:pt>
          <cx:pt idx="2317">731</cx:pt>
          <cx:pt idx="2318">731</cx:pt>
          <cx:pt idx="2319">692</cx:pt>
          <cx:pt idx="2320">804</cx:pt>
          <cx:pt idx="2321">772</cx:pt>
          <cx:pt idx="2322">1050</cx:pt>
          <cx:pt idx="2323">1146</cx:pt>
          <cx:pt idx="2324">1097</cx:pt>
          <cx:pt idx="2325">1376</cx:pt>
          <cx:pt idx="2326">1338</cx:pt>
          <cx:pt idx="2327">1913</cx:pt>
          <cx:pt idx="2328">14649</cx:pt>
          <cx:pt idx="2329">148</cx:pt>
          <cx:pt idx="2330">730</cx:pt>
          <cx:pt idx="2331">9061</cx:pt>
          <cx:pt idx="2332">579870</cx:pt>
          <cx:pt idx="2333">462596</cx:pt>
          <cx:pt idx="2334">4438</cx:pt>
          <cx:pt idx="2335">6345</cx:pt>
          <cx:pt idx="2336">3831</cx:pt>
          <cx:pt idx="2337">3701</cx:pt>
          <cx:pt idx="2338">23624</cx:pt>
          <cx:pt idx="2339">2645</cx:pt>
          <cx:pt idx="2340">2320</cx:pt>
          <cx:pt idx="2341">956</cx:pt>
          <cx:pt idx="2342">3707</cx:pt>
          <cx:pt idx="2343">13528</cx:pt>
          <cx:pt idx="2344">5529</cx:pt>
          <cx:pt idx="2345">3249</cx:pt>
          <cx:pt idx="2346">269</cx:pt>
          <cx:pt idx="2347">5715</cx:pt>
          <cx:pt idx="2348">309</cx:pt>
          <cx:pt idx="2349">8562</cx:pt>
          <cx:pt idx="2350">248</cx:pt>
          <cx:pt idx="2351">5437</cx:pt>
          <cx:pt idx="2352">878</cx:pt>
          <cx:pt idx="2353">522</cx:pt>
          <cx:pt idx="2354">3867</cx:pt>
          <cx:pt idx="2355">1213</cx:pt>
          <cx:pt idx="2356">5078</cx:pt>
          <cx:pt idx="2357">8910</cx:pt>
          <cx:pt idx="2358">14871</cx:pt>
          <cx:pt idx="2359">10002</cx:pt>
          <cx:pt idx="2360">8912</cx:pt>
          <cx:pt idx="2361">1313</cx:pt>
          <cx:pt idx="2362">2542</cx:pt>
          <cx:pt idx="2363">477</cx:pt>
          <cx:pt idx="2364">777</cx:pt>
          <cx:pt idx="2365">3392</cx:pt>
          <cx:pt idx="2366">1216</cx:pt>
          <cx:pt idx="2367">163</cx:pt>
          <cx:pt idx="2368">459</cx:pt>
          <cx:pt idx="2369">1004</cx:pt>
          <cx:pt idx="2370">4530</cx:pt>
          <cx:pt idx="2371">977</cx:pt>
          <cx:pt idx="2372">1761</cx:pt>
          <cx:pt idx="2373">1033</cx:pt>
          <cx:pt idx="2374">2051</cx:pt>
          <cx:pt idx="2375">2710</cx:pt>
          <cx:pt idx="2376">13477</cx:pt>
          <cx:pt idx="2377">1128</cx:pt>
          <cx:pt idx="2378">5248</cx:pt>
          <cx:pt idx="2379">6003</cx:pt>
          <cx:pt idx="2380">10584</cx:pt>
          <cx:pt idx="2381">1031</cx:pt>
          <cx:pt idx="2382">2200</cx:pt>
          <cx:pt idx="2383">1722</cx:pt>
          <cx:pt idx="2384">4603</cx:pt>
          <cx:pt idx="2385">3593</cx:pt>
          <cx:pt idx="2386">82</cx:pt>
          <cx:pt idx="2387">4080</cx:pt>
          <cx:pt idx="2388">534</cx:pt>
          <cx:pt idx="2389">173</cx:pt>
          <cx:pt idx="2390">662</cx:pt>
          <cx:pt idx="2391">13908</cx:pt>
          <cx:pt idx="2392">1128</cx:pt>
          <cx:pt idx="2393">1281</cx:pt>
          <cx:pt idx="2394">3911</cx:pt>
          <cx:pt idx="2395">2731</cx:pt>
          <cx:pt idx="2396">1028</cx:pt>
          <cx:pt idx="2397">1010</cx:pt>
          <cx:pt idx="2398">1119</cx:pt>
          <cx:pt idx="2399">402</cx:pt>
          <cx:pt idx="2400">498</cx:pt>
          <cx:pt idx="2401">1031</cx:pt>
          <cx:pt idx="2402">5068</cx:pt>
          <cx:pt idx="2403">654</cx:pt>
          <cx:pt idx="2404">1177</cx:pt>
          <cx:pt idx="2405">546</cx:pt>
          <cx:pt idx="2406">2717</cx:pt>
          <cx:pt idx="2407">1188</cx:pt>
          <cx:pt idx="2408">1411</cx:pt>
          <cx:pt idx="2409">1800</cx:pt>
          <cx:pt idx="2410">205</cx:pt>
          <cx:pt idx="2411">1580</cx:pt>
          <cx:pt idx="2412">430</cx:pt>
          <cx:pt idx="2413">2024</cx:pt>
          <cx:pt idx="2414">2477</cx:pt>
          <cx:pt idx="2415">609</cx:pt>
          <cx:pt idx="2416">1714</cx:pt>
          <cx:pt idx="2417">1950</cx:pt>
          <cx:pt idx="2418">2462</cx:pt>
          <cx:pt idx="2419">1425</cx:pt>
          <cx:pt idx="2420">1058</cx:pt>
          <cx:pt idx="2421">1015</cx:pt>
          <cx:pt idx="2422">807</cx:pt>
          <cx:pt idx="2423">970</cx:pt>
          <cx:pt idx="2424">12816</cx:pt>
          <cx:pt idx="2425">1199</cx:pt>
          <cx:pt idx="2426">617</cx:pt>
          <cx:pt idx="2427">401</cx:pt>
          <cx:pt idx="2428">8948</cx:pt>
          <cx:pt idx="2429">206</cx:pt>
          <cx:pt idx="2430">697</cx:pt>
          <cx:pt idx="2431">459</cx:pt>
          <cx:pt idx="2432">949</cx:pt>
          <cx:pt idx="2433">324</cx:pt>
          <cx:pt idx="2434">286</cx:pt>
          <cx:pt idx="2435">650</cx:pt>
          <cx:pt idx="2436">14330</cx:pt>
          <cx:pt idx="2437">2113</cx:pt>
          <cx:pt idx="2438">335</cx:pt>
          <cx:pt idx="2439">355</cx:pt>
          <cx:pt idx="2440">185</cx:pt>
          <cx:pt idx="2441">520</cx:pt>
          <cx:pt idx="2442">703</cx:pt>
          <cx:pt idx="2443">37</cx:pt>
          <cx:pt idx="2444">267</cx:pt>
          <cx:pt idx="2445">666</cx:pt>
          <cx:pt idx="2446">489</cx:pt>
          <cx:pt idx="2447">226</cx:pt>
          <cx:pt idx="2448">131</cx:pt>
          <cx:pt idx="2449">866</cx:pt>
          <cx:pt idx="2450">320</cx:pt>
          <cx:pt idx="2451">353</cx:pt>
          <cx:pt idx="2452">1358</cx:pt>
          <cx:pt idx="2453">315</cx:pt>
          <cx:pt idx="2454">895</cx:pt>
          <cx:pt idx="2455">189</cx:pt>
          <cx:pt idx="2456">24797</cx:pt>
          <cx:pt idx="2457">421</cx:pt>
          <cx:pt idx="2458">1085</cx:pt>
          <cx:pt idx="2459">1703</cx:pt>
          <cx:pt idx="2460">4601</cx:pt>
          <cx:pt idx="2461">1587</cx:pt>
          <cx:pt idx="2462">1473</cx:pt>
          <cx:pt idx="2463">29</cx:pt>
          <cx:pt idx="2464">17</cx:pt>
          <cx:pt idx="2465">1140</cx:pt>
          <cx:pt idx="2466">330</cx:pt>
          <cx:pt idx="2467">159</cx:pt>
          <cx:pt idx="2468">395</cx:pt>
          <cx:pt idx="2469">1712</cx:pt>
          <cx:pt idx="2470">637</cx:pt>
          <cx:pt idx="2471">972</cx:pt>
          <cx:pt idx="2472">4520</cx:pt>
          <cx:pt idx="2473">300</cx:pt>
          <cx:pt idx="2474">3234</cx:pt>
          <cx:pt idx="2475">2228</cx:pt>
          <cx:pt idx="2476">18481</cx:pt>
          <cx:pt idx="2477">736</cx:pt>
          <cx:pt idx="2478">2405</cx:pt>
          <cx:pt idx="2479">151016</cx:pt>
          <cx:pt idx="2480">7713</cx:pt>
          <cx:pt idx="2481">793</cx:pt>
          <cx:pt idx="2482">42129</cx:pt>
          <cx:pt idx="2483">14312</cx:pt>
          <cx:pt idx="2484">3362</cx:pt>
          <cx:pt idx="2485">2293</cx:pt>
          <cx:pt idx="2486">152</cx:pt>
          <cx:pt idx="2487">31736</cx:pt>
          <cx:pt idx="2488">7431</cx:pt>
          <cx:pt idx="2489">15360</cx:pt>
          <cx:pt idx="2490">12981</cx:pt>
          <cx:pt idx="2491">588</cx:pt>
          <cx:pt idx="2492">53962</cx:pt>
          <cx:pt idx="2493">1466</cx:pt>
          <cx:pt idx="2494">3170</cx:pt>
          <cx:pt idx="2495">2161</cx:pt>
          <cx:pt idx="2496">1226</cx:pt>
          <cx:pt idx="2497">8143</cx:pt>
          <cx:pt idx="2498">7605</cx:pt>
          <cx:pt idx="2499">5012</cx:pt>
          <cx:pt idx="2500">2592</cx:pt>
          <cx:pt idx="2501">2080</cx:pt>
          <cx:pt idx="2502">3500</cx:pt>
          <cx:pt idx="2503">1515</cx:pt>
          <cx:pt idx="2504">1879</cx:pt>
          <cx:pt idx="2505">1694</cx:pt>
          <cx:pt idx="2506">1902</cx:pt>
          <cx:pt idx="2507">3785</cx:pt>
          <cx:pt idx="2508">4116</cx:pt>
          <cx:pt idx="2509">1789</cx:pt>
          <cx:pt idx="2510">3874</cx:pt>
          <cx:pt idx="2511">12251</cx:pt>
          <cx:pt idx="2512">2368</cx:pt>
          <cx:pt idx="2513">155</cx:pt>
          <cx:pt idx="2514">2187</cx:pt>
          <cx:pt idx="2515">1710</cx:pt>
          <cx:pt idx="2516">1769</cx:pt>
          <cx:pt idx="2517">2298</cx:pt>
          <cx:pt idx="2518">3051</cx:pt>
          <cx:pt idx="2519">5004</cx:pt>
          <cx:pt idx="2520">1865</cx:pt>
          <cx:pt idx="2521">1848</cx:pt>
          <cx:pt idx="2522">2553</cx:pt>
          <cx:pt idx="2523">4482</cx:pt>
          <cx:pt idx="2524">2217</cx:pt>
          <cx:pt idx="2525">3559</cx:pt>
          <cx:pt idx="2526">2686</cx:pt>
          <cx:pt idx="2527">1857</cx:pt>
          <cx:pt idx="2528">1180</cx:pt>
          <cx:pt idx="2529">1824</cx:pt>
          <cx:pt idx="2530">1665</cx:pt>
          <cx:pt idx="2531">3271</cx:pt>
          <cx:pt idx="2532">2164</cx:pt>
          <cx:pt idx="2533">6726</cx:pt>
          <cx:pt idx="2534">1335</cx:pt>
          <cx:pt idx="2535">2750</cx:pt>
          <cx:pt idx="2536">2338</cx:pt>
          <cx:pt idx="2537">2427</cx:pt>
          <cx:pt idx="2538">3460</cx:pt>
          <cx:pt idx="2539">3795</cx:pt>
          <cx:pt idx="2540">1839</cx:pt>
          <cx:pt idx="2541">1523</cx:pt>
          <cx:pt idx="2542">903</cx:pt>
          <cx:pt idx="2543">4486</cx:pt>
          <cx:pt idx="2544">3301</cx:pt>
          <cx:pt idx="2545">873</cx:pt>
          <cx:pt idx="2546">1473</cx:pt>
          <cx:pt idx="2547">6708</cx:pt>
          <cx:pt idx="2548">3297</cx:pt>
          <cx:pt idx="2549">2070</cx:pt>
          <cx:pt idx="2550">4538</cx:pt>
          <cx:pt idx="2551">2293</cx:pt>
          <cx:pt idx="2552">4938</cx:pt>
          <cx:pt idx="2553">3261</cx:pt>
          <cx:pt idx="2554">1224</cx:pt>
          <cx:pt idx="2555">2301</cx:pt>
          <cx:pt idx="2556">2148</cx:pt>
          <cx:pt idx="2557">5932</cx:pt>
          <cx:pt idx="2558">1234</cx:pt>
          <cx:pt idx="2559">777</cx:pt>
          <cx:pt idx="2560">4621</cx:pt>
          <cx:pt idx="2561">2246</cx:pt>
          <cx:pt idx="2562">949</cx:pt>
          <cx:pt idx="2563">3281</cx:pt>
          <cx:pt idx="2564">3106</cx:pt>
          <cx:pt idx="2565">1508</cx:pt>
          <cx:pt idx="2566">6931</cx:pt>
          <cx:pt idx="2567">8451</cx:pt>
          <cx:pt idx="2568">2263</cx:pt>
          <cx:pt idx="2569">2938</cx:pt>
          <cx:pt idx="2570">3191</cx:pt>
          <cx:pt idx="2571">3085</cx:pt>
          <cx:pt idx="2572">1485</cx:pt>
          <cx:pt idx="2573">2416</cx:pt>
          <cx:pt idx="2574">2672</cx:pt>
          <cx:pt idx="2575">2756</cx:pt>
          <cx:pt idx="2576">2892</cx:pt>
          <cx:pt idx="2577">2476</cx:pt>
          <cx:pt idx="2578">3678</cx:pt>
          <cx:pt idx="2579">2813</cx:pt>
          <cx:pt idx="2580">10038</cx:pt>
          <cx:pt idx="2581">1643</cx:pt>
          <cx:pt idx="2582">1191</cx:pt>
          <cx:pt idx="2583">1878</cx:pt>
          <cx:pt idx="2584">976</cx:pt>
          <cx:pt idx="2585">1074</cx:pt>
          <cx:pt idx="2586">2018</cx:pt>
          <cx:pt idx="2587">93049</cx:pt>
          <cx:pt idx="2588">20839</cx:pt>
          <cx:pt idx="2589">582</cx:pt>
          <cx:pt idx="2590">31890</cx:pt>
          <cx:pt idx="2591">320</cx:pt>
          <cx:pt idx="2592">62</cx:pt>
          <cx:pt idx="2593">2010</cx:pt>
          <cx:pt idx="2594">9383</cx:pt>
          <cx:pt idx="2595">27397</cx:pt>
          <cx:pt idx="2596">14011</cx:pt>
          <cx:pt idx="2597">48068</cx:pt>
          <cx:pt idx="2598">9919</cx:pt>
          <cx:pt idx="2599">99570</cx:pt>
          <cx:pt idx="2600">12873</cx:pt>
          <cx:pt idx="2601">3750</cx:pt>
          <cx:pt idx="2602">21537</cx:pt>
          <cx:pt idx="2603">4264</cx:pt>
          <cx:pt idx="2604">94194</cx:pt>
          <cx:pt idx="2605">21413</cx:pt>
          <cx:pt idx="2606">825</cx:pt>
          <cx:pt idx="2607">2542</cx:pt>
          <cx:pt idx="2608">7550</cx:pt>
          <cx:pt idx="2609">4532</cx:pt>
          <cx:pt idx="2610">308</cx:pt>
          <cx:pt idx="2611">70791</cx:pt>
          <cx:pt idx="2612">4759</cx:pt>
          <cx:pt idx="2613">323919</cx:pt>
          <cx:pt idx="2614">586</cx:pt>
          <cx:pt idx="2615">504</cx:pt>
          <cx:pt idx="2616">484</cx:pt>
          <cx:pt idx="2617">543</cx:pt>
          <cx:pt idx="2618">573</cx:pt>
          <cx:pt idx="2619">667</cx:pt>
          <cx:pt idx="2620">722</cx:pt>
          <cx:pt idx="2621">867</cx:pt>
          <cx:pt idx="2622">559</cx:pt>
          <cx:pt idx="2623">737</cx:pt>
          <cx:pt idx="2624">1037</cx:pt>
          <cx:pt idx="2625">883</cx:pt>
          <cx:pt idx="2626">820</cx:pt>
          <cx:pt idx="2627">879</cx:pt>
          <cx:pt idx="2628">824</cx:pt>
          <cx:pt idx="2629">1063</cx:pt>
          <cx:pt idx="2630">2153</cx:pt>
          <cx:pt idx="2631">743</cx:pt>
          <cx:pt idx="2632">685</cx:pt>
          <cx:pt idx="2633">681</cx:pt>
          <cx:pt idx="2634">635</cx:pt>
          <cx:pt idx="2635">1169</cx:pt>
          <cx:pt idx="2636">21096</cx:pt>
          <cx:pt idx="2637">127421</cx:pt>
          <cx:pt idx="2638">675</cx:pt>
          <cx:pt idx="2639">94</cx:pt>
          <cx:pt idx="2640">3620</cx:pt>
          <cx:pt idx="2641">1158</cx:pt>
          <cx:pt idx="2642">122</cx:pt>
          <cx:pt idx="2643">223</cx:pt>
          <cx:pt idx="2644">633</cx:pt>
          <cx:pt idx="2645">7467</cx:pt>
          <cx:pt idx="2646">684</cx:pt>
          <cx:pt idx="2647">493</cx:pt>
          <cx:pt idx="2648">269</cx:pt>
          <cx:pt idx="2649">22349</cx:pt>
          <cx:pt idx="2650">37379</cx:pt>
          <cx:pt idx="2651">3903</cx:pt>
          <cx:pt idx="2652">7790</cx:pt>
          <cx:pt idx="2653">161</cx:pt>
          <cx:pt idx="2654">10298</cx:pt>
          <cx:pt idx="2655">771</cx:pt>
          <cx:pt idx="2656">1022</cx:pt>
          <cx:pt idx="2657">223</cx:pt>
          <cx:pt idx="2658">350923</cx:pt>
          <cx:pt idx="2659">96536</cx:pt>
          <cx:pt idx="2660">210599</cx:pt>
          <cx:pt idx="2661">4480</cx:pt>
          <cx:pt idx="2662">312</cx:pt>
          <cx:pt idx="2663">14</cx:pt>
          <cx:pt idx="2664">844</cx:pt>
          <cx:pt idx="2665">1781</cx:pt>
          <cx:pt idx="2666">415</cx:pt>
          <cx:pt idx="2667">25064</cx:pt>
          <cx:pt idx="2668">780170</cx:pt>
          <cx:pt idx="2669">121856</cx:pt>
          <cx:pt idx="2670">3104</cx:pt>
          <cx:pt idx="2671">2953</cx:pt>
          <cx:pt idx="2672">2280</cx:pt>
          <cx:pt idx="2673">679</cx:pt>
          <cx:pt idx="2674">6617</cx:pt>
          <cx:pt idx="2675">2632</cx:pt>
          <cx:pt idx="2676">152471</cx:pt>
          <cx:pt idx="2677">39294</cx:pt>
          <cx:pt idx="2678">43265</cx:pt>
          <cx:pt idx="2679">59657</cx:pt>
          <cx:pt idx="2680">207564</cx:pt>
          <cx:pt idx="2681">55714</cx:pt>
          <cx:pt idx="2682">30806</cx:pt>
          <cx:pt idx="2683">6483</cx:pt>
          <cx:pt idx="2684">595</cx:pt>
          <cx:pt idx="2685">191</cx:pt>
          <cx:pt idx="2686">850</cx:pt>
          <cx:pt idx="2687">5875</cx:pt>
          <cx:pt idx="2688">16</cx:pt>
          <cx:pt idx="2689">23</cx:pt>
          <cx:pt idx="2690">13</cx:pt>
          <cx:pt idx="2691">41</cx:pt>
          <cx:pt idx="2692">43</cx:pt>
          <cx:pt idx="2693">19</cx:pt>
          <cx:pt idx="2694">13</cx:pt>
          <cx:pt idx="2695">21806</cx:pt>
          <cx:pt idx="2696">3696</cx:pt>
          <cx:pt idx="2697">1323</cx:pt>
          <cx:pt idx="2698">57982</cx:pt>
          <cx:pt idx="2699">67300</cx:pt>
          <cx:pt idx="2700">1998</cx:pt>
          <cx:pt idx="2701">15949</cx:pt>
          <cx:pt idx="2702">3661</cx:pt>
          <cx:pt idx="2703">6662</cx:pt>
          <cx:pt idx="2704">23404</cx:pt>
          <cx:pt idx="2705">7088</cx:pt>
          <cx:pt idx="2706">23259</cx:pt>
          <cx:pt idx="2707">8715</cx:pt>
          <cx:pt idx="2708">11637</cx:pt>
          <cx:pt idx="2709">1267</cx:pt>
          <cx:pt idx="2710">128</cx:pt>
          <cx:pt idx="2711">239</cx:pt>
          <cx:pt idx="2712">3807</cx:pt>
          <cx:pt idx="2713">86</cx:pt>
          <cx:pt idx="2714">1192</cx:pt>
          <cx:pt idx="2715">535</cx:pt>
          <cx:pt idx="2716">6435</cx:pt>
          <cx:pt idx="2717">1632</cx:pt>
          <cx:pt idx="2718">15</cx:pt>
          <cx:pt idx="2719">503</cx:pt>
          <cx:pt idx="2720">1172</cx:pt>
          <cx:pt idx="2721">1712</cx:pt>
          <cx:pt idx="2722">147</cx:pt>
          <cx:pt idx="2723">194</cx:pt>
          <cx:pt idx="2724">201</cx:pt>
          <cx:pt idx="2725">1866</cx:pt>
          <cx:pt idx="2726">2591</cx:pt>
          <cx:pt idx="2727">64675</cx:pt>
          <cx:pt idx="2728">49552</cx:pt>
          <cx:pt idx="2729">80735</cx:pt>
          <cx:pt idx="2730">86026</cx:pt>
          <cx:pt idx="2731">5704</cx:pt>
          <cx:pt idx="2732">68833</cx:pt>
          <cx:pt idx="2733">28555</cx:pt>
          <cx:pt idx="2734">32422</cx:pt>
          <cx:pt idx="2735">1099</cx:pt>
          <cx:pt idx="2736">2900</cx:pt>
          <cx:pt idx="2737">8975</cx:pt>
          <cx:pt idx="2738">2139</cx:pt>
          <cx:pt idx="2739">45476</cx:pt>
          <cx:pt idx="2740">7297</cx:pt>
          <cx:pt idx="2741">3496</cx:pt>
          <cx:pt idx="2742">44839</cx:pt>
          <cx:pt idx="2743">484</cx:pt>
          <cx:pt idx="2744">4366</cx:pt>
          <cx:pt idx="2745">204</cx:pt>
          <cx:pt idx="2746">1066</cx:pt>
          <cx:pt idx="2747">21255</cx:pt>
          <cx:pt idx="2748">147995</cx:pt>
          <cx:pt idx="2749">13605</cx:pt>
          <cx:pt idx="2750">11338</cx:pt>
          <cx:pt idx="2751">11080</cx:pt>
          <cx:pt idx="2752">254881</cx:pt>
          <cx:pt idx="2753">4191</cx:pt>
          <cx:pt idx="2754">137</cx:pt>
          <cx:pt idx="2755">142</cx:pt>
          <cx:pt idx="2756">1920</cx:pt>
          <cx:pt idx="2757">1733</cx:pt>
          <cx:pt idx="2758">6514</cx:pt>
          <cx:pt idx="2759">6373</cx:pt>
          <cx:pt idx="2760">60017</cx:pt>
          <cx:pt idx="2761">28509</cx:pt>
          <cx:pt idx="2762">19929</cx:pt>
          <cx:pt idx="2763">16792</cx:pt>
          <cx:pt idx="2764">19975</cx:pt>
          <cx:pt idx="2765">45620</cx:pt>
          <cx:pt idx="2766">89045</cx:pt>
          <cx:pt idx="2767">123527</cx:pt>
          <cx:pt idx="2768">112510</cx:pt>
          <cx:pt idx="2769">30484</cx:pt>
          <cx:pt idx="2770">65845</cx:pt>
          <cx:pt idx="2771">58534</cx:pt>
          <cx:pt idx="2772">51107</cx:pt>
          <cx:pt idx="2773">92559</cx:pt>
          <cx:pt idx="2774">87751</cx:pt>
          <cx:pt idx="2775">63699</cx:pt>
          <cx:pt idx="2776">108022</cx:pt>
          <cx:pt idx="2777">129247</cx:pt>
          <cx:pt idx="2778">117527</cx:pt>
          <cx:pt idx="2779">124815</cx:pt>
          <cx:pt idx="2780">37976</cx:pt>
          <cx:pt idx="2781">186514</cx:pt>
          <cx:pt idx="2782">79689</cx:pt>
          <cx:pt idx="2783">80128</cx:pt>
          <cx:pt idx="2784">59877</cx:pt>
          <cx:pt idx="2785">110661</cx:pt>
          <cx:pt idx="2786">94704</cx:pt>
          <cx:pt idx="2787">63455</cx:pt>
          <cx:pt idx="2788">98911</cx:pt>
          <cx:pt idx="2789">67270</cx:pt>
          <cx:pt idx="2790">153123</cx:pt>
          <cx:pt idx="2791">442</cx:pt>
          <cx:pt idx="2792">1578</cx:pt>
          <cx:pt idx="2793">872</cx:pt>
          <cx:pt idx="2794">1058</cx:pt>
          <cx:pt idx="2795">385066</cx:pt>
          <cx:pt idx="2796">17738</cx:pt>
          <cx:pt idx="2797">46546</cx:pt>
          <cx:pt idx="2798">3471</cx:pt>
          <cx:pt idx="2799">231096</cx:pt>
          <cx:pt idx="2800">239</cx:pt>
          <cx:pt idx="2801">1258</cx:pt>
          <cx:pt idx="2802">23617</cx:pt>
          <cx:pt idx="2803">22016</cx:pt>
          <cx:pt idx="2804">17283</cx:pt>
          <cx:pt idx="2805">5026</cx:pt>
          <cx:pt idx="2806">34819</cx:pt>
          <cx:pt idx="2807">4101</cx:pt>
          <cx:pt idx="2808">2496</cx:pt>
          <cx:pt idx="2809">21799</cx:pt>
          <cx:pt idx="2810">70247</cx:pt>
          <cx:pt idx="2811">234300</cx:pt>
          <cx:pt idx="2812">584</cx:pt>
          <cx:pt idx="2813">105840</cx:pt>
          <cx:pt idx="2814">33466</cx:pt>
          <cx:pt idx="2815">137628</cx:pt>
          <cx:pt idx="2816">18367</cx:pt>
          <cx:pt idx="2817">4690</cx:pt>
          <cx:pt idx="2818">0</cx:pt>
          <cx:pt idx="2819">1403</cx:pt>
          <cx:pt idx="2820">160104</cx:pt>
          <cx:pt idx="2821">2595</cx:pt>
          <cx:pt idx="2822">3380</cx:pt>
          <cx:pt idx="2823">10263</cx:pt>
          <cx:pt idx="2824">1879</cx:pt>
          <cx:pt idx="2825">5134</cx:pt>
          <cx:pt idx="2826">7546</cx:pt>
          <cx:pt idx="2827">2517</cx:pt>
          <cx:pt idx="2828">2576</cx:pt>
          <cx:pt idx="2829">1156</cx:pt>
          <cx:pt idx="2830">3131</cx:pt>
          <cx:pt idx="2831">1767</cx:pt>
          <cx:pt idx="2832">1415</cx:pt>
          <cx:pt idx="2833">2142</cx:pt>
          <cx:pt idx="2834">2931</cx:pt>
          <cx:pt idx="2835">65947</cx:pt>
          <cx:pt idx="2836">45842</cx:pt>
          <cx:pt idx="2837">7921</cx:pt>
          <cx:pt idx="2838">7267</cx:pt>
          <cx:pt idx="2839">6252</cx:pt>
          <cx:pt idx="2840">4813</cx:pt>
          <cx:pt idx="2841">4491</cx:pt>
          <cx:pt idx="2842">1174</cx:pt>
          <cx:pt idx="2843">820</cx:pt>
          <cx:pt idx="2844">15277</cx:pt>
          <cx:pt idx="2845">1319</cx:pt>
          <cx:pt idx="2846">12615</cx:pt>
          <cx:pt idx="2847">521</cx:pt>
          <cx:pt idx="2848">5499</cx:pt>
          <cx:pt idx="2849">3798</cx:pt>
          <cx:pt idx="2850">5744</cx:pt>
          <cx:pt idx="2851">3758</cx:pt>
          <cx:pt idx="2852">2347</cx:pt>
          <cx:pt idx="2853">128</cx:pt>
          <cx:pt idx="2854">53</cx:pt>
          <cx:pt idx="2855">772</cx:pt>
          <cx:pt idx="2856">910</cx:pt>
          <cx:pt idx="2857">122</cx:pt>
          <cx:pt idx="2858">13291</cx:pt>
          <cx:pt idx="2859">473</cx:pt>
          <cx:pt idx="2860">970</cx:pt>
          <cx:pt idx="2861">609</cx:pt>
          <cx:pt idx="2862">1936</cx:pt>
          <cx:pt idx="2863">13474</cx:pt>
          <cx:pt idx="2864">34186</cx:pt>
          <cx:pt idx="2865">34335</cx:pt>
          <cx:pt idx="2866">71081</cx:pt>
          <cx:pt idx="2867">4042</cx:pt>
          <cx:pt idx="2868">2895</cx:pt>
          <cx:pt idx="2869">8060</cx:pt>
          <cx:pt idx="2870">503</cx:pt>
          <cx:pt idx="2871">6642</cx:pt>
          <cx:pt idx="2872">3956</cx:pt>
          <cx:pt idx="2873">936</cx:pt>
          <cx:pt idx="2874">7689</cx:pt>
          <cx:pt idx="2875">256024</cx:pt>
          <cx:pt idx="2876">15710</cx:pt>
          <cx:pt idx="2877">13466</cx:pt>
          <cx:pt idx="2878">2145</cx:pt>
          <cx:pt idx="2879">119939</cx:pt>
          <cx:pt idx="2880">10378</cx:pt>
          <cx:pt idx="2881">2019</cx:pt>
          <cx:pt idx="2882">870</cx:pt>
          <cx:pt idx="2883">430</cx:pt>
          <cx:pt idx="2884">1391</cx:pt>
          <cx:pt idx="2885">366</cx:pt>
          <cx:pt idx="2886">1073</cx:pt>
          <cx:pt idx="2887">806</cx:pt>
          <cx:pt idx="2888">1319</cx:pt>
          <cx:pt idx="2889">626</cx:pt>
          <cx:pt idx="2890">2506</cx:pt>
          <cx:pt idx="2891">34048</cx:pt>
          <cx:pt idx="2892">22459</cx:pt>
          <cx:pt idx="2893">9384</cx:pt>
          <cx:pt idx="2894">6125</cx:pt>
          <cx:pt idx="2895">992</cx:pt>
          <cx:pt idx="2896">3862</cx:pt>
          <cx:pt idx="2897">7949</cx:pt>
          <cx:pt idx="2898">7778</cx:pt>
          <cx:pt idx="2899">7412</cx:pt>
          <cx:pt idx="2900">8686</cx:pt>
          <cx:pt idx="2901">5128</cx:pt>
          <cx:pt idx="2902">6943</cx:pt>
          <cx:pt idx="2903">8576</cx:pt>
          <cx:pt idx="2904">5424</cx:pt>
          <cx:pt idx="2905">8563</cx:pt>
          <cx:pt idx="2906">1103</cx:pt>
          <cx:pt idx="2907">20005</cx:pt>
          <cx:pt idx="2908">5092</cx:pt>
          <cx:pt idx="2909">6805</cx:pt>
          <cx:pt idx="2910">1173</cx:pt>
          <cx:pt idx="2911">4057</cx:pt>
          <cx:pt idx="2912">7769</cx:pt>
          <cx:pt idx="2913">6262</cx:pt>
          <cx:pt idx="2914">7457</cx:pt>
          <cx:pt idx="2915">106</cx:pt>
          <cx:pt idx="2916">135</cx:pt>
          <cx:pt idx="2917">84</cx:pt>
          <cx:pt idx="2918">209</cx:pt>
          <cx:pt idx="2919">612</cx:pt>
          <cx:pt idx="2920">2202</cx:pt>
          <cx:pt idx="2921">103620</cx:pt>
          <cx:pt idx="2922">60887</cx:pt>
          <cx:pt idx="2923">2878</cx:pt>
          <cx:pt idx="2924">5719</cx:pt>
          <cx:pt idx="2925">2216</cx:pt>
          <cx:pt idx="2926">14366</cx:pt>
          <cx:pt idx="2927">12885</cx:pt>
          <cx:pt idx="2928">14404</cx:pt>
          <cx:pt idx="2929">350</cx:pt>
          <cx:pt idx="2930">473</cx:pt>
          <cx:pt idx="2931">12247</cx:pt>
          <cx:pt idx="2932">22177</cx:pt>
          <cx:pt idx="2933">9789</cx:pt>
          <cx:pt idx="2934">13416</cx:pt>
          <cx:pt idx="2935">325</cx:pt>
          <cx:pt idx="2936">4578</cx:pt>
          <cx:pt idx="2937">12895</cx:pt>
          <cx:pt idx="2938">30812</cx:pt>
          <cx:pt idx="2939">4203</cx:pt>
          <cx:pt idx="2940">3407</cx:pt>
          <cx:pt idx="2941">7596</cx:pt>
          <cx:pt idx="2942">1137</cx:pt>
          <cx:pt idx="2943">2840</cx:pt>
          <cx:pt idx="2944">2798</cx:pt>
          <cx:pt idx="2945">133</cx:pt>
          <cx:pt idx="2946">6545</cx:pt>
          <cx:pt idx="2947">4903</cx:pt>
          <cx:pt idx="2948">1536</cx:pt>
          <cx:pt idx="2949">402232</cx:pt>
          <cx:pt idx="2950">2566</cx:pt>
          <cx:pt idx="2951">1658</cx:pt>
          <cx:pt idx="2952">14494</cx:pt>
          <cx:pt idx="2953">13764</cx:pt>
          <cx:pt idx="2954">3962</cx:pt>
          <cx:pt idx="2955">884</cx:pt>
          <cx:pt idx="2956">65177</cx:pt>
          <cx:pt idx="2957">1769</cx:pt>
          <cx:pt idx="2958">454</cx:pt>
          <cx:pt idx="2959">812</cx:pt>
          <cx:pt idx="2960">11323</cx:pt>
          <cx:pt idx="2961">33636</cx:pt>
          <cx:pt idx="2962">14435</cx:pt>
          <cx:pt idx="2963">3653</cx:pt>
          <cx:pt idx="2964">2814</cx:pt>
          <cx:pt idx="2965">1665</cx:pt>
          <cx:pt idx="2966">1585</cx:pt>
          <cx:pt idx="2967">678</cx:pt>
          <cx:pt idx="2968">3211</cx:pt>
          <cx:pt idx="2969">4941</cx:pt>
          <cx:pt idx="2970">2583</cx:pt>
          <cx:pt idx="2971">5399</cx:pt>
          <cx:pt idx="2972">1731</cx:pt>
          <cx:pt idx="2973">7553</cx:pt>
          <cx:pt idx="2974">4033</cx:pt>
          <cx:pt idx="2975">32909</cx:pt>
          <cx:pt idx="2976">5258</cx:pt>
          <cx:pt idx="2977">22545</cx:pt>
          <cx:pt idx="2978">12623</cx:pt>
          <cx:pt idx="2979">148246</cx:pt>
          <cx:pt idx="2980">28566</cx:pt>
          <cx:pt idx="2981">14796</cx:pt>
          <cx:pt idx="2982">11795</cx:pt>
          <cx:pt idx="2983">6973</cx:pt>
          <cx:pt idx="2984">424724</cx:pt>
          <cx:pt idx="2985">122031</cx:pt>
          <cx:pt idx="2986">1321</cx:pt>
          <cx:pt idx="2987">4715</cx:pt>
          <cx:pt idx="2988">64168</cx:pt>
          <cx:pt idx="2989">512</cx:pt>
          <cx:pt idx="2990">779</cx:pt>
          <cx:pt idx="2991">457</cx:pt>
          <cx:pt idx="2992">92</cx:pt>
          <cx:pt idx="2993">119</cx:pt>
          <cx:pt idx="2994">2521</cx:pt>
          <cx:pt idx="2995">1012</cx:pt>
          <cx:pt idx="2996">1099</cx:pt>
          <cx:pt idx="2997">1200</cx:pt>
          <cx:pt idx="2998">1067</cx:pt>
          <cx:pt idx="2999">994</cx:pt>
          <cx:pt idx="3000">1202</cx:pt>
          <cx:pt idx="3001">916</cx:pt>
          <cx:pt idx="3002">925</cx:pt>
          <cx:pt idx="3003">1657</cx:pt>
          <cx:pt idx="3004">1228</cx:pt>
          <cx:pt idx="3005">10889</cx:pt>
          <cx:pt idx="3006">41691</cx:pt>
          <cx:pt idx="3007">41493</cx:pt>
          <cx:pt idx="3008">98513</cx:pt>
          <cx:pt idx="3009">148462</cx:pt>
          <cx:pt idx="3010">163853</cx:pt>
          <cx:pt idx="3011">125027</cx:pt>
          <cx:pt idx="3012">278597</cx:pt>
          <cx:pt idx="3013">7689</cx:pt>
          <cx:pt idx="3014">5517</cx:pt>
          <cx:pt idx="3015">7888</cx:pt>
          <cx:pt idx="3016">8275</cx:pt>
          <cx:pt idx="3017">1428</cx:pt>
          <cx:pt idx="3018">2108</cx:pt>
          <cx:pt idx="3019">446</cx:pt>
          <cx:pt idx="3020">8321</cx:pt>
          <cx:pt idx="3021">293</cx:pt>
          <cx:pt idx="3022">1586</cx:pt>
          <cx:pt idx="3023">467</cx:pt>
          <cx:pt idx="3024">556</cx:pt>
          <cx:pt idx="3025">434</cx:pt>
          <cx:pt idx="3026">1156</cx:pt>
          <cx:pt idx="3027">480</cx:pt>
          <cx:pt idx="3028">83763</cx:pt>
          <cx:pt idx="3029">141499</cx:pt>
          <cx:pt idx="3030">3784</cx:pt>
          <cx:pt idx="3031">6374</cx:pt>
          <cx:pt idx="3032">3888</cx:pt>
          <cx:pt idx="3033">249</cx:pt>
          <cx:pt idx="3034">8056</cx:pt>
          <cx:pt idx="3035">48740</cx:pt>
          <cx:pt idx="3036">4410</cx:pt>
          <cx:pt idx="3037">2320</cx:pt>
          <cx:pt idx="3038">5785</cx:pt>
          <cx:pt idx="3039">12867</cx:pt>
          <cx:pt idx="3040">1442</cx:pt>
          <cx:pt idx="3041">1777</cx:pt>
          <cx:pt idx="3042">440</cx:pt>
          <cx:pt idx="3043">868</cx:pt>
          <cx:pt idx="3044">1129</cx:pt>
          <cx:pt idx="3045">590</cx:pt>
          <cx:pt idx="3046">37</cx:pt>
          <cx:pt idx="3047">77</cx:pt>
          <cx:pt idx="3048">30</cx:pt>
          <cx:pt idx="3049">20</cx:pt>
          <cx:pt idx="3050">157</cx:pt>
          <cx:pt idx="3051">113</cx:pt>
          <cx:pt idx="3052">64</cx:pt>
          <cx:pt idx="3053">8</cx:pt>
          <cx:pt idx="3054">657</cx:pt>
          <cx:pt idx="3055">383</cx:pt>
          <cx:pt idx="3056">358</cx:pt>
          <cx:pt idx="3057">450</cx:pt>
          <cx:pt idx="3058">480</cx:pt>
          <cx:pt idx="3059">199</cx:pt>
          <cx:pt idx="3060">678</cx:pt>
          <cx:pt idx="3061">653</cx:pt>
          <cx:pt idx="3062">304</cx:pt>
          <cx:pt idx="3063">1877</cx:pt>
          <cx:pt idx="3064">246</cx:pt>
          <cx:pt idx="3065">297</cx:pt>
          <cx:pt idx="3066">1105</cx:pt>
          <cx:pt idx="3067">830</cx:pt>
          <cx:pt idx="3068">630</cx:pt>
          <cx:pt idx="3069">247</cx:pt>
          <cx:pt idx="3070">280</cx:pt>
          <cx:pt idx="3071">452</cx:pt>
          <cx:pt idx="3072">322</cx:pt>
          <cx:pt idx="3073">355</cx:pt>
          <cx:pt idx="3074">340</cx:pt>
          <cx:pt idx="3075">478</cx:pt>
          <cx:pt idx="3076">318</cx:pt>
          <cx:pt idx="3077">809</cx:pt>
          <cx:pt idx="3078">557</cx:pt>
          <cx:pt idx="3079">185</cx:pt>
          <cx:pt idx="3080">4931</cx:pt>
          <cx:pt idx="3081">4681</cx:pt>
          <cx:pt idx="3082">16777</cx:pt>
          <cx:pt idx="3083">3130</cx:pt>
          <cx:pt idx="3084">844</cx:pt>
          <cx:pt idx="3085">1156</cx:pt>
          <cx:pt idx="3086">345</cx:pt>
          <cx:pt idx="3087">43529</cx:pt>
          <cx:pt idx="3088">717</cx:pt>
          <cx:pt idx="3089">3354</cx:pt>
          <cx:pt idx="3090">2646</cx:pt>
          <cx:pt idx="3091">6670</cx:pt>
          <cx:pt idx="3092">3348</cx:pt>
          <cx:pt idx="3093">6915</cx:pt>
          <cx:pt idx="3094">1318</cx:pt>
          <cx:pt idx="3095">465</cx:pt>
          <cx:pt idx="3096">83</cx:pt>
          <cx:pt idx="3097">263</cx:pt>
          <cx:pt idx="3098">534</cx:pt>
          <cx:pt idx="3099">422</cx:pt>
          <cx:pt idx="3100">8949</cx:pt>
          <cx:pt idx="3101">690</cx:pt>
          <cx:pt idx="3102">8371</cx:pt>
          <cx:pt idx="3103">3296</cx:pt>
          <cx:pt idx="3104">908</cx:pt>
          <cx:pt idx="3105">836</cx:pt>
          <cx:pt idx="3106">29778</cx:pt>
          <cx:pt idx="3107">4689</cx:pt>
          <cx:pt idx="3108">4208</cx:pt>
          <cx:pt idx="3109">35838</cx:pt>
          <cx:pt idx="3110">4466</cx:pt>
          <cx:pt idx="3111">45828</cx:pt>
          <cx:pt idx="3112">3959</cx:pt>
          <cx:pt idx="3113">17305</cx:pt>
          <cx:pt idx="3114">54640</cx:pt>
          <cx:pt idx="3115">22531</cx:pt>
          <cx:pt idx="3116">17776</cx:pt>
          <cx:pt idx="3117">21504</cx:pt>
          <cx:pt idx="3118">10850</cx:pt>
          <cx:pt idx="3119">13130</cx:pt>
          <cx:pt idx="3120">8552</cx:pt>
          <cx:pt idx="3121">1519</cx:pt>
          <cx:pt idx="3122">5781</cx:pt>
          <cx:pt idx="3123">35510</cx:pt>
          <cx:pt idx="3124">11236</cx:pt>
          <cx:pt idx="3125">16306</cx:pt>
          <cx:pt idx="3126">2771</cx:pt>
          <cx:pt idx="3127">103959</cx:pt>
          <cx:pt idx="3128">13793</cx:pt>
          <cx:pt idx="3129">7383</cx:pt>
          <cx:pt idx="3130">4212</cx:pt>
          <cx:pt idx="3131">21045</cx:pt>
          <cx:pt idx="3132">46133</cx:pt>
          <cx:pt idx="3133">7753</cx:pt>
          <cx:pt idx="3134">14485</cx:pt>
          <cx:pt idx="3135">2264</cx:pt>
          <cx:pt idx="3136">598</cx:pt>
          <cx:pt idx="3137">3286</cx:pt>
          <cx:pt idx="3138">1914</cx:pt>
          <cx:pt idx="3139">3577</cx:pt>
          <cx:pt idx="3140">7243</cx:pt>
          <cx:pt idx="3141">13729</cx:pt>
          <cx:pt idx="3142">672</cx:pt>
          <cx:pt idx="3143">7953</cx:pt>
          <cx:pt idx="3144">7837</cx:pt>
          <cx:pt idx="3145">104746</cx:pt>
          <cx:pt idx="3146">2802</cx:pt>
          <cx:pt idx="3147">3994</cx:pt>
          <cx:pt idx="3148">497</cx:pt>
          <cx:pt idx="3149">39665</cx:pt>
          <cx:pt idx="3150">421121</cx:pt>
          <cx:pt idx="3151">321</cx:pt>
          <cx:pt idx="3152">2757</cx:pt>
          <cx:pt idx="3153">3801</cx:pt>
          <cx:pt idx="3154">2244</cx:pt>
          <cx:pt idx="3155">2293</cx:pt>
          <cx:pt idx="3156">1846</cx:pt>
          <cx:pt idx="3157">2885</cx:pt>
          <cx:pt idx="3158">1732</cx:pt>
          <cx:pt idx="3159">2439</cx:pt>
          <cx:pt idx="3160">1753</cx:pt>
          <cx:pt idx="3161">3390</cx:pt>
          <cx:pt idx="3162">3333</cx:pt>
          <cx:pt idx="3163">4229</cx:pt>
          <cx:pt idx="3164">1834</cx:pt>
          <cx:pt idx="3165">3416</cx:pt>
          <cx:pt idx="3166">3335</cx:pt>
          <cx:pt idx="3167">2658</cx:pt>
          <cx:pt idx="3168">2767</cx:pt>
          <cx:pt idx="3169">4034</cx:pt>
          <cx:pt idx="3170">2217</cx:pt>
          <cx:pt idx="3171">3358</cx:pt>
          <cx:pt idx="3172">3572</cx:pt>
          <cx:pt idx="3173">3653</cx:pt>
          <cx:pt idx="3174">2256</cx:pt>
          <cx:pt idx="3175">3130</cx:pt>
          <cx:pt idx="3176">2052</cx:pt>
          <cx:pt idx="3177">2920</cx:pt>
          <cx:pt idx="3178">3430</cx:pt>
          <cx:pt idx="3179">3235</cx:pt>
          <cx:pt idx="3180">3251</cx:pt>
          <cx:pt idx="3181">2225</cx:pt>
          <cx:pt idx="3182">2051</cx:pt>
          <cx:pt idx="3183">2059</cx:pt>
          <cx:pt idx="3184">3633</cx:pt>
          <cx:pt idx="3185">2501</cx:pt>
          <cx:pt idx="3186">2176</cx:pt>
          <cx:pt idx="3187">2833</cx:pt>
          <cx:pt idx="3188">2086</cx:pt>
          <cx:pt idx="3189">3079</cx:pt>
          <cx:pt idx="3190">3564</cx:pt>
          <cx:pt idx="3191">2593</cx:pt>
          <cx:pt idx="3192">2240</cx:pt>
          <cx:pt idx="3193">3604</cx:pt>
          <cx:pt idx="3194">3094</cx:pt>
          <cx:pt idx="3195">2704</cx:pt>
          <cx:pt idx="3196">2247</cx:pt>
          <cx:pt idx="3197">2046</cx:pt>
          <cx:pt idx="3198">773</cx:pt>
          <cx:pt idx="3199">2708</cx:pt>
          <cx:pt idx="3200">3306</cx:pt>
          <cx:pt idx="3201">2336</cx:pt>
          <cx:pt idx="3202">3003</cx:pt>
          <cx:pt idx="3203">2053</cx:pt>
          <cx:pt idx="3204">1904</cx:pt>
          <cx:pt idx="3205">3247</cx:pt>
          <cx:pt idx="3206">2761</cx:pt>
          <cx:pt idx="3207">3582</cx:pt>
          <cx:pt idx="3208">3478</cx:pt>
          <cx:pt idx="3209">3193</cx:pt>
          <cx:pt idx="3210">2603</cx:pt>
          <cx:pt idx="3211">2700</cx:pt>
          <cx:pt idx="3212">2977</cx:pt>
          <cx:pt idx="3213">3644</cx:pt>
          <cx:pt idx="3214">2228</cx:pt>
          <cx:pt idx="3215">1923</cx:pt>
          <cx:pt idx="3216">2331</cx:pt>
          <cx:pt idx="3217">3305</cx:pt>
          <cx:pt idx="3218">2754</cx:pt>
          <cx:pt idx="3219">1022</cx:pt>
          <cx:pt idx="3220">1982</cx:pt>
          <cx:pt idx="3221">1712</cx:pt>
          <cx:pt idx="3222">2136</cx:pt>
          <cx:pt idx="3223">1583</cx:pt>
          <cx:pt idx="3224">1534</cx:pt>
          <cx:pt idx="3225">1514</cx:pt>
          <cx:pt idx="3226">939</cx:pt>
          <cx:pt idx="3227">887</cx:pt>
          <cx:pt idx="3228">984</cx:pt>
          <cx:pt idx="3229">1435</cx:pt>
          <cx:pt idx="3230">866</cx:pt>
          <cx:pt idx="3231">1336</cx:pt>
          <cx:pt idx="3232">1548</cx:pt>
          <cx:pt idx="3233">723</cx:pt>
          <cx:pt idx="3234">921</cx:pt>
          <cx:pt idx="3235">1463</cx:pt>
          <cx:pt idx="3236">816</cx:pt>
          <cx:pt idx="3237">779</cx:pt>
          <cx:pt idx="3238">1305</cx:pt>
          <cx:pt idx="3239">684</cx:pt>
          <cx:pt idx="3240">1449</cx:pt>
          <cx:pt idx="3241">1446</cx:pt>
          <cx:pt idx="3242">2665</cx:pt>
          <cx:pt idx="3243">3710</cx:pt>
          <cx:pt idx="3244">3482</cx:pt>
          <cx:pt idx="3245">2310</cx:pt>
          <cx:pt idx="3246">3923</cx:pt>
          <cx:pt idx="3247">3822</cx:pt>
          <cx:pt idx="3248">2733</cx:pt>
          <cx:pt idx="3249">2026</cx:pt>
          <cx:pt idx="3250">2554</cx:pt>
          <cx:pt idx="3251">2343</cx:pt>
          <cx:pt idx="3252">2332</cx:pt>
          <cx:pt idx="3253">2484</cx:pt>
          <cx:pt idx="3254">3550</cx:pt>
          <cx:pt idx="3255">5638</cx:pt>
          <cx:pt idx="3256">4551</cx:pt>
          <cx:pt idx="3257">5572</cx:pt>
          <cx:pt idx="3258">5107</cx:pt>
          <cx:pt idx="3259">2888</cx:pt>
          <cx:pt idx="3260">5313</cx:pt>
          <cx:pt idx="3261">3446</cx:pt>
          <cx:pt idx="3262">5197</cx:pt>
          <cx:pt idx="3263">3379</cx:pt>
          <cx:pt idx="3264">2251</cx:pt>
          <cx:pt idx="3265">2721</cx:pt>
          <cx:pt idx="3266">8236</cx:pt>
          <cx:pt idx="3267">4442</cx:pt>
          <cx:pt idx="3268">185693</cx:pt>
          <cx:pt idx="3269">0</cx:pt>
          <cx:pt idx="3270">405</cx:pt>
          <cx:pt idx="3271">317</cx:pt>
          <cx:pt idx="3272">186</cx:pt>
          <cx:pt idx="3273">867</cx:pt>
          <cx:pt idx="3274">796</cx:pt>
          <cx:pt idx="3275">598</cx:pt>
          <cx:pt idx="3276">857</cx:pt>
          <cx:pt idx="3277">587</cx:pt>
          <cx:pt idx="3278">870</cx:pt>
          <cx:pt idx="3279">688</cx:pt>
          <cx:pt idx="3280">2681</cx:pt>
          <cx:pt idx="3281">17728</cx:pt>
          <cx:pt idx="3282">17144</cx:pt>
          <cx:pt idx="3283">185018</cx:pt>
          <cx:pt idx="3284">5853</cx:pt>
          <cx:pt idx="3285">52606</cx:pt>
          <cx:pt idx="3286">107</cx:pt>
          <cx:pt idx="3287">98</cx:pt>
          <cx:pt idx="3288">14364</cx:pt>
          <cx:pt idx="3289">377773</cx:pt>
          <cx:pt idx="3290">3202</cx:pt>
          <cx:pt idx="3291">36158</cx:pt>
          <cx:pt idx="3292">33710</cx:pt>
          <cx:pt idx="3293">11302</cx:pt>
          <cx:pt idx="3294">519</cx:pt>
          <cx:pt idx="3295">1236</cx:pt>
          <cx:pt idx="3296">4294</cx:pt>
          <cx:pt idx="3297">1140</cx:pt>
          <cx:pt idx="3298">1087</cx:pt>
          <cx:pt idx="3299">1182</cx:pt>
          <cx:pt idx="3300">1209</cx:pt>
          <cx:pt idx="3301">1237</cx:pt>
          <cx:pt idx="3302">1362</cx:pt>
          <cx:pt idx="3303">932</cx:pt>
          <cx:pt idx="3304">1342</cx:pt>
          <cx:pt idx="3305">1245</cx:pt>
          <cx:pt idx="3306">1223</cx:pt>
          <cx:pt idx="3307">1240</cx:pt>
          <cx:pt idx="3308">1183</cx:pt>
          <cx:pt idx="3309">1088</cx:pt>
          <cx:pt idx="3310">1042</cx:pt>
          <cx:pt idx="3311">1327</cx:pt>
          <cx:pt idx="3312">1340</cx:pt>
          <cx:pt idx="3313">1092</cx:pt>
          <cx:pt idx="3314">1170</cx:pt>
          <cx:pt idx="3315">1206</cx:pt>
          <cx:pt idx="3316">1297</cx:pt>
          <cx:pt idx="3317">1307</cx:pt>
          <cx:pt idx="3318">1047</cx:pt>
          <cx:pt idx="3319">1082</cx:pt>
          <cx:pt idx="3320">1131</cx:pt>
          <cx:pt idx="3321">1276</cx:pt>
          <cx:pt idx="3322">1503</cx:pt>
          <cx:pt idx="3323">1724</cx:pt>
          <cx:pt idx="3324">20507</cx:pt>
          <cx:pt idx="3325">758</cx:pt>
          <cx:pt idx="3326">586</cx:pt>
          <cx:pt idx="3327">574</cx:pt>
          <cx:pt idx="3328">1740</cx:pt>
          <cx:pt idx="3329">1701</cx:pt>
          <cx:pt idx="3330">482</cx:pt>
          <cx:pt idx="3331">1487</cx:pt>
          <cx:pt idx="3332">3565</cx:pt>
          <cx:pt idx="3333">1840</cx:pt>
          <cx:pt idx="3334">14755</cx:pt>
          <cx:pt idx="3335">5354</cx:pt>
          <cx:pt idx="3336">468869</cx:pt>
          <cx:pt idx="3337">9114</cx:pt>
          <cx:pt idx="3338">1597</cx:pt>
          <cx:pt idx="3339">3302</cx:pt>
          <cx:pt idx="3340">1026</cx:pt>
          <cx:pt idx="3341">11624</cx:pt>
          <cx:pt idx="3342">8998</cx:pt>
          <cx:pt idx="3343">51125</cx:pt>
          <cx:pt idx="3344">3009</cx:pt>
          <cx:pt idx="3345">2409</cx:pt>
          <cx:pt idx="3346">43382</cx:pt>
          <cx:pt idx="3347">12128</cx:pt>
          <cx:pt idx="3348">1606</cx:pt>
          <cx:pt idx="3349">585</cx:pt>
          <cx:pt idx="3350">2261</cx:pt>
          <cx:pt idx="3351">13</cx:pt>
          <cx:pt idx="3352">4395</cx:pt>
          <cx:pt idx="3353">6881</cx:pt>
          <cx:pt idx="3354">454430</cx:pt>
          <cx:pt idx="3355">1531</cx:pt>
          <cx:pt idx="3356">60758</cx:pt>
          <cx:pt idx="3357">69126</cx:pt>
          <cx:pt idx="3358">8825</cx:pt>
          <cx:pt idx="3359">1698</cx:pt>
          <cx:pt idx="3360">347</cx:pt>
          <cx:pt idx="3361">67756</cx:pt>
          <cx:pt idx="3362">85746</cx:pt>
          <cx:pt idx="3363">1755</cx:pt>
          <cx:pt idx="3364">1692</cx:pt>
          <cx:pt idx="3365">4264</cx:pt>
          <cx:pt idx="3366">1861</cx:pt>
          <cx:pt idx="3367">1511</cx:pt>
          <cx:pt idx="3368">20969</cx:pt>
          <cx:pt idx="3369">6354</cx:pt>
          <cx:pt idx="3370">127</cx:pt>
          <cx:pt idx="3371">2736</cx:pt>
          <cx:pt idx="3372">2985</cx:pt>
          <cx:pt idx="3373">1177</cx:pt>
          <cx:pt idx="3374">104890</cx:pt>
          <cx:pt idx="3375">146442</cx:pt>
          <cx:pt idx="3376">6876</cx:pt>
          <cx:pt idx="3377">542017</cx:pt>
          <cx:pt idx="3378">383886</cx:pt>
          <cx:pt idx="3379">366185</cx:pt>
          <cx:pt idx="3380">69517</cx:pt>
          <cx:pt idx="3381">367932</cx:pt>
          <cx:pt idx="3382">296313</cx:pt>
          <cx:pt idx="3383">5608</cx:pt>
          <cx:pt idx="3384">20496</cx:pt>
          <cx:pt idx="3385">187140</cx:pt>
          <cx:pt idx="3386">144319</cx:pt>
          <cx:pt idx="3387">42965</cx:pt>
          <cx:pt idx="3388">89463</cx:pt>
          <cx:pt idx="3389">1347</cx:pt>
          <cx:pt idx="3390">1096</cx:pt>
          <cx:pt idx="3391">729</cx:pt>
          <cx:pt idx="3392">1024</cx:pt>
          <cx:pt idx="3393">1383</cx:pt>
          <cx:pt idx="3394">520</cx:pt>
          <cx:pt idx="3395">2030</cx:pt>
          <cx:pt idx="3396">380871</cx:pt>
          <cx:pt idx="3397">48713</cx:pt>
          <cx:pt idx="3398">302</cx:pt>
          <cx:pt idx="3399">446</cx:pt>
          <cx:pt idx="3400">4037</cx:pt>
          <cx:pt idx="3401">258</cx:pt>
          <cx:pt idx="3402">4628</cx:pt>
          <cx:pt idx="3403">5696</cx:pt>
          <cx:pt idx="3404">4461</cx:pt>
          <cx:pt idx="3405">299</cx:pt>
          <cx:pt idx="3406">542</cx:pt>
          <cx:pt idx="3407">2870</cx:pt>
          <cx:pt idx="3408">4261</cx:pt>
          <cx:pt idx="3409">4086</cx:pt>
          <cx:pt idx="3410">2747</cx:pt>
          <cx:pt idx="3411">4040</cx:pt>
          <cx:pt idx="3412">4903</cx:pt>
          <cx:pt idx="3413">4421</cx:pt>
          <cx:pt idx="3414">3697</cx:pt>
          <cx:pt idx="3415">3737</cx:pt>
          <cx:pt idx="3416">3806</cx:pt>
          <cx:pt idx="3417">3885</cx:pt>
          <cx:pt idx="3418">4195</cx:pt>
          <cx:pt idx="3419">3494</cx:pt>
          <cx:pt idx="3420">3664</cx:pt>
          <cx:pt idx="3421">3154</cx:pt>
          <cx:pt idx="3422">4634</cx:pt>
          <cx:pt idx="3423">3594</cx:pt>
          <cx:pt idx="3424">3951</cx:pt>
          <cx:pt idx="3425">4096</cx:pt>
          <cx:pt idx="3426">3501</cx:pt>
          <cx:pt idx="3427">4676</cx:pt>
          <cx:pt idx="3428">4342</cx:pt>
          <cx:pt idx="3429">4047</cx:pt>
          <cx:pt idx="3430">3848</cx:pt>
          <cx:pt idx="3431">4109</cx:pt>
          <cx:pt idx="3432">5268</cx:pt>
          <cx:pt idx="3433">4745</cx:pt>
          <cx:pt idx="3434">4211</cx:pt>
          <cx:pt idx="3435">4146</cx:pt>
          <cx:pt idx="3436">6799</cx:pt>
          <cx:pt idx="3437">8821</cx:pt>
          <cx:pt idx="3438">5801</cx:pt>
          <cx:pt idx="3439">5445</cx:pt>
          <cx:pt idx="3440">5286</cx:pt>
          <cx:pt idx="3441">6795</cx:pt>
          <cx:pt idx="3442">5539</cx:pt>
          <cx:pt idx="3443">7438</cx:pt>
          <cx:pt idx="3444">8013</cx:pt>
          <cx:pt idx="3445">5894</cx:pt>
          <cx:pt idx="3446">4762</cx:pt>
          <cx:pt idx="3447">4752</cx:pt>
          <cx:pt idx="3448">4300</cx:pt>
          <cx:pt idx="3449">5057</cx:pt>
          <cx:pt idx="3450">5287</cx:pt>
          <cx:pt idx="3451">4246</cx:pt>
          <cx:pt idx="3452">4547</cx:pt>
          <cx:pt idx="3453">3855</cx:pt>
          <cx:pt idx="3454">4777</cx:pt>
          <cx:pt idx="3455">4717</cx:pt>
          <cx:pt idx="3456">5128</cx:pt>
          <cx:pt idx="3457">5693</cx:pt>
          <cx:pt idx="3458">7275</cx:pt>
          <cx:pt idx="3459">6223</cx:pt>
          <cx:pt idx="3460">4304</cx:pt>
          <cx:pt idx="3461">4024</cx:pt>
          <cx:pt idx="3462">5535</cx:pt>
          <cx:pt idx="3463">4980</cx:pt>
          <cx:pt idx="3464">4217</cx:pt>
          <cx:pt idx="3465">4547</cx:pt>
          <cx:pt idx="3466">3677</cx:pt>
          <cx:pt idx="3467">4976</cx:pt>
          <cx:pt idx="3468">4517</cx:pt>
          <cx:pt idx="3469">12187</cx:pt>
          <cx:pt idx="3470">7591</cx:pt>
          <cx:pt idx="3471">20688</cx:pt>
          <cx:pt idx="3472">195</cx:pt>
          <cx:pt idx="3473">660</cx:pt>
          <cx:pt idx="3474">812</cx:pt>
          <cx:pt idx="3475">993</cx:pt>
          <cx:pt idx="3476">374</cx:pt>
          <cx:pt idx="3477">73</cx:pt>
          <cx:pt idx="3478">849</cx:pt>
          <cx:pt idx="3479">451</cx:pt>
          <cx:pt idx="3480">526</cx:pt>
          <cx:pt idx="3481">937</cx:pt>
          <cx:pt idx="3482">1211</cx:pt>
          <cx:pt idx="3483">583</cx:pt>
          <cx:pt idx="3484">376</cx:pt>
          <cx:pt idx="3485">356</cx:pt>
          <cx:pt idx="3486">259</cx:pt>
          <cx:pt idx="3487">279</cx:pt>
          <cx:pt idx="3488">31321</cx:pt>
          <cx:pt idx="3489">943</cx:pt>
          <cx:pt idx="3490">1267</cx:pt>
          <cx:pt idx="3491">179</cx:pt>
          <cx:pt idx="3492">544</cx:pt>
          <cx:pt idx="3493">4998</cx:pt>
          <cx:pt idx="3494">427134</cx:pt>
          <cx:pt idx="3495">93300</cx:pt>
          <cx:pt idx="3496">78066</cx:pt>
          <cx:pt idx="3497">2673</cx:pt>
          <cx:pt idx="3498">71891</cx:pt>
          <cx:pt idx="3499">78017</cx:pt>
          <cx:pt idx="3500">332072</cx:pt>
          <cx:pt idx="3501">373850</cx:pt>
          <cx:pt idx="3502">8930</cx:pt>
          <cx:pt idx="3503">824</cx:pt>
          <cx:pt idx="3504">87103</cx:pt>
          <cx:pt idx="3505">132003</cx:pt>
          <cx:pt idx="3506">119201</cx:pt>
          <cx:pt idx="3507">105084</cx:pt>
          <cx:pt idx="3508">89940</cx:pt>
          <cx:pt idx="3509">7370</cx:pt>
          <cx:pt idx="3510">12855</cx:pt>
          <cx:pt idx="3511">556616</cx:pt>
          <cx:pt idx="3512">2061</cx:pt>
          <cx:pt idx="3513">49736</cx:pt>
          <cx:pt idx="3514">1300</cx:pt>
          <cx:pt idx="3515">4552</cx:pt>
          <cx:pt idx="3516">11591</cx:pt>
          <cx:pt idx="3517">425</cx:pt>
          <cx:pt idx="3518">10732</cx:pt>
          <cx:pt idx="3519">5554</cx:pt>
          <cx:pt idx="3520">845</cx:pt>
          <cx:pt idx="3521">19665</cx:pt>
          <cx:pt idx="3522">33963</cx:pt>
          <cx:pt idx="3523">20293</cx:pt>
          <cx:pt idx="3524">5769</cx:pt>
          <cx:pt idx="3525">517212</cx:pt>
          <cx:pt idx="3526">4420</cx:pt>
          <cx:pt idx="3527">12973</cx:pt>
          <cx:pt idx="3528">18341</cx:pt>
          <cx:pt idx="3529">10665</cx:pt>
          <cx:pt idx="3530">2118</cx:pt>
          <cx:pt idx="3531">4728</cx:pt>
          <cx:pt idx="3532">382</cx:pt>
          <cx:pt idx="3533">8584</cx:pt>
          <cx:pt idx="3534">3236</cx:pt>
          <cx:pt idx="3535">2746</cx:pt>
          <cx:pt idx="3536">18384</cx:pt>
          <cx:pt idx="3537">10822</cx:pt>
          <cx:pt idx="3538">27815</cx:pt>
          <cx:pt idx="3539">24891</cx:pt>
          <cx:pt idx="3540">18676</cx:pt>
          <cx:pt idx="3541">18666</cx:pt>
          <cx:pt idx="3542">24254</cx:pt>
          <cx:pt idx="3543">26387</cx:pt>
          <cx:pt idx="3544">27197</cx:pt>
          <cx:pt idx="3545">5111</cx:pt>
          <cx:pt idx="3546">15013</cx:pt>
          <cx:pt idx="3547">14958</cx:pt>
          <cx:pt idx="3548">15497</cx:pt>
          <cx:pt idx="3549">16810</cx:pt>
          <cx:pt idx="3550">15766</cx:pt>
          <cx:pt idx="3551">13542</cx:pt>
          <cx:pt idx="3552">11241</cx:pt>
          <cx:pt idx="3553">5354</cx:pt>
          <cx:pt idx="3554">307</cx:pt>
          <cx:pt idx="3555">5604</cx:pt>
          <cx:pt idx="3556">2572</cx:pt>
          <cx:pt idx="3557">6001</cx:pt>
          <cx:pt idx="3558">6801</cx:pt>
          <cx:pt idx="3559">202107</cx:pt>
          <cx:pt idx="3560">149</cx:pt>
          <cx:pt idx="3561">122832</cx:pt>
          <cx:pt idx="3562">5898</cx:pt>
          <cx:pt idx="3563">16111</cx:pt>
          <cx:pt idx="3564">59847</cx:pt>
          <cx:pt idx="3565">59012</cx:pt>
          <cx:pt idx="3566">59479</cx:pt>
          <cx:pt idx="3567">46908</cx:pt>
          <cx:pt idx="3568">61711</cx:pt>
          <cx:pt idx="3569">43027</cx:pt>
          <cx:pt idx="3570">34420</cx:pt>
          <cx:pt idx="3571">60</cx:pt>
          <cx:pt idx="3572">9870</cx:pt>
          <cx:pt idx="3573">1186</cx:pt>
          <cx:pt idx="3574">2947</cx:pt>
          <cx:pt idx="3575">490</cx:pt>
          <cx:pt idx="3576">3256</cx:pt>
          <cx:pt idx="3577">404</cx:pt>
          <cx:pt idx="3578">6882</cx:pt>
          <cx:pt idx="3579">7101</cx:pt>
          <cx:pt idx="3580">1088</cx:pt>
          <cx:pt idx="3581">11998</cx:pt>
          <cx:pt idx="3582">4868</cx:pt>
          <cx:pt idx="3583">125596</cx:pt>
          <cx:pt idx="3584">11761</cx:pt>
          <cx:pt idx="3585">24334</cx:pt>
          <cx:pt idx="3586">106654</cx:pt>
          <cx:pt idx="3587">186409</cx:pt>
          <cx:pt idx="3588">618177</cx:pt>
          <cx:pt idx="3589">487</cx:pt>
          <cx:pt idx="3590">706</cx:pt>
          <cx:pt idx="3591">348</cx:pt>
          <cx:pt idx="3592">471</cx:pt>
          <cx:pt idx="3593">450</cx:pt>
          <cx:pt idx="3594">642</cx:pt>
          <cx:pt idx="3595">658</cx:pt>
          <cx:pt idx="3596">1132</cx:pt>
          <cx:pt idx="3597">453</cx:pt>
          <cx:pt idx="3598">340</cx:pt>
          <cx:pt idx="3599">815</cx:pt>
          <cx:pt idx="3600">898</cx:pt>
          <cx:pt idx="3601">681</cx:pt>
          <cx:pt idx="3602">851</cx:pt>
          <cx:pt idx="3603">156</cx:pt>
          <cx:pt idx="3604">66160</cx:pt>
          <cx:pt idx="3605">47</cx:pt>
          <cx:pt idx="3606">75087</cx:pt>
          <cx:pt idx="3607">269393</cx:pt>
          <cx:pt idx="3608">5874</cx:pt>
          <cx:pt idx="3609">36571</cx:pt>
          <cx:pt idx="3610">30516</cx:pt>
          <cx:pt idx="3611">5854</cx:pt>
          <cx:pt idx="3612">51475</cx:pt>
          <cx:pt idx="3613">1480</cx:pt>
          <cx:pt idx="3614">14851</cx:pt>
          <cx:pt idx="3615">6386</cx:pt>
          <cx:pt idx="3616">46178</cx:pt>
          <cx:pt idx="3617">97026</cx:pt>
          <cx:pt idx="3618">9069</cx:pt>
          <cx:pt idx="3619">65383</cx:pt>
          <cx:pt idx="3620">16936</cx:pt>
          <cx:pt idx="3621">167869</cx:pt>
          <cx:pt idx="3622">5001</cx:pt>
          <cx:pt idx="3623">1565</cx:pt>
          <cx:pt idx="3624">961</cx:pt>
          <cx:pt idx="3625">202</cx:pt>
          <cx:pt idx="3626">1354</cx:pt>
          <cx:pt idx="3627">2550</cx:pt>
          <cx:pt idx="3628">6919</cx:pt>
          <cx:pt idx="3629">31691</cx:pt>
          <cx:pt idx="3630">3948</cx:pt>
          <cx:pt idx="3631">12033</cx:pt>
          <cx:pt idx="3632">5809</cx:pt>
          <cx:pt idx="3633">7362</cx:pt>
          <cx:pt idx="3634">28919</cx:pt>
          <cx:pt idx="3635">12180</cx:pt>
          <cx:pt idx="3636">8640</cx:pt>
          <cx:pt idx="3637">78</cx:pt>
          <cx:pt idx="3638">424</cx:pt>
          <cx:pt idx="3639">21888</cx:pt>
          <cx:pt idx="3640">6276</cx:pt>
          <cx:pt idx="3641">235434</cx:pt>
          <cx:pt idx="3642">56069</cx:pt>
          <cx:pt idx="3643">33716</cx:pt>
          <cx:pt idx="3644">19872</cx:pt>
          <cx:pt idx="3645">386</cx:pt>
          <cx:pt idx="3646">4309</cx:pt>
          <cx:pt idx="3647">7335</cx:pt>
          <cx:pt idx="3648">1467</cx:pt>
          <cx:pt idx="3649">1310</cx:pt>
          <cx:pt idx="3650">3811</cx:pt>
          <cx:pt idx="3651">10514</cx:pt>
          <cx:pt idx="3652">5859</cx:pt>
          <cx:pt idx="3653">10963</cx:pt>
          <cx:pt idx="3654">388047</cx:pt>
          <cx:pt idx="3655">724</cx:pt>
          <cx:pt idx="3656">205351</cx:pt>
          <cx:pt idx="3657">904</cx:pt>
          <cx:pt idx="3658">6867</cx:pt>
          <cx:pt idx="3659">6572</cx:pt>
          <cx:pt idx="3660">46166</cx:pt>
          <cx:pt idx="3661">180</cx:pt>
          <cx:pt idx="3662">8466</cx:pt>
          <cx:pt idx="3663">82243</cx:pt>
          <cx:pt idx="3664">10135</cx:pt>
          <cx:pt idx="3665">6741</cx:pt>
          <cx:pt idx="3666">20582</cx:pt>
          <cx:pt idx="3667">6131</cx:pt>
          <cx:pt idx="3668">43463</cx:pt>
          <cx:pt idx="3669">22003</cx:pt>
          <cx:pt idx="3670">23241</cx:pt>
          <cx:pt idx="3671">19824</cx:pt>
          <cx:pt idx="3672">14182</cx:pt>
          <cx:pt idx="3673">4106</cx:pt>
          <cx:pt idx="3674">85639</cx:pt>
          <cx:pt idx="3675">39344</cx:pt>
          <cx:pt idx="3676">15108</cx:pt>
          <cx:pt idx="3677">45020</cx:pt>
          <cx:pt idx="3678">159573</cx:pt>
          <cx:pt idx="3679">44457</cx:pt>
          <cx:pt idx="3680">100791</cx:pt>
          <cx:pt idx="3681">66605</cx:pt>
          <cx:pt idx="3682">20926</cx:pt>
          <cx:pt idx="3683">767285</cx:pt>
          <cx:pt idx="3684">29218</cx:pt>
          <cx:pt idx="3685">35700</cx:pt>
          <cx:pt idx="3686">5260</cx:pt>
          <cx:pt idx="3687">6325</cx:pt>
          <cx:pt idx="3688">3024</cx:pt>
          <cx:pt idx="3689">20309</cx:pt>
          <cx:pt idx="3690">25773</cx:pt>
          <cx:pt idx="3691">158</cx:pt>
          <cx:pt idx="3692">591</cx:pt>
          <cx:pt idx="3693">1247</cx:pt>
          <cx:pt idx="3694">1445</cx:pt>
          <cx:pt idx="3695">8979</cx:pt>
          <cx:pt idx="3696">98</cx:pt>
          <cx:pt idx="3697">109</cx:pt>
          <cx:pt idx="3698">74</cx:pt>
          <cx:pt idx="3699">218</cx:pt>
          <cx:pt idx="3700">6948</cx:pt>
          <cx:pt idx="3701">2612</cx:pt>
          <cx:pt idx="3702">2497</cx:pt>
          <cx:pt idx="3703">2876</cx:pt>
          <cx:pt idx="3704">1801</cx:pt>
          <cx:pt idx="3705">9083</cx:pt>
          <cx:pt idx="3706">4595</cx:pt>
          <cx:pt idx="3707">6599</cx:pt>
          <cx:pt idx="3708">1214</cx:pt>
          <cx:pt idx="3709">10134</cx:pt>
          <cx:pt idx="3710">7292</cx:pt>
          <cx:pt idx="3711">3620</cx:pt>
          <cx:pt idx="3712">3158</cx:pt>
          <cx:pt idx="3713">5695</cx:pt>
          <cx:pt idx="3714">414</cx:pt>
          <cx:pt idx="3715">39940</cx:pt>
          <cx:pt idx="3716">149622</cx:pt>
          <cx:pt idx="3717">777</cx:pt>
          <cx:pt idx="3718">6735</cx:pt>
          <cx:pt idx="3719">36285</cx:pt>
          <cx:pt idx="3720">6399</cx:pt>
          <cx:pt idx="3721">45090</cx:pt>
          <cx:pt idx="3722">153510</cx:pt>
          <cx:pt idx="3723">66729</cx:pt>
          <cx:pt idx="3724">62</cx:pt>
          <cx:pt idx="3725">28681</cx:pt>
          <cx:pt idx="3726">3343</cx:pt>
          <cx:pt idx="3727">6923</cx:pt>
          <cx:pt idx="3728">159314</cx:pt>
          <cx:pt idx="3729">53473</cx:pt>
          <cx:pt idx="3730">4656</cx:pt>
          <cx:pt idx="3731">3530</cx:pt>
          <cx:pt idx="3732">23506</cx:pt>
          <cx:pt idx="3733">7049</cx:pt>
          <cx:pt idx="3734">7425</cx:pt>
          <cx:pt idx="3735">6697</cx:pt>
          <cx:pt idx="3736">109117</cx:pt>
          <cx:pt idx="3737">388</cx:pt>
          <cx:pt idx="3738">4007</cx:pt>
          <cx:pt idx="3739">141</cx:pt>
          <cx:pt idx="3740">191</cx:pt>
          <cx:pt idx="3741">140</cx:pt>
          <cx:pt idx="3742">388</cx:pt>
          <cx:pt idx="3743">337</cx:pt>
          <cx:pt idx="3744">418</cx:pt>
          <cx:pt idx="3745">890</cx:pt>
          <cx:pt idx="3746">595</cx:pt>
          <cx:pt idx="3747">1066</cx:pt>
          <cx:pt idx="3748">440</cx:pt>
          <cx:pt idx="3749">375</cx:pt>
          <cx:pt idx="3750">338</cx:pt>
          <cx:pt idx="3751">519</cx:pt>
          <cx:pt idx="3752">662</cx:pt>
          <cx:pt idx="3753">462</cx:pt>
          <cx:pt idx="3754">558</cx:pt>
          <cx:pt idx="3755">569</cx:pt>
          <cx:pt idx="3756">645</cx:pt>
          <cx:pt idx="3757">597</cx:pt>
          <cx:pt idx="3758">469</cx:pt>
          <cx:pt idx="3759">434</cx:pt>
          <cx:pt idx="3760">544</cx:pt>
          <cx:pt idx="3761">423</cx:pt>
          <cx:pt idx="3762">371</cx:pt>
          <cx:pt idx="3763">586</cx:pt>
          <cx:pt idx="3764">411</cx:pt>
          <cx:pt idx="3765">428</cx:pt>
          <cx:pt idx="3766">347</cx:pt>
          <cx:pt idx="3767">354</cx:pt>
          <cx:pt idx="3768">479</cx:pt>
          <cx:pt idx="3769">255</cx:pt>
          <cx:pt idx="3770">464</cx:pt>
          <cx:pt idx="3771">432</cx:pt>
          <cx:pt idx="3772">417</cx:pt>
          <cx:pt idx="3773">466</cx:pt>
          <cx:pt idx="3774">656</cx:pt>
          <cx:pt idx="3775">399</cx:pt>
          <cx:pt idx="3776">386</cx:pt>
          <cx:pt idx="3777">260</cx:pt>
          <cx:pt idx="3778">288</cx:pt>
          <cx:pt idx="3779">322</cx:pt>
          <cx:pt idx="3780">318</cx:pt>
          <cx:pt idx="3781">429</cx:pt>
          <cx:pt idx="3782">365</cx:pt>
          <cx:pt idx="3783">459</cx:pt>
          <cx:pt idx="3784">532</cx:pt>
          <cx:pt idx="3785">372</cx:pt>
          <cx:pt idx="3786">270</cx:pt>
          <cx:pt idx="3787">242</cx:pt>
          <cx:pt idx="3788">183</cx:pt>
          <cx:pt idx="3789">427</cx:pt>
          <cx:pt idx="3790">397</cx:pt>
          <cx:pt idx="3791">287</cx:pt>
          <cx:pt idx="3792">281</cx:pt>
          <cx:pt idx="3793">208</cx:pt>
          <cx:pt idx="3794">301</cx:pt>
          <cx:pt idx="3795">207</cx:pt>
          <cx:pt idx="3796">229</cx:pt>
          <cx:pt idx="3797">215</cx:pt>
          <cx:pt idx="3798">166</cx:pt>
          <cx:pt idx="3799">265</cx:pt>
          <cx:pt idx="3800">225</cx:pt>
          <cx:pt idx="3801">409</cx:pt>
          <cx:pt idx="3802">639</cx:pt>
          <cx:pt idx="3803">576</cx:pt>
          <cx:pt idx="3804">439</cx:pt>
          <cx:pt idx="3805">137</cx:pt>
          <cx:pt idx="3806">97</cx:pt>
          <cx:pt idx="3807">222</cx:pt>
          <cx:pt idx="3808">67</cx:pt>
          <cx:pt idx="3809">825</cx:pt>
          <cx:pt idx="3810">30259</cx:pt>
          <cx:pt idx="3811">6002</cx:pt>
          <cx:pt idx="3812">3744</cx:pt>
          <cx:pt idx="3813">9376</cx:pt>
          <cx:pt idx="3814">145</cx:pt>
          <cx:pt idx="3815">1508</cx:pt>
          <cx:pt idx="3816">6247</cx:pt>
          <cx:pt idx="3817">45359</cx:pt>
          <cx:pt idx="3818">105</cx:pt>
          <cx:pt idx="3819">10222</cx:pt>
          <cx:pt idx="3820">1154474</cx:pt>
          <cx:pt idx="3821">1811736</cx:pt>
          <cx:pt idx="3822">928046</cx:pt>
          <cx:pt idx="3823">148161</cx:pt>
          <cx:pt idx="3824">27381</cx:pt>
          <cx:pt idx="3825">12651</cx:pt>
          <cx:pt idx="3826">4241</cx:pt>
          <cx:pt idx="3827">23671</cx:pt>
          <cx:pt idx="3828">1146</cx:pt>
          <cx:pt idx="3829">3809</cx:pt>
          <cx:pt idx="3830">7321</cx:pt>
          <cx:pt idx="3831">2516</cx:pt>
          <cx:pt idx="3832">4555</cx:pt>
          <cx:pt idx="3833">652</cx:pt>
          <cx:pt idx="3834">10803</cx:pt>
          <cx:pt idx="3835">32841</cx:pt>
          <cx:pt idx="3836">18212</cx:pt>
          <cx:pt idx="3837">72251</cx:pt>
          <cx:pt idx="3838">25977</cx:pt>
          <cx:pt idx="3839">36494</cx:pt>
          <cx:pt idx="3840">23165</cx:pt>
          <cx:pt idx="3841">27004</cx:pt>
          <cx:pt idx="3842">12495</cx:pt>
          <cx:pt idx="3843">7294</cx:pt>
          <cx:pt idx="3844">14581</cx:pt>
          <cx:pt idx="3845">19766</cx:pt>
          <cx:pt idx="3846">24436</cx:pt>
          <cx:pt idx="3847">36963</cx:pt>
          <cx:pt idx="3848">1653</cx:pt>
          <cx:pt idx="3849">12127</cx:pt>
          <cx:pt idx="3850">14241</cx:pt>
          <cx:pt idx="3851">13886</cx:pt>
          <cx:pt idx="3852">3890</cx:pt>
          <cx:pt idx="3853">28971</cx:pt>
          <cx:pt idx="3854">8555</cx:pt>
          <cx:pt idx="3855">29099</cx:pt>
          <cx:pt idx="3856">12916</cx:pt>
          <cx:pt idx="3857">30541</cx:pt>
          <cx:pt idx="3858">91103</cx:pt>
          <cx:pt idx="3859">621</cx:pt>
          <cx:pt idx="3860">5940</cx:pt>
          <cx:pt idx="3861">25184</cx:pt>
          <cx:pt idx="3862">2743</cx:pt>
          <cx:pt idx="3863">1176</cx:pt>
          <cx:pt idx="3864">543</cx:pt>
          <cx:pt idx="3865">20329</cx:pt>
          <cx:pt idx="3866">43</cx:pt>
          <cx:pt idx="3867">11692</cx:pt>
          <cx:pt idx="3868">137687</cx:pt>
          <cx:pt idx="3869">53983</cx:pt>
          <cx:pt idx="3870">3275</cx:pt>
          <cx:pt idx="3871">9167</cx:pt>
          <cx:pt idx="3872">3020</cx:pt>
          <cx:pt idx="3873">3054</cx:pt>
          <cx:pt idx="3874">6035</cx:pt>
          <cx:pt idx="3875">1919</cx:pt>
          <cx:pt idx="3876">8327</cx:pt>
          <cx:pt idx="3877">3680</cx:pt>
          <cx:pt idx="3878">40292</cx:pt>
          <cx:pt idx="3879">115</cx:pt>
          <cx:pt idx="3880">3040</cx:pt>
          <cx:pt idx="3881">954</cx:pt>
          <cx:pt idx="3882">7039</cx:pt>
          <cx:pt idx="3883">194</cx:pt>
          <cx:pt idx="3884">321</cx:pt>
          <cx:pt idx="3885">4097</cx:pt>
          <cx:pt idx="3886">27288</cx:pt>
          <cx:pt idx="3887">6129</cx:pt>
          <cx:pt idx="3888">435</cx:pt>
          <cx:pt idx="3889">352</cx:pt>
          <cx:pt idx="3890">608</cx:pt>
          <cx:pt idx="3891">1240</cx:pt>
          <cx:pt idx="3892">596</cx:pt>
          <cx:pt idx="3893">1189</cx:pt>
          <cx:pt idx="3894">70876</cx:pt>
          <cx:pt idx="3895">4771</cx:pt>
          <cx:pt idx="3896">16530</cx:pt>
          <cx:pt idx="3897">10401</cx:pt>
          <cx:pt idx="3898">109814</cx:pt>
          <cx:pt idx="3899">103119</cx:pt>
          <cx:pt idx="3900">23834</cx:pt>
          <cx:pt idx="3901">3193</cx:pt>
          <cx:pt idx="3902">46132</cx:pt>
          <cx:pt idx="3903">10960</cx:pt>
          <cx:pt idx="3904">932</cx:pt>
          <cx:pt idx="3905">10454</cx:pt>
          <cx:pt idx="3906">3630</cx:pt>
          <cx:pt idx="3907">5166</cx:pt>
          <cx:pt idx="3908">4973</cx:pt>
          <cx:pt idx="3909">9273</cx:pt>
          <cx:pt idx="3910">7134</cx:pt>
          <cx:pt idx="3911">4033</cx:pt>
          <cx:pt idx="3912">5786</cx:pt>
          <cx:pt idx="3913">4740</cx:pt>
          <cx:pt idx="3914">12620</cx:pt>
          <cx:pt idx="3915">650</cx:pt>
          <cx:pt idx="3916">1956</cx:pt>
          <cx:pt idx="3917">179143</cx:pt>
          <cx:pt idx="3918">104215</cx:pt>
          <cx:pt idx="3919">119512</cx:pt>
          <cx:pt idx="3920">4024</cx:pt>
          <cx:pt idx="3921">1541</cx:pt>
          <cx:pt idx="3922">841</cx:pt>
          <cx:pt idx="3923">151215</cx:pt>
          <cx:pt idx="3924">69405</cx:pt>
          <cx:pt idx="3925">14460</cx:pt>
          <cx:pt idx="3926">17803</cx:pt>
          <cx:pt idx="3927">64839</cx:pt>
          <cx:pt idx="3928">89364</cx:pt>
          <cx:pt idx="3929">67738</cx:pt>
          <cx:pt idx="3930">1806</cx:pt>
          <cx:pt idx="3931">1785</cx:pt>
          <cx:pt idx="3932">12776</cx:pt>
          <cx:pt idx="3933">797</cx:pt>
          <cx:pt idx="3934">12619</cx:pt>
          <cx:pt idx="3935">13148</cx:pt>
          <cx:pt idx="3936">11013</cx:pt>
          <cx:pt idx="3937">1273</cx:pt>
          <cx:pt idx="3938">13427</cx:pt>
          <cx:pt idx="3939">6073</cx:pt>
          <cx:pt idx="3940">32469</cx:pt>
          <cx:pt idx="3941">5221</cx:pt>
          <cx:pt idx="3942">41927</cx:pt>
          <cx:pt idx="3943">164561</cx:pt>
          <cx:pt idx="3944">5184</cx:pt>
          <cx:pt idx="3945">1605</cx:pt>
          <cx:pt idx="3946">10282</cx:pt>
          <cx:pt idx="3947">257081</cx:pt>
          <cx:pt idx="3948">269471</cx:pt>
          <cx:pt idx="3949">10950</cx:pt>
          <cx:pt idx="3950">3178</cx:pt>
          <cx:pt idx="3951">12433</cx:pt>
          <cx:pt idx="3952">45548</cx:pt>
          <cx:pt idx="3953">36795</cx:pt>
          <cx:pt idx="3954">9680</cx:pt>
          <cx:pt idx="3955">5863</cx:pt>
          <cx:pt idx="3956">1974</cx:pt>
          <cx:pt idx="3957">51373</cx:pt>
          <cx:pt idx="3958">2122</cx:pt>
          <cx:pt idx="3959">950</cx:pt>
          <cx:pt idx="3960">17074</cx:pt>
          <cx:pt idx="3961">4991</cx:pt>
          <cx:pt idx="3962">26221</cx:pt>
          <cx:pt idx="3963">9149</cx:pt>
          <cx:pt idx="3964">2257</cx:pt>
          <cx:pt idx="3965">1325</cx:pt>
          <cx:pt idx="3966">1175</cx:pt>
          <cx:pt idx="3967">86769</cx:pt>
          <cx:pt idx="3968">584102</cx:pt>
          <cx:pt idx="3969">1103</cx:pt>
          <cx:pt idx="3970">2920</cx:pt>
          <cx:pt idx="3971">5249</cx:pt>
          <cx:pt idx="3972">1742</cx:pt>
          <cx:pt idx="3973">1219</cx:pt>
          <cx:pt idx="3974">350</cx:pt>
          <cx:pt idx="3975">580</cx:pt>
          <cx:pt idx="3976">13423</cx:pt>
          <cx:pt idx="3977">1505</cx:pt>
          <cx:pt idx="3978">7815</cx:pt>
          <cx:pt idx="3979">4261</cx:pt>
          <cx:pt idx="3980">2761</cx:pt>
          <cx:pt idx="3981">276</cx:pt>
          <cx:pt idx="3982">936</cx:pt>
          <cx:pt idx="3983">37</cx:pt>
          <cx:pt idx="3984">179</cx:pt>
          <cx:pt idx="3985">102</cx:pt>
          <cx:pt idx="3986">1044</cx:pt>
          <cx:pt idx="3987">484</cx:pt>
          <cx:pt idx="3988">5697</cx:pt>
          <cx:pt idx="3989">577</cx:pt>
          <cx:pt idx="3990">5577</cx:pt>
          <cx:pt idx="3991">0</cx:pt>
          <cx:pt idx="3992">2790</cx:pt>
          <cx:pt idx="3993">15900</cx:pt>
          <cx:pt idx="3994">2830</cx:pt>
          <cx:pt idx="3995">1189</cx:pt>
          <cx:pt idx="3996">2263</cx:pt>
          <cx:pt idx="3997">1576</cx:pt>
          <cx:pt idx="3998">9930</cx:pt>
          <cx:pt idx="3999">1680</cx:pt>
          <cx:pt idx="4000">590</cx:pt>
          <cx:pt idx="4001">613</cx:pt>
          <cx:pt idx="4002">5552</cx:pt>
          <cx:pt idx="4003">14440</cx:pt>
          <cx:pt idx="4004">728</cx:pt>
          <cx:pt idx="4005">13948</cx:pt>
          <cx:pt idx="4006">9626</cx:pt>
          <cx:pt idx="4007">11695</cx:pt>
          <cx:pt idx="4008">9183</cx:pt>
          <cx:pt idx="4009">9436</cx:pt>
          <cx:pt idx="4010">12164</cx:pt>
          <cx:pt idx="4011">2661</cx:pt>
          <cx:pt idx="4012">12619</cx:pt>
          <cx:pt idx="4013">7820</cx:pt>
          <cx:pt idx="4014">3969</cx:pt>
          <cx:pt idx="4015">7990</cx:pt>
          <cx:pt idx="4016">2011</cx:pt>
          <cx:pt idx="4017">8445</cx:pt>
          <cx:pt idx="4018">6949</cx:pt>
          <cx:pt idx="4019">8978</cx:pt>
          <cx:pt idx="4020">6981</cx:pt>
          <cx:pt idx="4021">6091</cx:pt>
          <cx:pt idx="4022">2823</cx:pt>
          <cx:pt idx="4023">5141</cx:pt>
          <cx:pt idx="4024">4692</cx:pt>
          <cx:pt idx="4025">3698</cx:pt>
          <cx:pt idx="4026">4680</cx:pt>
          <cx:pt idx="4027">3134</cx:pt>
          <cx:pt idx="4028">7659</cx:pt>
          <cx:pt idx="4029">6016</cx:pt>
          <cx:pt idx="4030">59396</cx:pt>
          <cx:pt idx="4031">26787</cx:pt>
          <cx:pt idx="4032">17495</cx:pt>
          <cx:pt idx="4033">746</cx:pt>
          <cx:pt idx="4034">17325</cx:pt>
          <cx:pt idx="4035">661</cx:pt>
          <cx:pt idx="4036">637</cx:pt>
          <cx:pt idx="4037">173</cx:pt>
          <cx:pt idx="4038">9318</cx:pt>
          <cx:pt idx="4039">16107</cx:pt>
          <cx:pt idx="4040">24591</cx:pt>
          <cx:pt idx="4041">427</cx:pt>
          <cx:pt idx="4042">19250</cx:pt>
          <cx:pt idx="4043">35093</cx:pt>
          <cx:pt idx="4044">36679</cx:pt>
          <cx:pt idx="4045">26487</cx:pt>
          <cx:pt idx="4046">21248</cx:pt>
          <cx:pt idx="4047">25235</cx:pt>
          <cx:pt idx="4048">110886</cx:pt>
          <cx:pt idx="4049">166</cx:pt>
          <cx:pt idx="4050">315</cx:pt>
          <cx:pt idx="4051">5191</cx:pt>
          <cx:pt idx="4052">1399</cx:pt>
          <cx:pt idx="4053">0</cx:pt>
          <cx:pt idx="4054">265602</cx:pt>
          <cx:pt idx="4055">1294</cx:pt>
          <cx:pt idx="4056">1516</cx:pt>
          <cx:pt idx="4057">4719</cx:pt>
          <cx:pt idx="4058">5182</cx:pt>
          <cx:pt idx="4059">13126</cx:pt>
          <cx:pt idx="4060">1141</cx:pt>
          <cx:pt idx="4061">2985</cx:pt>
          <cx:pt idx="4062">86139</cx:pt>
          <cx:pt idx="4063">8978</cx:pt>
          <cx:pt idx="4064">8425</cx:pt>
          <cx:pt idx="4065">12750</cx:pt>
          <cx:pt idx="4066">5341</cx:pt>
          <cx:pt idx="4067">769</cx:pt>
          <cx:pt idx="4068">279</cx:pt>
          <cx:pt idx="4069">108680</cx:pt>
          <cx:pt idx="4070">728</cx:pt>
          <cx:pt idx="4071">6630</cx:pt>
          <cx:pt idx="4072">16735</cx:pt>
          <cx:pt idx="4073">35765</cx:pt>
          <cx:pt idx="4074">2695</cx:pt>
          <cx:pt idx="4075">2315</cx:pt>
          <cx:pt idx="4076">16965</cx:pt>
          <cx:pt idx="4077">39129</cx:pt>
          <cx:pt idx="4078">71443</cx:pt>
          <cx:pt idx="4079">515</cx:pt>
          <cx:pt idx="4080">1305</cx:pt>
          <cx:pt idx="4081">16040</cx:pt>
          <cx:pt idx="4082">5184</cx:pt>
          <cx:pt idx="4083">2594</cx:pt>
          <cx:pt idx="4084">2425</cx:pt>
          <cx:pt idx="4085">38473</cx:pt>
          <cx:pt idx="4086">31129</cx:pt>
          <cx:pt idx="4087">48993</cx:pt>
          <cx:pt idx="4088">16895</cx:pt>
          <cx:pt idx="4089">17507</cx:pt>
          <cx:pt idx="4090">26651</cx:pt>
          <cx:pt idx="4091">93357</cx:pt>
          <cx:pt idx="4092">39750</cx:pt>
          <cx:pt idx="4093">51550</cx:pt>
          <cx:pt idx="4094">29273</cx:pt>
          <cx:pt idx="4095">23653</cx:pt>
          <cx:pt idx="4096">60254</cx:pt>
          <cx:pt idx="4097">46614</cx:pt>
          <cx:pt idx="4098">253301</cx:pt>
          <cx:pt idx="4099">34713</cx:pt>
          <cx:pt idx="4100">68898</cx:pt>
          <cx:pt idx="4101">25251</cx:pt>
          <cx:pt idx="4102">11692</cx:pt>
          <cx:pt idx="4103">85897</cx:pt>
          <cx:pt idx="4104">41920</cx:pt>
          <cx:pt idx="4105">71590</cx:pt>
          <cx:pt idx="4106">9234</cx:pt>
          <cx:pt idx="4107">46801</cx:pt>
          <cx:pt idx="4108">24714</cx:pt>
          <cx:pt idx="4109">42335</cx:pt>
          <cx:pt idx="4110">68282</cx:pt>
          <cx:pt idx="4111">43995</cx:pt>
          <cx:pt idx="4112">32914</cx:pt>
          <cx:pt idx="4113">59984</cx:pt>
          <cx:pt idx="4114">93736</cx:pt>
          <cx:pt idx="4115">78212</cx:pt>
          <cx:pt idx="4116">24488</cx:pt>
          <cx:pt idx="4117">15525</cx:pt>
          <cx:pt idx="4118">14521</cx:pt>
          <cx:pt idx="4119">28873</cx:pt>
          <cx:pt idx="4120">60617</cx:pt>
          <cx:pt idx="4121">14853</cx:pt>
          <cx:pt idx="4122">65237</cx:pt>
          <cx:pt idx="4123">43530</cx:pt>
          <cx:pt idx="4124">12033</cx:pt>
          <cx:pt idx="4125">31764</cx:pt>
          <cx:pt idx="4126">11667</cx:pt>
          <cx:pt idx="4127">26443</cx:pt>
          <cx:pt idx="4128">10411</cx:pt>
          <cx:pt idx="4129">19615</cx:pt>
          <cx:pt idx="4130">44817</cx:pt>
          <cx:pt idx="4131">35656</cx:pt>
          <cx:pt idx="4132">37157</cx:pt>
          <cx:pt idx="4133">30304</cx:pt>
          <cx:pt idx="4134">39037</cx:pt>
          <cx:pt idx="4135">23393</cx:pt>
          <cx:pt idx="4136">70541</cx:pt>
          <cx:pt idx="4137">33360</cx:pt>
          <cx:pt idx="4138">31988</cx:pt>
          <cx:pt idx="4139">8161</cx:pt>
          <cx:pt idx="4140">3469</cx:pt>
          <cx:pt idx="4141">413</cx:pt>
          <cx:pt idx="4142">9326</cx:pt>
          <cx:pt idx="4143">3965</cx:pt>
          <cx:pt idx="4144">611</cx:pt>
          <cx:pt idx="4145">1637</cx:pt>
          <cx:pt idx="4146">1244</cx:pt>
          <cx:pt idx="4147">3119</cx:pt>
          <cx:pt idx="4148">110</cx:pt>
          <cx:pt idx="4149">2542</cx:pt>
          <cx:pt idx="4150">16147</cx:pt>
          <cx:pt idx="4151">121</cx:pt>
          <cx:pt idx="4152">9774</cx:pt>
          <cx:pt idx="4153">75166</cx:pt>
          <cx:pt idx="4154">80238</cx:pt>
          <cx:pt idx="4155">114352</cx:pt>
          <cx:pt idx="4156">160063</cx:pt>
          <cx:pt idx="4157">8291</cx:pt>
          <cx:pt idx="4158">3353</cx:pt>
          <cx:pt idx="4159">33914</cx:pt>
          <cx:pt idx="4160">178215</cx:pt>
          <cx:pt idx="4161">31703</cx:pt>
          <cx:pt idx="4162">9238</cx:pt>
          <cx:pt idx="4163">265</cx:pt>
          <cx:pt idx="4164">783</cx:pt>
          <cx:pt idx="4165">47625</cx:pt>
          <cx:pt idx="4166">8042</cx:pt>
          <cx:pt idx="4167">273</cx:pt>
          <cx:pt idx="4168">913</cx:pt>
          <cx:pt idx="4169">23465</cx:pt>
          <cx:pt idx="4170">640025</cx:pt>
          <cx:pt idx="4171">1068</cx:pt>
          <cx:pt idx="4172">14609</cx:pt>
          <cx:pt idx="4173">5766</cx:pt>
          <cx:pt idx="4174">3136</cx:pt>
          <cx:pt idx="4175">1462</cx:pt>
          <cx:pt idx="4176">63057</cx:pt>
          <cx:pt idx="4177">399763</cx:pt>
          <cx:pt idx="4178">334561</cx:pt>
          <cx:pt idx="4179">461952</cx:pt>
          <cx:pt idx="4180">9700</cx:pt>
          <cx:pt idx="4181">483</cx:pt>
          <cx:pt idx="4182">27994</cx:pt>
          <cx:pt idx="4183">711</cx:pt>
          <cx:pt idx="4184">8350</cx:pt>
          <cx:pt idx="4185">17935</cx:pt>
          <cx:pt idx="4186">66691</cx:pt>
          <cx:pt idx="4187">37384</cx:pt>
          <cx:pt idx="4188">4984</cx:pt>
          <cx:pt idx="4189">7851</cx:pt>
          <cx:pt idx="4190">6400</cx:pt>
          <cx:pt idx="4191">1423</cx:pt>
          <cx:pt idx="4192">23559</cx:pt>
          <cx:pt idx="4193">22379</cx:pt>
          <cx:pt idx="4194">1848</cx:pt>
          <cx:pt idx="4195">296364</cx:pt>
          <cx:pt idx="4196">2655</cx:pt>
          <cx:pt idx="4197">2154</cx:pt>
          <cx:pt idx="4198">2044</cx:pt>
          <cx:pt idx="4199">2218</cx:pt>
          <cx:pt idx="4200">0</cx:pt>
          <cx:pt idx="4201">0</cx:pt>
          <cx:pt idx="4202">0</cx:pt>
          <cx:pt idx="4203">0</cx:pt>
          <cx:pt idx="4204">1603</cx:pt>
          <cx:pt idx="4205">1994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20791</cx:pt>
          <cx:pt idx="4217">5966</cx:pt>
          <cx:pt idx="4218">26266</cx:pt>
          <cx:pt idx="4219">10463</cx:pt>
          <cx:pt idx="4220">481</cx:pt>
          <cx:pt idx="4221">739</cx:pt>
          <cx:pt idx="4222">52727</cx:pt>
          <cx:pt idx="4223">5145</cx:pt>
          <cx:pt idx="4224">2664</cx:pt>
          <cx:pt idx="4225">9779</cx:pt>
          <cx:pt idx="4226">4362</cx:pt>
          <cx:pt idx="4227">217</cx:pt>
          <cx:pt idx="4228">4710</cx:pt>
          <cx:pt idx="4229">7026</cx:pt>
          <cx:pt idx="4230">41850</cx:pt>
          <cx:pt idx="4231">492</cx:pt>
          <cx:pt idx="4232">3018</cx:pt>
          <cx:pt idx="4233">4341</cx:pt>
          <cx:pt idx="4234">2054</cx:pt>
          <cx:pt idx="4235">1699</cx:pt>
          <cx:pt idx="4236">2486</cx:pt>
          <cx:pt idx="4237">2030</cx:pt>
          <cx:pt idx="4238">2561</cx:pt>
          <cx:pt idx="4239">1840</cx:pt>
          <cx:pt idx="4240">2356</cx:pt>
          <cx:pt idx="4241">2977</cx:pt>
          <cx:pt idx="4242">1546</cx:pt>
          <cx:pt idx="4243">1052</cx:pt>
          <cx:pt idx="4244">1380</cx:pt>
          <cx:pt idx="4245">912</cx:pt>
          <cx:pt idx="4246">7148</cx:pt>
          <cx:pt idx="4247">6826</cx:pt>
          <cx:pt idx="4248">8683</cx:pt>
          <cx:pt idx="4249">6240</cx:pt>
          <cx:pt idx="4250">4522</cx:pt>
          <cx:pt idx="4251">5603</cx:pt>
          <cx:pt idx="4252">3493</cx:pt>
          <cx:pt idx="4253">3961</cx:pt>
          <cx:pt idx="4254">2841</cx:pt>
          <cx:pt idx="4255">3107</cx:pt>
          <cx:pt idx="4256">2957</cx:pt>
          <cx:pt idx="4257">3389</cx:pt>
          <cx:pt idx="4258">2209</cx:pt>
          <cx:pt idx="4259">1943</cx:pt>
          <cx:pt idx="4260">3105</cx:pt>
          <cx:pt idx="4261">1926</cx:pt>
          <cx:pt idx="4262">3421</cx:pt>
          <cx:pt idx="4263">4386</cx:pt>
          <cx:pt idx="4264">926</cx:pt>
          <cx:pt idx="4265">785</cx:pt>
          <cx:pt idx="4266">670</cx:pt>
          <cx:pt idx="4267">2123</cx:pt>
          <cx:pt idx="4268">1749</cx:pt>
          <cx:pt idx="4269">2216</cx:pt>
          <cx:pt idx="4270">1260</cx:pt>
          <cx:pt idx="4271">1261</cx:pt>
          <cx:pt idx="4272">1505</cx:pt>
          <cx:pt idx="4273">1285</cx:pt>
          <cx:pt idx="4274">1291</cx:pt>
          <cx:pt idx="4275">1662</cx:pt>
          <cx:pt idx="4276">2631</cx:pt>
          <cx:pt idx="4277">3093</cx:pt>
          <cx:pt idx="4278">1251</cx:pt>
          <cx:pt idx="4279">978</cx:pt>
          <cx:pt idx="4280">5000</cx:pt>
          <cx:pt idx="4281">22823</cx:pt>
          <cx:pt idx="4282">2004</cx:pt>
          <cx:pt idx="4283">940</cx:pt>
          <cx:pt idx="4284">21608</cx:pt>
          <cx:pt idx="4285">236</cx:pt>
          <cx:pt idx="4286">5467</cx:pt>
          <cx:pt idx="4287">9769</cx:pt>
          <cx:pt idx="4288">7301</cx:pt>
          <cx:pt idx="4289">10368</cx:pt>
          <cx:pt idx="4290">12307</cx:pt>
          <cx:pt idx="4291">13957</cx:pt>
          <cx:pt idx="4292">5591</cx:pt>
          <cx:pt idx="4293">17842</cx:pt>
          <cx:pt idx="4294">14178</cx:pt>
          <cx:pt idx="4295">13277</cx:pt>
          <cx:pt idx="4296">5424</cx:pt>
          <cx:pt idx="4297">38642</cx:pt>
          <cx:pt idx="4298">5428</cx:pt>
          <cx:pt idx="4299">3838</cx:pt>
          <cx:pt idx="4300">22780</cx:pt>
          <cx:pt idx="4301">18653</cx:pt>
          <cx:pt idx="4302">7050</cx:pt>
          <cx:pt idx="4303">2958</cx:pt>
          <cx:pt idx="4304">116652</cx:pt>
          <cx:pt idx="4305">23313</cx:pt>
          <cx:pt idx="4306">2310</cx:pt>
          <cx:pt idx="4307">46291</cx:pt>
          <cx:pt idx="4308">3124</cx:pt>
          <cx:pt idx="4309">13310</cx:pt>
          <cx:pt idx="4310">2532</cx:pt>
          <cx:pt idx="4311">2759</cx:pt>
          <cx:pt idx="4312">13974</cx:pt>
          <cx:pt idx="4313">6471</cx:pt>
          <cx:pt idx="4314">2516</cx:pt>
          <cx:pt idx="4315">861</cx:pt>
          <cx:pt idx="4316">1277</cx:pt>
          <cx:pt idx="4317">967</cx:pt>
          <cx:pt idx="4318">9584</cx:pt>
          <cx:pt idx="4319">5397</cx:pt>
          <cx:pt idx="4320">726</cx:pt>
          <cx:pt idx="4321">2733</cx:pt>
          <cx:pt idx="4322">5014</cx:pt>
          <cx:pt idx="4323">29448</cx:pt>
          <cx:pt idx="4324">19588</cx:pt>
          <cx:pt idx="4325">14857</cx:pt>
          <cx:pt idx="4326">65474</cx:pt>
          <cx:pt idx="4327">6349</cx:pt>
          <cx:pt idx="4328">8266</cx:pt>
          <cx:pt idx="4329">11905</cx:pt>
          <cx:pt idx="4330">345388</cx:pt>
          <cx:pt idx="4331">3057</cx:pt>
          <cx:pt idx="4332">12908</cx:pt>
          <cx:pt idx="4333">80</cx:pt>
          <cx:pt idx="4334">250</cx:pt>
          <cx:pt idx="4335">7106</cx:pt>
          <cx:pt idx="4336">2323</cx:pt>
          <cx:pt idx="4337">72038</cx:pt>
          <cx:pt idx="4338">1602</cx:pt>
          <cx:pt idx="4339">5222</cx:pt>
          <cx:pt idx="4340">660001</cx:pt>
          <cx:pt idx="4341">11286</cx:pt>
          <cx:pt idx="4342">1595</cx:pt>
          <cx:pt idx="4343">1324</cx:pt>
          <cx:pt idx="4344">221</cx:pt>
          <cx:pt idx="4345">93913</cx:pt>
          <cx:pt idx="4346">12522</cx:pt>
          <cx:pt idx="4347">7706</cx:pt>
          <cx:pt idx="4348">9055</cx:pt>
          <cx:pt idx="4349">6957</cx:pt>
          <cx:pt idx="4350">19368</cx:pt>
          <cx:pt idx="4351">1416</cx:pt>
          <cx:pt idx="4352">2856</cx:pt>
          <cx:pt idx="4353">3161</cx:pt>
          <cx:pt idx="4354">2965</cx:pt>
          <cx:pt idx="4355">22241</cx:pt>
          <cx:pt idx="4356">51094</cx:pt>
          <cx:pt idx="4357">10157</cx:pt>
          <cx:pt idx="4358">10038</cx:pt>
          <cx:pt idx="4359">19</cx:pt>
          <cx:pt idx="4360">53</cx:pt>
          <cx:pt idx="4361">42</cx:pt>
          <cx:pt idx="4362">27</cx:pt>
          <cx:pt idx="4363">46</cx:pt>
          <cx:pt idx="4364">45</cx:pt>
          <cx:pt idx="4365">52</cx:pt>
          <cx:pt idx="4366">25794</cx:pt>
          <cx:pt idx="4367">40503</cx:pt>
          <cx:pt idx="4368">196</cx:pt>
          <cx:pt idx="4369">2367</cx:pt>
          <cx:pt idx="4370">13619</cx:pt>
          <cx:pt idx="4371">297500</cx:pt>
          <cx:pt idx="4372">149</cx:pt>
          <cx:pt idx="4373">1715</cx:pt>
          <cx:pt idx="4374">106</cx:pt>
          <cx:pt idx="4375">1534</cx:pt>
          <cx:pt idx="4376">16</cx:pt>
          <cx:pt idx="4377">382697</cx:pt>
          <cx:pt idx="4378">38397</cx:pt>
          <cx:pt idx="4379">24113</cx:pt>
          <cx:pt idx="4380">8654</cx:pt>
          <cx:pt idx="4381">8055</cx:pt>
          <cx:pt idx="4382">14538</cx:pt>
          <cx:pt idx="4383">18477</cx:pt>
          <cx:pt idx="4384">8808</cx:pt>
          <cx:pt idx="4385">11425</cx:pt>
          <cx:pt idx="4386">69</cx:pt>
          <cx:pt idx="4387">6808</cx:pt>
          <cx:pt idx="4388">32755</cx:pt>
          <cx:pt idx="4389">10230</cx:pt>
          <cx:pt idx="4390">64383</cx:pt>
          <cx:pt idx="4391">99471</cx:pt>
          <cx:pt idx="4392">1564</cx:pt>
          <cx:pt idx="4393">1478</cx:pt>
          <cx:pt idx="4394">23031</cx:pt>
          <cx:pt idx="4395">19329</cx:pt>
          <cx:pt idx="4396">9585</cx:pt>
          <cx:pt idx="4397">34574</cx:pt>
          <cx:pt idx="4398">3284</cx:pt>
          <cx:pt idx="4399">16910</cx:pt>
          <cx:pt idx="4400">9415</cx:pt>
          <cx:pt idx="4401">1686</cx:pt>
          <cx:pt idx="4402">11470</cx:pt>
          <cx:pt idx="4403">46447</cx:pt>
          <cx:pt idx="4404">19357</cx:pt>
          <cx:pt idx="4405">46434</cx:pt>
          <cx:pt idx="4406">7438</cx:pt>
          <cx:pt idx="4407">5578</cx:pt>
          <cx:pt idx="4408">23617</cx:pt>
          <cx:pt idx="4409">7191</cx:pt>
          <cx:pt idx="4410">18904</cx:pt>
          <cx:pt idx="4411">7800</cx:pt>
          <cx:pt idx="4412">5921</cx:pt>
          <cx:pt idx="4413">39220</cx:pt>
          <cx:pt idx="4414">34130</cx:pt>
          <cx:pt idx="4415">39413</cx:pt>
          <cx:pt idx="4416">52179</cx:pt>
          <cx:pt idx="4417">8637</cx:pt>
          <cx:pt idx="4418">22582</cx:pt>
          <cx:pt idx="4419">3596</cx:pt>
          <cx:pt idx="4420">5446</cx:pt>
          <cx:pt idx="4421">15402</cx:pt>
          <cx:pt idx="4422">15359</cx:pt>
          <cx:pt idx="4423">4562</cx:pt>
          <cx:pt idx="4424">5471</cx:pt>
          <cx:pt idx="4425">7209</cx:pt>
          <cx:pt idx="4426">39697</cx:pt>
          <cx:pt idx="4427">63</cx:pt>
          <cx:pt idx="4428">1509</cx:pt>
          <cx:pt idx="4429">25312</cx:pt>
          <cx:pt idx="4430">82278</cx:pt>
          <cx:pt idx="4431">5052</cx:pt>
          <cx:pt idx="4432">206379</cx:pt>
          <cx:pt idx="4433">4289</cx:pt>
          <cx:pt idx="4434">3726</cx:pt>
          <cx:pt idx="4435">4904</cx:pt>
          <cx:pt idx="4436">2196</cx:pt>
          <cx:pt idx="4437">2344</cx:pt>
          <cx:pt idx="4438">17769</cx:pt>
          <cx:pt idx="4439">183714</cx:pt>
          <cx:pt idx="4440">1586</cx:pt>
          <cx:pt idx="4441">358</cx:pt>
          <cx:pt idx="4442">83572</cx:pt>
          <cx:pt idx="4443">11065</cx:pt>
          <cx:pt idx="4444">18069</cx:pt>
          <cx:pt idx="4445">38931</cx:pt>
          <cx:pt idx="4446">52920</cx:pt>
          <cx:pt idx="4447">1062</cx:pt>
          <cx:pt idx="4448">2546</cx:pt>
          <cx:pt idx="4449">55485</cx:pt>
          <cx:pt idx="4450">2947</cx:pt>
          <cx:pt idx="4451">78047</cx:pt>
          <cx:pt idx="4452">10906</cx:pt>
          <cx:pt idx="4453">240</cx:pt>
          <cx:pt idx="4454">14859</cx:pt>
          <cx:pt idx="4455">437</cx:pt>
          <cx:pt idx="4456">1841</cx:pt>
          <cx:pt idx="4457">918</cx:pt>
          <cx:pt idx="4458">718</cx:pt>
          <cx:pt idx="4459">4537</cx:pt>
          <cx:pt idx="4460">43488</cx:pt>
          <cx:pt idx="4461">23407</cx:pt>
          <cx:pt idx="4462">39322</cx:pt>
          <cx:pt idx="4463">59227</cx:pt>
          <cx:pt idx="4464">294415</cx:pt>
          <cx:pt idx="4465">128</cx:pt>
          <cx:pt idx="4466">19301</cx:pt>
          <cx:pt idx="4467">4297</cx:pt>
          <cx:pt idx="4468">52256</cx:pt>
          <cx:pt idx="4469">1771</cx:pt>
          <cx:pt idx="4470">361</cx:pt>
          <cx:pt idx="4471">163</cx:pt>
          <cx:pt idx="4472">305</cx:pt>
          <cx:pt idx="4473">628</cx:pt>
          <cx:pt idx="4474">357</cx:pt>
          <cx:pt idx="4475">3860</cx:pt>
          <cx:pt idx="4476">4349</cx:pt>
          <cx:pt idx="4477">9143</cx:pt>
          <cx:pt idx="4478">5712</cx:pt>
          <cx:pt idx="4479">2802</cx:pt>
          <cx:pt idx="4480">4068</cx:pt>
          <cx:pt idx="4481">1378</cx:pt>
          <cx:pt idx="4482">2340</cx:pt>
          <cx:pt idx="4483">6356</cx:pt>
          <cx:pt idx="4484">11515</cx:pt>
          <cx:pt idx="4485">7861</cx:pt>
          <cx:pt idx="4486">19582</cx:pt>
          <cx:pt idx="4487">18174</cx:pt>
          <cx:pt idx="4488">9229</cx:pt>
          <cx:pt idx="4489">5956</cx:pt>
          <cx:pt idx="4490">18084</cx:pt>
          <cx:pt idx="4491">3418</cx:pt>
          <cx:pt idx="4492">3044</cx:pt>
          <cx:pt idx="4493">1823</cx:pt>
          <cx:pt idx="4494">9029</cx:pt>
          <cx:pt idx="4495">6250</cx:pt>
          <cx:pt idx="4496">33993</cx:pt>
          <cx:pt idx="4497">14037</cx:pt>
          <cx:pt idx="4498">35454</cx:pt>
          <cx:pt idx="4499">5138</cx:pt>
          <cx:pt idx="4500">4317</cx:pt>
          <cx:pt idx="4501">2654</cx:pt>
          <cx:pt idx="4502">32069</cx:pt>
          <cx:pt idx="4503">175194</cx:pt>
          <cx:pt idx="4504">13030</cx:pt>
          <cx:pt idx="4505">2728</cx:pt>
          <cx:pt idx="4506">27694</cx:pt>
          <cx:pt idx="4507">3036</cx:pt>
          <cx:pt idx="4508">1252</cx:pt>
          <cx:pt idx="4509">2060</cx:pt>
          <cx:pt idx="4510">550293</cx:pt>
          <cx:pt idx="4511">667147</cx:pt>
          <cx:pt idx="4512">805</cx:pt>
          <cx:pt idx="4513">79</cx:pt>
          <cx:pt idx="4514">496</cx:pt>
          <cx:pt idx="4515">403</cx:pt>
          <cx:pt idx="4516">20489</cx:pt>
          <cx:pt idx="4517">15351</cx:pt>
          <cx:pt idx="4518">136989</cx:pt>
          <cx:pt idx="4519">11958</cx:pt>
          <cx:pt idx="4520">4126</cx:pt>
          <cx:pt idx="4521">17355</cx:pt>
          <cx:pt idx="4522">160</cx:pt>
          <cx:pt idx="4523">81748</cx:pt>
          <cx:pt idx="4524">116576</cx:pt>
          <cx:pt idx="4525">16906</cx:pt>
          <cx:pt idx="4526">974</cx:pt>
          <cx:pt idx="4527">2928</cx:pt>
          <cx:pt idx="4528">1540</cx:pt>
          <cx:pt idx="4529">1400</cx:pt>
          <cx:pt idx="4530">286</cx:pt>
          <cx:pt idx="4531">6562</cx:pt>
          <cx:pt idx="4532">38846</cx:pt>
          <cx:pt idx="4533">10985</cx:pt>
          <cx:pt idx="4534">5395</cx:pt>
          <cx:pt idx="4535">140</cx:pt>
          <cx:pt idx="4536">147</cx:pt>
          <cx:pt idx="4537">46937</cx:pt>
          <cx:pt idx="4538">6584</cx:pt>
          <cx:pt idx="4539">227863</cx:pt>
          <cx:pt idx="4540">12273</cx:pt>
          <cx:pt idx="4541">35688</cx:pt>
          <cx:pt idx="4542">2235</cx:pt>
          <cx:pt idx="4543">255</cx:pt>
          <cx:pt idx="4544">609</cx:pt>
          <cx:pt idx="4545">3675</cx:pt>
          <cx:pt idx="4546">510</cx:pt>
          <cx:pt idx="4547">2204</cx:pt>
          <cx:pt idx="4548">22311</cx:pt>
          <cx:pt idx="4549">17644</cx:pt>
          <cx:pt idx="4550">9120</cx:pt>
          <cx:pt idx="4551">35899</cx:pt>
          <cx:pt idx="4552">3565</cx:pt>
          <cx:pt idx="4553">4348</cx:pt>
          <cx:pt idx="4554">45453</cx:pt>
          <cx:pt idx="4555">6302</cx:pt>
          <cx:pt idx="4556">1883</cx:pt>
          <cx:pt idx="4557">4109</cx:pt>
          <cx:pt idx="4558">57549</cx:pt>
          <cx:pt idx="4559">18285</cx:pt>
          <cx:pt idx="4560">18801</cx:pt>
          <cx:pt idx="4561">4037</cx:pt>
          <cx:pt idx="4562">13628</cx:pt>
          <cx:pt idx="4563">6051</cx:pt>
          <cx:pt idx="4564">9406</cx:pt>
          <cx:pt idx="4565">1980</cx:pt>
          <cx:pt idx="4566">2169</cx:pt>
          <cx:pt idx="4567">3240</cx:pt>
          <cx:pt idx="4568">983</cx:pt>
          <cx:pt idx="4569">254</cx:pt>
          <cx:pt idx="4570">6626</cx:pt>
          <cx:pt idx="4571">1171</cx:pt>
          <cx:pt idx="4572">48715</cx:pt>
          <cx:pt idx="4573">5161</cx:pt>
          <cx:pt idx="4574">147898</cx:pt>
          <cx:pt idx="4575">63064</cx:pt>
          <cx:pt idx="4576">50871</cx:pt>
          <cx:pt idx="4577">27669</cx:pt>
          <cx:pt idx="4578">931</cx:pt>
          <cx:pt idx="4579">1149</cx:pt>
          <cx:pt idx="4580">1851</cx:pt>
          <cx:pt idx="4581">1032</cx:pt>
          <cx:pt idx="4582">6490</cx:pt>
          <cx:pt idx="4583">22597</cx:pt>
          <cx:pt idx="4584">26950</cx:pt>
          <cx:pt idx="4585">1228</cx:pt>
          <cx:pt idx="4586">244</cx:pt>
          <cx:pt idx="4587">115</cx:pt>
          <cx:pt idx="4588">8002</cx:pt>
          <cx:pt idx="4589">5043</cx:pt>
          <cx:pt idx="4590">3909</cx:pt>
          <cx:pt idx="4591">95722</cx:pt>
          <cx:pt idx="4592">113542</cx:pt>
          <cx:pt idx="4593">8388</cx:pt>
          <cx:pt idx="4594">1391</cx:pt>
          <cx:pt idx="4595">26085</cx:pt>
          <cx:pt idx="4596">3141</cx:pt>
          <cx:pt idx="4597">1088</cx:pt>
          <cx:pt idx="4598">2497</cx:pt>
          <cx:pt idx="4599">3088</cx:pt>
          <cx:pt idx="4600">5779</cx:pt>
          <cx:pt idx="4601">2322</cx:pt>
          <cx:pt idx="4602">2545</cx:pt>
          <cx:pt idx="4603">179</cx:pt>
          <cx:pt idx="4604">477</cx:pt>
          <cx:pt idx="4605">449</cx:pt>
          <cx:pt idx="4606">500277</cx:pt>
          <cx:pt idx="4607">2043</cx:pt>
          <cx:pt idx="4608">1777</cx:pt>
          <cx:pt idx="4609">1014</cx:pt>
          <cx:pt idx="4610">1123</cx:pt>
          <cx:pt idx="4611">718</cx:pt>
          <cx:pt idx="4612">640</cx:pt>
          <cx:pt idx="4613">471</cx:pt>
          <cx:pt idx="4614">4654</cx:pt>
          <cx:pt idx="4615">81015</cx:pt>
          <cx:pt idx="4616">24030</cx:pt>
          <cx:pt idx="4617">51931</cx:pt>
          <cx:pt idx="4618">19747</cx:pt>
          <cx:pt idx="4619">34825</cx:pt>
          <cx:pt idx="4620">4362</cx:pt>
          <cx:pt idx="4621">202976</cx:pt>
          <cx:pt idx="4622">2277</cx:pt>
          <cx:pt idx="4623">8004</cx:pt>
          <cx:pt idx="4624">784</cx:pt>
          <cx:pt idx="4625">1733</cx:pt>
          <cx:pt idx="4626">6217</cx:pt>
          <cx:pt idx="4627">2605</cx:pt>
          <cx:pt idx="4628">288</cx:pt>
          <cx:pt idx="4629">46606</cx:pt>
          <cx:pt idx="4630">616</cx:pt>
          <cx:pt idx="4631">671</cx:pt>
          <cx:pt idx="4632">118</cx:pt>
          <cx:pt idx="4633">60</cx:pt>
          <cx:pt idx="4634">489</cx:pt>
          <cx:pt idx="4635">2912</cx:pt>
          <cx:pt idx="4636">2711</cx:pt>
          <cx:pt idx="4637">1198</cx:pt>
          <cx:pt idx="4638">126</cx:pt>
          <cx:pt idx="4639">3422</cx:pt>
          <cx:pt idx="4640">32611</cx:pt>
          <cx:pt idx="4641">7128</cx:pt>
          <cx:pt idx="4642">2719</cx:pt>
          <cx:pt idx="4643">1136</cx:pt>
          <cx:pt idx="4644">196219</cx:pt>
          <cx:pt idx="4645">4146</cx:pt>
          <cx:pt idx="4646">7188</cx:pt>
          <cx:pt idx="4647">1410</cx:pt>
          <cx:pt idx="4648">40214</cx:pt>
          <cx:pt idx="4649">8369</cx:pt>
          <cx:pt idx="4650">59826</cx:pt>
          <cx:pt idx="4651">23219</cx:pt>
          <cx:pt idx="4652">10284</cx:pt>
          <cx:pt idx="4653">134235</cx:pt>
          <cx:pt idx="4654">9185</cx:pt>
          <cx:pt idx="4655">6121</cx:pt>
          <cx:pt idx="4656">7824</cx:pt>
          <cx:pt idx="4657">42686</cx:pt>
          <cx:pt idx="4658">9020</cx:pt>
          <cx:pt idx="4659">20526</cx:pt>
          <cx:pt idx="4660">12093</cx:pt>
          <cx:pt idx="4661">14662</cx:pt>
          <cx:pt idx="4662">6182</cx:pt>
          <cx:pt idx="4663">1280</cx:pt>
          <cx:pt idx="4664">10138</cx:pt>
          <cx:pt idx="4665">1969</cx:pt>
          <cx:pt idx="4666">519</cx:pt>
          <cx:pt idx="4667">1003</cx:pt>
          <cx:pt idx="4668">1263</cx:pt>
          <cx:pt idx="4669">3912</cx:pt>
          <cx:pt idx="4670">2393</cx:pt>
          <cx:pt idx="4671">3248</cx:pt>
          <cx:pt idx="4672">1392</cx:pt>
          <cx:pt idx="4673">1207</cx:pt>
          <cx:pt idx="4674">1098</cx:pt>
          <cx:pt idx="4675">182</cx:pt>
          <cx:pt idx="4676">1176</cx:pt>
          <cx:pt idx="4677">28730</cx:pt>
          <cx:pt idx="4678">3367</cx:pt>
          <cx:pt idx="4679">648</cx:pt>
          <cx:pt idx="4680">6524</cx:pt>
          <cx:pt idx="4681">10207</cx:pt>
          <cx:pt idx="4682">137950</cx:pt>
          <cx:pt idx="4683">4278</cx:pt>
          <cx:pt idx="4684">51027</cx:pt>
          <cx:pt idx="4685">4547</cx:pt>
          <cx:pt idx="4686">4588</cx:pt>
          <cx:pt idx="4687">6798</cx:pt>
          <cx:pt idx="4688">12882</cx:pt>
          <cx:pt idx="4689">11769</cx:pt>
          <cx:pt idx="4690">1618</cx:pt>
          <cx:pt idx="4691">23072</cx:pt>
          <cx:pt idx="4692">2231</cx:pt>
          <cx:pt idx="4693">11069</cx:pt>
          <cx:pt idx="4694">14848</cx:pt>
          <cx:pt idx="4695">5587</cx:pt>
          <cx:pt idx="4696">5567</cx:pt>
          <cx:pt idx="4697">9918</cx:pt>
          <cx:pt idx="4698">4824</cx:pt>
          <cx:pt idx="4699">34764</cx:pt>
          <cx:pt idx="4700">36352</cx:pt>
          <cx:pt idx="4701">124077</cx:pt>
          <cx:pt idx="4702">59784</cx:pt>
          <cx:pt idx="4703">38875</cx:pt>
          <cx:pt idx="4704">41589</cx:pt>
          <cx:pt idx="4705">76702</cx:pt>
          <cx:pt idx="4706">52940</cx:pt>
          <cx:pt idx="4707">37652</cx:pt>
          <cx:pt idx="4708">59311</cx:pt>
          <cx:pt idx="4709">82358</cx:pt>
          <cx:pt idx="4710">31105</cx:pt>
          <cx:pt idx="4711">9323</cx:pt>
          <cx:pt idx="4712">20848</cx:pt>
          <cx:pt idx="4713">28334</cx:pt>
          <cx:pt idx="4714">3737</cx:pt>
          <cx:pt idx="4715">5909</cx:pt>
          <cx:pt idx="4716">7835</cx:pt>
          <cx:pt idx="4717">6931</cx:pt>
          <cx:pt idx="4718">22174</cx:pt>
          <cx:pt idx="4719">8307</cx:pt>
          <cx:pt idx="4720">59060</cx:pt>
          <cx:pt idx="4721">387</cx:pt>
          <cx:pt idx="4722">1009</cx:pt>
          <cx:pt idx="4723">8783</cx:pt>
          <cx:pt idx="4724">22140</cx:pt>
          <cx:pt idx="4725">33508</cx:pt>
          <cx:pt idx="4726">14553</cx:pt>
          <cx:pt idx="4727">5414</cx:pt>
          <cx:pt idx="4728">104</cx:pt>
          <cx:pt idx="4729">10649</cx:pt>
          <cx:pt idx="4730">55316</cx:pt>
          <cx:pt idx="4731">4159</cx:pt>
          <cx:pt idx="4732">3299</cx:pt>
          <cx:pt idx="4733">3156</cx:pt>
          <cx:pt idx="4734">23087</cx:pt>
          <cx:pt idx="4735">2220</cx:pt>
          <cx:pt idx="4736">703</cx:pt>
          <cx:pt idx="4737">1103</cx:pt>
          <cx:pt idx="4738">13000</cx:pt>
          <cx:pt idx="4739">275517</cx:pt>
          <cx:pt idx="4740">4927</cx:pt>
          <cx:pt idx="4741">3287</cx:pt>
          <cx:pt idx="4742">126</cx:pt>
          <cx:pt idx="4743">3797</cx:pt>
          <cx:pt idx="4744">2742</cx:pt>
          <cx:pt idx="4745">6239</cx:pt>
          <cx:pt idx="4746">13668</cx:pt>
          <cx:pt idx="4747">42671</cx:pt>
          <cx:pt idx="4748">79668</cx:pt>
          <cx:pt idx="4749">10487</cx:pt>
          <cx:pt idx="4750">13447</cx:pt>
          <cx:pt idx="4751">57430</cx:pt>
          <cx:pt idx="4752">48853</cx:pt>
          <cx:pt idx="4753">23446</cx:pt>
          <cx:pt idx="4754">57508</cx:pt>
          <cx:pt idx="4755">13167</cx:pt>
          <cx:pt idx="4756">10660</cx:pt>
          <cx:pt idx="4757">35702</cx:pt>
          <cx:pt idx="4758">36839</cx:pt>
          <cx:pt idx="4759">2735</cx:pt>
          <cx:pt idx="4760">1198</cx:pt>
          <cx:pt idx="4761">1000</cx:pt>
          <cx:pt idx="4762">3375</cx:pt>
          <cx:pt idx="4763">63175</cx:pt>
          <cx:pt idx="4764">7725</cx:pt>
          <cx:pt idx="4765">18137</cx:pt>
          <cx:pt idx="4766">13456</cx:pt>
          <cx:pt idx="4767">27526</cx:pt>
          <cx:pt idx="4768">56498</cx:pt>
          <cx:pt idx="4769">216303</cx:pt>
          <cx:pt idx="4770">37047</cx:pt>
          <cx:pt idx="4771">4088</cx:pt>
          <cx:pt idx="4772">20242</cx:pt>
          <cx:pt idx="4773">16166</cx:pt>
          <cx:pt idx="4774">61021</cx:pt>
          <cx:pt idx="4775">8185</cx:pt>
          <cx:pt idx="4776">9826</cx:pt>
          <cx:pt idx="4777">309633</cx:pt>
          <cx:pt idx="4778">30800</cx:pt>
          <cx:pt idx="4779">15311</cx:pt>
          <cx:pt idx="4780">9587</cx:pt>
          <cx:pt idx="4781">3406</cx:pt>
          <cx:pt idx="4782">12930</cx:pt>
          <cx:pt idx="4783">8188</cx:pt>
          <cx:pt idx="4784">3472</cx:pt>
          <cx:pt idx="4785">26231</cx:pt>
          <cx:pt idx="4786">3888</cx:pt>
          <cx:pt idx="4787">2476</cx:pt>
          <cx:pt idx="4788">3270</cx:pt>
          <cx:pt idx="4789">2516</cx:pt>
          <cx:pt idx="4790">2382</cx:pt>
          <cx:pt idx="4791">2962</cx:pt>
          <cx:pt idx="4792">623</cx:pt>
          <cx:pt idx="4793">477374</cx:pt>
          <cx:pt idx="4794">19818</cx:pt>
          <cx:pt idx="4795">3026</cx:pt>
          <cx:pt idx="4796">1438</cx:pt>
          <cx:pt idx="4797">12931</cx:pt>
          <cx:pt idx="4798">63</cx:pt>
          <cx:pt idx="4799">97</cx:pt>
          <cx:pt idx="4800">401</cx:pt>
          <cx:pt idx="4801">23284</cx:pt>
          <cx:pt idx="4802">28594</cx:pt>
          <cx:pt idx="4803">44573</cx:pt>
          <cx:pt idx="4804">23784</cx:pt>
          <cx:pt idx="4805">48808</cx:pt>
          <cx:pt idx="4806">15111</cx:pt>
          <cx:pt idx="4807">474</cx:pt>
          <cx:pt idx="4808">18547</cx:pt>
          <cx:pt idx="4809">2373</cx:pt>
          <cx:pt idx="4810">5107</cx:pt>
          <cx:pt idx="4811">3016</cx:pt>
          <cx:pt idx="4812">292929</cx:pt>
          <cx:pt idx="4813">48104</cx:pt>
          <cx:pt idx="4814">9545</cx:pt>
          <cx:pt idx="4815">14848</cx:pt>
          <cx:pt idx="4816">16844</cx:pt>
          <cx:pt idx="4817">21690</cx:pt>
          <cx:pt idx="4818">6581</cx:pt>
          <cx:pt idx="4819">6247</cx:pt>
          <cx:pt idx="4820">4033</cx:pt>
          <cx:pt idx="4821">7378</cx:pt>
          <cx:pt idx="4822">441</cx:pt>
          <cx:pt idx="4823">607</cx:pt>
          <cx:pt idx="4824">635</cx:pt>
          <cx:pt idx="4825">1827</cx:pt>
          <cx:pt idx="4826">3283</cx:pt>
          <cx:pt idx="4827">9831</cx:pt>
          <cx:pt idx="4828">847</cx:pt>
          <cx:pt idx="4829">6340</cx:pt>
          <cx:pt idx="4830">31854</cx:pt>
          <cx:pt idx="4831">16473</cx:pt>
          <cx:pt idx="4832">10837</cx:pt>
          <cx:pt idx="4833">7193</cx:pt>
          <cx:pt idx="4834">69052</cx:pt>
          <cx:pt idx="4835">24407</cx:pt>
          <cx:pt idx="4836">14088</cx:pt>
          <cx:pt idx="4837">12805</cx:pt>
          <cx:pt idx="4838">2583</cx:pt>
          <cx:pt idx="4839">2480</cx:pt>
          <cx:pt idx="4840">9832</cx:pt>
          <cx:pt idx="4841">9342</cx:pt>
          <cx:pt idx="4842">12299</cx:pt>
          <cx:pt idx="4843">11424</cx:pt>
          <cx:pt idx="4844">11421</cx:pt>
          <cx:pt idx="4845">7556</cx:pt>
          <cx:pt idx="4846">9795</cx:pt>
          <cx:pt idx="4847">11331</cx:pt>
          <cx:pt idx="4848">7754</cx:pt>
          <cx:pt idx="4849">12038</cx:pt>
          <cx:pt idx="4850">22821</cx:pt>
          <cx:pt idx="4851">12992</cx:pt>
          <cx:pt idx="4852">11182</cx:pt>
          <cx:pt idx="4853">7329</cx:pt>
          <cx:pt idx="4854">10602</cx:pt>
          <cx:pt idx="4855">10203</cx:pt>
          <cx:pt idx="4856">10665</cx:pt>
          <cx:pt idx="4857">11081</cx:pt>
          <cx:pt idx="4858">25646</cx:pt>
          <cx:pt idx="4859">14510</cx:pt>
          <cx:pt idx="4860">18203</cx:pt>
          <cx:pt idx="4861">13392</cx:pt>
          <cx:pt idx="4862">12410</cx:pt>
          <cx:pt idx="4863">14107</cx:pt>
          <cx:pt idx="4864">13563</cx:pt>
          <cx:pt idx="4865">14815</cx:pt>
          <cx:pt idx="4866">11325</cx:pt>
          <cx:pt idx="4867">6212</cx:pt>
          <cx:pt idx="4868">17522</cx:pt>
          <cx:pt idx="4869">173</cx:pt>
          <cx:pt idx="4870">4310</cx:pt>
          <cx:pt idx="4871">46460</cx:pt>
          <cx:pt idx="4872">163709</cx:pt>
          <cx:pt idx="4873">9801</cx:pt>
          <cx:pt idx="4874">32281</cx:pt>
          <cx:pt idx="4875">156394</cx:pt>
          <cx:pt idx="4876">10191</cx:pt>
          <cx:pt idx="4877">2174</cx:pt>
          <cx:pt idx="4878">62467</cx:pt>
          <cx:pt idx="4879">1199</cx:pt>
          <cx:pt idx="4880">1955</cx:pt>
          <cx:pt idx="4881">10078</cx:pt>
          <cx:pt idx="4882">9025</cx:pt>
          <cx:pt idx="4883">3169</cx:pt>
          <cx:pt idx="4884">1819</cx:pt>
          <cx:pt idx="4885">9517</cx:pt>
          <cx:pt idx="4886">25446</cx:pt>
          <cx:pt idx="4887">5680</cx:pt>
          <cx:pt idx="4888">342522</cx:pt>
          <cx:pt idx="4889">43928</cx:pt>
          <cx:pt idx="4890">1748</cx:pt>
          <cx:pt idx="4891">2494</cx:pt>
          <cx:pt idx="4892">29171</cx:pt>
          <cx:pt idx="4893">2688</cx:pt>
          <cx:pt idx="4894">21228</cx:pt>
          <cx:pt idx="4895">18214</cx:pt>
          <cx:pt idx="4896">1175</cx:pt>
          <cx:pt idx="4897">615</cx:pt>
          <cx:pt idx="4898">69354</cx:pt>
          <cx:pt idx="4899">694</cx:pt>
          <cx:pt idx="4900">1973</cx:pt>
          <cx:pt idx="4901">246554</cx:pt>
          <cx:pt idx="4902">1630</cx:pt>
          <cx:pt idx="4903">6898</cx:pt>
          <cx:pt idx="4904">764</cx:pt>
          <cx:pt idx="4905">1191</cx:pt>
          <cx:pt idx="4906">782</cx:pt>
          <cx:pt idx="4907">959</cx:pt>
          <cx:pt idx="4908">962</cx:pt>
          <cx:pt idx="4909">659</cx:pt>
          <cx:pt idx="4910">957</cx:pt>
          <cx:pt idx="4911">1651</cx:pt>
          <cx:pt idx="4912">905</cx:pt>
          <cx:pt idx="4913">1586</cx:pt>
          <cx:pt idx="4914">1604</cx:pt>
          <cx:pt idx="4915">5225</cx:pt>
          <cx:pt idx="4916">1890</cx:pt>
          <cx:pt idx="4917">632</cx:pt>
          <cx:pt idx="4918">7251</cx:pt>
          <cx:pt idx="4919">14671</cx:pt>
          <cx:pt idx="4920">284</cx:pt>
          <cx:pt idx="4921">419</cx:pt>
          <cx:pt idx="4922">381</cx:pt>
          <cx:pt idx="4923">347</cx:pt>
          <cx:pt idx="4924">9174</cx:pt>
          <cx:pt idx="4925">40280</cx:pt>
          <cx:pt idx="4926">7243</cx:pt>
          <cx:pt idx="4927">6170</cx:pt>
          <cx:pt idx="4928">3938</cx:pt>
          <cx:pt idx="4929">49177</cx:pt>
          <cx:pt idx="4930">12609</cx:pt>
          <cx:pt idx="4931">2326</cx:pt>
          <cx:pt idx="4932">8811</cx:pt>
          <cx:pt idx="4933">4788</cx:pt>
          <cx:pt idx="4934">9585</cx:pt>
          <cx:pt idx="4935">23737</cx:pt>
          <cx:pt idx="4936">10062</cx:pt>
          <cx:pt idx="4937">3297</cx:pt>
          <cx:pt idx="4938">6482</cx:pt>
          <cx:pt idx="4939">64584</cx:pt>
          <cx:pt idx="4940">2718</cx:pt>
          <cx:pt idx="4941">382147</cx:pt>
          <cx:pt idx="4942">20012</cx:pt>
          <cx:pt idx="4943">82224</cx:pt>
          <cx:pt idx="4944">17456</cx:pt>
          <cx:pt idx="4945">7960</cx:pt>
          <cx:pt idx="4946">7121</cx:pt>
          <cx:pt idx="4947">1231</cx:pt>
          <cx:pt idx="4948">29650</cx:pt>
          <cx:pt idx="4949">26874</cx:pt>
          <cx:pt idx="4950">43601</cx:pt>
          <cx:pt idx="4951">20179</cx:pt>
          <cx:pt idx="4952">21348</cx:pt>
          <cx:pt idx="4953">10345</cx:pt>
          <cx:pt idx="4954">53377</cx:pt>
          <cx:pt idx="4955">15924</cx:pt>
          <cx:pt idx="4956">699</cx:pt>
          <cx:pt idx="4957">4726</cx:pt>
          <cx:pt idx="4958">385</cx:pt>
          <cx:pt idx="4959">584</cx:pt>
          <cx:pt idx="4960">9411</cx:pt>
          <cx:pt idx="4961">60938</cx:pt>
          <cx:pt idx="4962">70957</cx:pt>
          <cx:pt idx="4963">86828</cx:pt>
          <cx:pt idx="4964">2497</cx:pt>
          <cx:pt idx="4965">42895</cx:pt>
          <cx:pt idx="4966">3120</cx:pt>
          <cx:pt idx="4967">21896</cx:pt>
          <cx:pt idx="4968">2393</cx:pt>
          <cx:pt idx="4969">1508</cx:pt>
          <cx:pt idx="4970">21914</cx:pt>
          <cx:pt idx="4971">13701</cx:pt>
          <cx:pt idx="4972">465131</cx:pt>
          <cx:pt idx="4973">478253</cx:pt>
          <cx:pt idx="4974">325621</cx:pt>
          <cx:pt idx="4975">1311</cx:pt>
          <cx:pt idx="4976">1227</cx:pt>
          <cx:pt idx="4977">727</cx:pt>
          <cx:pt idx="4978">3007</cx:pt>
          <cx:pt idx="4979">1452</cx:pt>
          <cx:pt idx="4980">1765</cx:pt>
          <cx:pt idx="4981">941</cx:pt>
          <cx:pt idx="4982">1418</cx:pt>
          <cx:pt idx="4983">162</cx:pt>
          <cx:pt idx="4984">7196</cx:pt>
          <cx:pt idx="4985">27736</cx:pt>
          <cx:pt idx="4986">514</cx:pt>
          <cx:pt idx="4987">6736</cx:pt>
          <cx:pt idx="4988">17157</cx:pt>
          <cx:pt idx="4989">221</cx:pt>
          <cx:pt idx="4990">5526</cx:pt>
          <cx:pt idx="4991">1569</cx:pt>
          <cx:pt idx="4992">754</cx:pt>
          <cx:pt idx="4993">1431</cx:pt>
          <cx:pt idx="4994">1751</cx:pt>
          <cx:pt idx="4995">1124</cx:pt>
          <cx:pt idx="4996">899</cx:pt>
          <cx:pt idx="4997">3642</cx:pt>
          <cx:pt idx="4998">1590</cx:pt>
          <cx:pt idx="4999">686</cx:pt>
          <cx:pt idx="5000">2993</cx:pt>
          <cx:pt idx="5001">1906</cx:pt>
          <cx:pt idx="5002">1222</cx:pt>
          <cx:pt idx="5003">477</cx:pt>
          <cx:pt idx="5004">288</cx:pt>
          <cx:pt idx="5005">156</cx:pt>
          <cx:pt idx="5006">1393</cx:pt>
          <cx:pt idx="5007">614</cx:pt>
          <cx:pt idx="5008">167005</cx:pt>
          <cx:pt idx="5009">3563</cx:pt>
          <cx:pt idx="5010">1038</cx:pt>
          <cx:pt idx="5011">7909</cx:pt>
          <cx:pt idx="5012">2394</cx:pt>
          <cx:pt idx="5013">3065</cx:pt>
          <cx:pt idx="5014">47255</cx:pt>
          <cx:pt idx="5015">4929</cx:pt>
          <cx:pt idx="5016">6968</cx:pt>
          <cx:pt idx="5017">53473</cx:pt>
          <cx:pt idx="5018">2380</cx:pt>
          <cx:pt idx="5019">51483</cx:pt>
          <cx:pt idx="5020">15039</cx:pt>
          <cx:pt idx="5021">960</cx:pt>
          <cx:pt idx="5022">6205</cx:pt>
          <cx:pt idx="5023">24181</cx:pt>
          <cx:pt idx="5024">4155</cx:pt>
          <cx:pt idx="5025">36978</cx:pt>
          <cx:pt idx="5026">59267</cx:pt>
          <cx:pt idx="5027">29280</cx:pt>
          <cx:pt idx="5028">26972</cx:pt>
          <cx:pt idx="5029">50108</cx:pt>
          <cx:pt idx="5030">5081</cx:pt>
          <cx:pt idx="5031">49419</cx:pt>
          <cx:pt idx="5032">1405</cx:pt>
          <cx:pt idx="5033">58456</cx:pt>
          <cx:pt idx="5034">17282</cx:pt>
          <cx:pt idx="5035">2429</cx:pt>
          <cx:pt idx="5036">4370</cx:pt>
          <cx:pt idx="5037">8443</cx:pt>
          <cx:pt idx="5038">14951</cx:pt>
          <cx:pt idx="5039">2589</cx:pt>
          <cx:pt idx="5040">6665</cx:pt>
          <cx:pt idx="5041">33620</cx:pt>
          <cx:pt idx="5042">49889</cx:pt>
          <cx:pt idx="5043">4310</cx:pt>
          <cx:pt idx="5044">12199</cx:pt>
          <cx:pt idx="5045">557</cx:pt>
          <cx:pt idx="5046">307788</cx:pt>
          <cx:pt idx="5047">92</cx:pt>
          <cx:pt idx="5048">346</cx:pt>
          <cx:pt idx="5049">399</cx:pt>
          <cx:pt idx="5050">49</cx:pt>
          <cx:pt idx="5051">482</cx:pt>
          <cx:pt idx="5052">109</cx:pt>
          <cx:pt idx="5053">5197</cx:pt>
          <cx:pt idx="5054">30100</cx:pt>
          <cx:pt idx="5055">1764</cx:pt>
          <cx:pt idx="5056">7437</cx:pt>
          <cx:pt idx="5057">5968</cx:pt>
          <cx:pt idx="5058">58720</cx:pt>
          <cx:pt idx="5059">17001</cx:pt>
          <cx:pt idx="5060">1936</cx:pt>
          <cx:pt idx="5061">309</cx:pt>
          <cx:pt idx="5062">1758</cx:pt>
          <cx:pt idx="5063">3823</cx:pt>
          <cx:pt idx="5064">2674</cx:pt>
          <cx:pt idx="5065">6657</cx:pt>
          <cx:pt idx="5066">1860</cx:pt>
          <cx:pt idx="5067">52774</cx:pt>
          <cx:pt idx="5068">5320</cx:pt>
          <cx:pt idx="5069">5037</cx:pt>
          <cx:pt idx="5070">1167</cx:pt>
          <cx:pt idx="5071">182387</cx:pt>
          <cx:pt idx="5072">10735</cx:pt>
          <cx:pt idx="5073">1216</cx:pt>
          <cx:pt idx="5074">702</cx:pt>
          <cx:pt idx="5075">24030</cx:pt>
          <cx:pt idx="5076">4231</cx:pt>
          <cx:pt idx="5077">496</cx:pt>
          <cx:pt idx="5078">19642</cx:pt>
          <cx:pt idx="5079">55356</cx:pt>
          <cx:pt idx="5080">98100</cx:pt>
          <cx:pt idx="5081">2613</cx:pt>
          <cx:pt idx="5082">848</cx:pt>
          <cx:pt idx="5083">1128</cx:pt>
          <cx:pt idx="5084">16462</cx:pt>
          <cx:pt idx="5085">7525</cx:pt>
          <cx:pt idx="5086">1850</cx:pt>
          <cx:pt idx="5087">2221</cx:pt>
          <cx:pt idx="5088">5698</cx:pt>
          <cx:pt idx="5089">4229</cx:pt>
          <cx:pt idx="5090">12429</cx:pt>
          <cx:pt idx="5091">7428</cx:pt>
          <cx:pt idx="5092">5422</cx:pt>
          <cx:pt idx="5093">3607</cx:pt>
          <cx:pt idx="5094">2423</cx:pt>
          <cx:pt idx="5095">2641</cx:pt>
          <cx:pt idx="5096">3323</cx:pt>
          <cx:pt idx="5097">2732</cx:pt>
          <cx:pt idx="5098">2848</cx:pt>
          <cx:pt idx="5099">3200</cx:pt>
          <cx:pt idx="5100">3688</cx:pt>
          <cx:pt idx="5101">8855</cx:pt>
          <cx:pt idx="5102">836</cx:pt>
          <cx:pt idx="5103">1961</cx:pt>
          <cx:pt idx="5104">1317</cx:pt>
          <cx:pt idx="5105">0</cx:pt>
          <cx:pt idx="5106">3025</cx:pt>
          <cx:pt idx="5107">4348</cx:pt>
          <cx:pt idx="5108">47887</cx:pt>
          <cx:pt idx="5109">2716</cx:pt>
          <cx:pt idx="5110">2202</cx:pt>
          <cx:pt idx="5111">75800</cx:pt>
          <cx:pt idx="5112">1187</cx:pt>
          <cx:pt idx="5113">5605</cx:pt>
          <cx:pt idx="5114">14559</cx:pt>
          <cx:pt idx="5115">2769</cx:pt>
          <cx:pt idx="5116">7253</cx:pt>
          <cx:pt idx="5117">12321</cx:pt>
          <cx:pt idx="5118">5029</cx:pt>
          <cx:pt idx="5119">1276</cx:pt>
          <cx:pt idx="5120">13048</cx:pt>
          <cx:pt idx="5121">67126</cx:pt>
          <cx:pt idx="5122">54380</cx:pt>
          <cx:pt idx="5123">9852</cx:pt>
          <cx:pt idx="5124">7512</cx:pt>
          <cx:pt idx="5125">7494</cx:pt>
          <cx:pt idx="5126">13925</cx:pt>
          <cx:pt idx="5127">5157</cx:pt>
          <cx:pt idx="5128">2380</cx:pt>
          <cx:pt idx="5129">3336</cx:pt>
          <cx:pt idx="5130">3082</cx:pt>
          <cx:pt idx="5131">8571</cx:pt>
          <cx:pt idx="5132">31015</cx:pt>
          <cx:pt idx="5133">872</cx:pt>
          <cx:pt idx="5134">208</cx:pt>
          <cx:pt idx="5135">1769</cx:pt>
          <cx:pt idx="5136">394</cx:pt>
          <cx:pt idx="5137">527</cx:pt>
          <cx:pt idx="5138">1151</cx:pt>
          <cx:pt idx="5139">3330</cx:pt>
          <cx:pt idx="5140">2797</cx:pt>
          <cx:pt idx="5141">338327</cx:pt>
          <cx:pt idx="5142">56900</cx:pt>
          <cx:pt idx="5143">25663</cx:pt>
          <cx:pt idx="5144">301</cx:pt>
          <cx:pt idx="5145">626</cx:pt>
          <cx:pt idx="5146">922</cx:pt>
          <cx:pt idx="5147">732</cx:pt>
          <cx:pt idx="5148">456</cx:pt>
          <cx:pt idx="5149">1139</cx:pt>
          <cx:pt idx="5150">550</cx:pt>
          <cx:pt idx="5151">444</cx:pt>
          <cx:pt idx="5152">603</cx:pt>
          <cx:pt idx="5153">589</cx:pt>
          <cx:pt idx="5154">651</cx:pt>
          <cx:pt idx="5155">1453</cx:pt>
          <cx:pt idx="5156">594</cx:pt>
          <cx:pt idx="5157">1026</cx:pt>
          <cx:pt idx="5158">709</cx:pt>
          <cx:pt idx="5159">575</cx:pt>
          <cx:pt idx="5160">613</cx:pt>
          <cx:pt idx="5161">863</cx:pt>
          <cx:pt idx="5162">744</cx:pt>
          <cx:pt idx="5163">766</cx:pt>
          <cx:pt idx="5164">673</cx:pt>
          <cx:pt idx="5165">623</cx:pt>
          <cx:pt idx="5166">482</cx:pt>
          <cx:pt idx="5167">661</cx:pt>
          <cx:pt idx="5168">446</cx:pt>
          <cx:pt idx="5169">884</cx:pt>
          <cx:pt idx="5170">862</cx:pt>
          <cx:pt idx="5171">1036</cx:pt>
          <cx:pt idx="5172">216</cx:pt>
          <cx:pt idx="5173">611</cx:pt>
          <cx:pt idx="5174">539</cx:pt>
          <cx:pt idx="5175">2450</cx:pt>
          <cx:pt idx="5176">953</cx:pt>
          <cx:pt idx="5177">200</cx:pt>
          <cx:pt idx="5178">525</cx:pt>
          <cx:pt idx="5179">542</cx:pt>
          <cx:pt idx="5180">1190</cx:pt>
          <cx:pt idx="5181">603</cx:pt>
          <cx:pt idx="5182">549</cx:pt>
          <cx:pt idx="5183">931</cx:pt>
          <cx:pt idx="5184">667</cx:pt>
          <cx:pt idx="5185">638</cx:pt>
          <cx:pt idx="5186">894</cx:pt>
          <cx:pt idx="5187">756</cx:pt>
          <cx:pt idx="5188">857</cx:pt>
          <cx:pt idx="5189">688</cx:pt>
          <cx:pt idx="5190">547</cx:pt>
          <cx:pt idx="5191">445</cx:pt>
          <cx:pt idx="5192">830</cx:pt>
          <cx:pt idx="5193">330</cx:pt>
          <cx:pt idx="5194">871</cx:pt>
          <cx:pt idx="5195">928</cx:pt>
          <cx:pt idx="5196">900</cx:pt>
          <cx:pt idx="5197">446</cx:pt>
          <cx:pt idx="5198">836</cx:pt>
          <cx:pt idx="5199">612</cx:pt>
          <cx:pt idx="5200">2925</cx:pt>
          <cx:pt idx="5201">2684</cx:pt>
          <cx:pt idx="5202">3658</cx:pt>
          <cx:pt idx="5203">895</cx:pt>
          <cx:pt idx="5204">402</cx:pt>
          <cx:pt idx="5205">482</cx:pt>
          <cx:pt idx="5206">4036</cx:pt>
          <cx:pt idx="5207">3259</cx:pt>
          <cx:pt idx="5208">4847</cx:pt>
          <cx:pt idx="5209">337</cx:pt>
          <cx:pt idx="5210">5606</cx:pt>
          <cx:pt idx="5211">103</cx:pt>
          <cx:pt idx="5212">1075</cx:pt>
          <cx:pt idx="5213">14894</cx:pt>
          <cx:pt idx="5214">12181</cx:pt>
          <cx:pt idx="5215">27636</cx:pt>
          <cx:pt idx="5216">158122</cx:pt>
          <cx:pt idx="5217">3758</cx:pt>
          <cx:pt idx="5218">166538</cx:pt>
          <cx:pt idx="5219">59136</cx:pt>
          <cx:pt idx="5220">3287</cx:pt>
          <cx:pt idx="5221">0</cx:pt>
          <cx:pt idx="5222">7844</cx:pt>
          <cx:pt idx="5223">7592</cx:pt>
          <cx:pt idx="5224">12728</cx:pt>
          <cx:pt idx="5225">692</cx:pt>
          <cx:pt idx="5226">148</cx:pt>
          <cx:pt idx="5227">62</cx:pt>
          <cx:pt idx="5228">18</cx:pt>
          <cx:pt idx="5229">185</cx:pt>
          <cx:pt idx="5230">33</cx:pt>
          <cx:pt idx="5231">1080</cx:pt>
          <cx:pt idx="5232">5149</cx:pt>
          <cx:pt idx="5233">1463</cx:pt>
          <cx:pt idx="5234">323</cx:pt>
          <cx:pt idx="5235">156</cx:pt>
          <cx:pt idx="5236">772</cx:pt>
          <cx:pt idx="5237">9</cx:pt>
          <cx:pt idx="5238">1280</cx:pt>
          <cx:pt idx="5239">1111</cx:pt>
          <cx:pt idx="5240">1322</cx:pt>
          <cx:pt idx="5241">118</cx:pt>
          <cx:pt idx="5242">1793</cx:pt>
          <cx:pt idx="5243">1423</cx:pt>
          <cx:pt idx="5244">2269</cx:pt>
          <cx:pt idx="5245">3019</cx:pt>
          <cx:pt idx="5246">68753</cx:pt>
          <cx:pt idx="5247">1420</cx:pt>
          <cx:pt idx="5248">62802</cx:pt>
          <cx:pt idx="5249">23569</cx:pt>
          <cx:pt idx="5250">2110</cx:pt>
          <cx:pt idx="5251">5860</cx:pt>
          <cx:pt idx="5252">6596</cx:pt>
          <cx:pt idx="5253">6960</cx:pt>
          <cx:pt idx="5254">3091</cx:pt>
          <cx:pt idx="5255">12090</cx:pt>
          <cx:pt idx="5256">6428</cx:pt>
          <cx:pt idx="5257">5656</cx:pt>
          <cx:pt idx="5258">5168</cx:pt>
          <cx:pt idx="5259">3783</cx:pt>
          <cx:pt idx="5260">11747</cx:pt>
          <cx:pt idx="5261">9290</cx:pt>
          <cx:pt idx="5262">7959</cx:pt>
          <cx:pt idx="5263">9205</cx:pt>
          <cx:pt idx="5264">4849</cx:pt>
          <cx:pt idx="5265">5006</cx:pt>
          <cx:pt idx="5266">3501</cx:pt>
          <cx:pt idx="5267">1398</cx:pt>
          <cx:pt idx="5268">2439</cx:pt>
          <cx:pt idx="5269">1624</cx:pt>
          <cx:pt idx="5270">2016</cx:pt>
          <cx:pt idx="5271">1833</cx:pt>
          <cx:pt idx="5272">1753</cx:pt>
          <cx:pt idx="5273">1893</cx:pt>
          <cx:pt idx="5274">3378</cx:pt>
          <cx:pt idx="5275">1935</cx:pt>
          <cx:pt idx="5276">4887</cx:pt>
          <cx:pt idx="5277">3202</cx:pt>
          <cx:pt idx="5278">3719</cx:pt>
          <cx:pt idx="5279">5202</cx:pt>
          <cx:pt idx="5280">1460</cx:pt>
          <cx:pt idx="5281">5536</cx:pt>
          <cx:pt idx="5282">4847</cx:pt>
          <cx:pt idx="5283">4194</cx:pt>
          <cx:pt idx="5284">2600</cx:pt>
          <cx:pt idx="5285">1513</cx:pt>
          <cx:pt idx="5286">962</cx:pt>
          <cx:pt idx="5287">1315</cx:pt>
          <cx:pt idx="5288">953</cx:pt>
          <cx:pt idx="5289">261</cx:pt>
          <cx:pt idx="5290">3457</cx:pt>
          <cx:pt idx="5291">3632</cx:pt>
          <cx:pt idx="5292">864</cx:pt>
          <cx:pt idx="5293">425</cx:pt>
          <cx:pt idx="5294">4295</cx:pt>
          <cx:pt idx="5295">3254</cx:pt>
          <cx:pt idx="5296">9750</cx:pt>
          <cx:pt idx="5297">29</cx:pt>
          <cx:pt idx="5298">1470</cx:pt>
          <cx:pt idx="5299">7248</cx:pt>
          <cx:pt idx="5300">3168</cx:pt>
          <cx:pt idx="5301">623</cx:pt>
          <cx:pt idx="5302">837</cx:pt>
          <cx:pt idx="5303">1082</cx:pt>
          <cx:pt idx="5304">4923</cx:pt>
          <cx:pt idx="5305">1348</cx:pt>
          <cx:pt idx="5306">133</cx:pt>
          <cx:pt idx="5307">1445</cx:pt>
          <cx:pt idx="5308">1392</cx:pt>
          <cx:pt idx="5309">2867</cx:pt>
          <cx:pt idx="5310">1574</cx:pt>
          <cx:pt idx="5311">321</cx:pt>
          <cx:pt idx="5312">663</cx:pt>
          <cx:pt idx="5313">1666</cx:pt>
          <cx:pt idx="5314">68</cx:pt>
          <cx:pt idx="5315">44075</cx:pt>
          <cx:pt idx="5316">874</cx:pt>
          <cx:pt idx="5317">5031</cx:pt>
          <cx:pt idx="5318">3228</cx:pt>
          <cx:pt idx="5319">2034</cx:pt>
          <cx:pt idx="5320">5105</cx:pt>
          <cx:pt idx="5321">1996</cx:pt>
          <cx:pt idx="5322">8528</cx:pt>
          <cx:pt idx="5323">58614</cx:pt>
          <cx:pt idx="5324">9632</cx:pt>
          <cx:pt idx="5325">11459</cx:pt>
          <cx:pt idx="5326">5736</cx:pt>
          <cx:pt idx="5327">4790</cx:pt>
          <cx:pt idx="5328">5181</cx:pt>
          <cx:pt idx="5329">8284</cx:pt>
          <cx:pt idx="5330">6316</cx:pt>
          <cx:pt idx="5331">8445</cx:pt>
          <cx:pt idx="5332">8901</cx:pt>
          <cx:pt idx="5333">5672</cx:pt>
          <cx:pt idx="5334">14497</cx:pt>
          <cx:pt idx="5335">4607</cx:pt>
          <cx:pt idx="5336">7590</cx:pt>
          <cx:pt idx="5337">8992</cx:pt>
          <cx:pt idx="5338">8025</cx:pt>
          <cx:pt idx="5339">8065</cx:pt>
          <cx:pt idx="5340">7337</cx:pt>
          <cx:pt idx="5341">7823</cx:pt>
          <cx:pt idx="5342">6692</cx:pt>
          <cx:pt idx="5343">8032</cx:pt>
          <cx:pt idx="5344">6168</cx:pt>
          <cx:pt idx="5345">7180</cx:pt>
          <cx:pt idx="5346">5282</cx:pt>
          <cx:pt idx="5347">8500</cx:pt>
          <cx:pt idx="5348">6243</cx:pt>
          <cx:pt idx="5349">9605</cx:pt>
          <cx:pt idx="5350">5386</cx:pt>
          <cx:pt idx="5351">11987</cx:pt>
          <cx:pt idx="5352">7282</cx:pt>
          <cx:pt idx="5353">9338</cx:pt>
          <cx:pt idx="5354">7387</cx:pt>
          <cx:pt idx="5355">13467</cx:pt>
          <cx:pt idx="5356">8884</cx:pt>
          <cx:pt idx="5357">10129</cx:pt>
          <cx:pt idx="5358">12737</cx:pt>
          <cx:pt idx="5359">11312</cx:pt>
          <cx:pt idx="5360">13046</cx:pt>
          <cx:pt idx="5361">8531</cx:pt>
          <cx:pt idx="5362">10056</cx:pt>
          <cx:pt idx="5363">10471</cx:pt>
          <cx:pt idx="5364">7621</cx:pt>
          <cx:pt idx="5365">6702</cx:pt>
          <cx:pt idx="5366">7035</cx:pt>
          <cx:pt idx="5367">9192</cx:pt>
          <cx:pt idx="5368">8203</cx:pt>
          <cx:pt idx="5369">10724</cx:pt>
          <cx:pt idx="5370">10485</cx:pt>
          <cx:pt idx="5371">9561</cx:pt>
          <cx:pt idx="5372">8591</cx:pt>
          <cx:pt idx="5373">7341</cx:pt>
          <cx:pt idx="5374">6944</cx:pt>
          <cx:pt idx="5375">8121</cx:pt>
          <cx:pt idx="5376">8743</cx:pt>
          <cx:pt idx="5377">11291</cx:pt>
          <cx:pt idx="5378">9631</cx:pt>
          <cx:pt idx="5379">13691</cx:pt>
          <cx:pt idx="5380">13199</cx:pt>
          <cx:pt idx="5381">2399</cx:pt>
          <cx:pt idx="5382">11568</cx:pt>
          <cx:pt idx="5383">2741</cx:pt>
          <cx:pt idx="5384">999</cx:pt>
          <cx:pt idx="5385">7299</cx:pt>
          <cx:pt idx="5386">56863</cx:pt>
          <cx:pt idx="5387">1894</cx:pt>
          <cx:pt idx="5388">11462</cx:pt>
          <cx:pt idx="5389">276</cx:pt>
          <cx:pt idx="5390">9484</cx:pt>
          <cx:pt idx="5391">8833</cx:pt>
          <cx:pt idx="5392">7535</cx:pt>
          <cx:pt idx="5393">24946</cx:pt>
          <cx:pt idx="5394">24118</cx:pt>
          <cx:pt idx="5395">379</cx:pt>
          <cx:pt idx="5396">1085</cx:pt>
          <cx:pt idx="5397">636</cx:pt>
          <cx:pt idx="5398">1184</cx:pt>
          <cx:pt idx="5399">3928</cx:pt>
          <cx:pt idx="5400">655</cx:pt>
          <cx:pt idx="5401">593</cx:pt>
          <cx:pt idx="5402">253</cx:pt>
          <cx:pt idx="5403">247</cx:pt>
          <cx:pt idx="5404">196</cx:pt>
          <cx:pt idx="5405">1331</cx:pt>
          <cx:pt idx="5406">948</cx:pt>
          <cx:pt idx="5407">463</cx:pt>
          <cx:pt idx="5408">757</cx:pt>
          <cx:pt idx="5409">1825</cx:pt>
          <cx:pt idx="5410">8663</cx:pt>
          <cx:pt idx="5411">415</cx:pt>
          <cx:pt idx="5412">7047</cx:pt>
          <cx:pt idx="5413">7487</cx:pt>
          <cx:pt idx="5414">7112</cx:pt>
          <cx:pt idx="5415">5998</cx:pt>
          <cx:pt idx="5416">2890</cx:pt>
          <cx:pt idx="5417">7781</cx:pt>
          <cx:pt idx="5418">2437</cx:pt>
          <cx:pt idx="5419">2722</cx:pt>
          <cx:pt idx="5420">4298</cx:pt>
          <cx:pt idx="5421">326</cx:pt>
          <cx:pt idx="5422">295</cx:pt>
          <cx:pt idx="5423">0</cx:pt>
          <cx:pt idx="5424">9939</cx:pt>
          <cx:pt idx="5425">630</cx:pt>
          <cx:pt idx="5426">1630</cx:pt>
          <cx:pt idx="5427">2405</cx:pt>
          <cx:pt idx="5428">31855</cx:pt>
          <cx:pt idx="5429">7039</cx:pt>
          <cx:pt idx="5430">21470</cx:pt>
          <cx:pt idx="5431">9463</cx:pt>
          <cx:pt idx="5432">1391</cx:pt>
          <cx:pt idx="5433">1544</cx:pt>
          <cx:pt idx="5434">1372</cx:pt>
          <cx:pt idx="5435">1580</cx:pt>
          <cx:pt idx="5436">246</cx:pt>
          <cx:pt idx="5437">51419</cx:pt>
          <cx:pt idx="5438">76300</cx:pt>
          <cx:pt idx="5439">33690</cx:pt>
          <cx:pt idx="5440">2410</cx:pt>
          <cx:pt idx="5441">2100</cx:pt>
          <cx:pt idx="5442">1109</cx:pt>
          <cx:pt idx="5443">308</cx:pt>
          <cx:pt idx="5444">188</cx:pt>
          <cx:pt idx="5445">413</cx:pt>
          <cx:pt idx="5446">16076</cx:pt>
          <cx:pt idx="5447">1008</cx:pt>
          <cx:pt idx="5448">360</cx:pt>
          <cx:pt idx="5449">115</cx:pt>
          <cx:pt idx="5450">395</cx:pt>
          <cx:pt idx="5451">377</cx:pt>
          <cx:pt idx="5452">962</cx:pt>
          <cx:pt idx="5453">77742</cx:pt>
          <cx:pt idx="5454">29484</cx:pt>
          <cx:pt idx="5455">91027</cx:pt>
          <cx:pt idx="5456">321</cx:pt>
          <cx:pt idx="5457">5577</cx:pt>
          <cx:pt idx="5458">2551</cx:pt>
          <cx:pt idx="5459">3857</cx:pt>
          <cx:pt idx="5460">3282</cx:pt>
          <cx:pt idx="5461">18255</cx:pt>
          <cx:pt idx="5462">22613</cx:pt>
          <cx:pt idx="5463">7011</cx:pt>
          <cx:pt idx="5464">12196</cx:pt>
          <cx:pt idx="5465">3580</cx:pt>
          <cx:pt idx="5466">2453</cx:pt>
          <cx:pt idx="5467">3252</cx:pt>
          <cx:pt idx="5468">1406</cx:pt>
          <cx:pt idx="5469">2800</cx:pt>
          <cx:pt idx="5470">14088</cx:pt>
          <cx:pt idx="5471">80982</cx:pt>
          <cx:pt idx="5472">27016</cx:pt>
          <cx:pt idx="5473">118146</cx:pt>
          <cx:pt idx="5474">23476</cx:pt>
          <cx:pt idx="5475">9192</cx:pt>
          <cx:pt idx="5476">12686</cx:pt>
          <cx:pt idx="5477">56036</cx:pt>
          <cx:pt idx="5478">362</cx:pt>
          <cx:pt idx="5479">7791</cx:pt>
          <cx:pt idx="5480">13599</cx:pt>
          <cx:pt idx="5481">10064</cx:pt>
          <cx:pt idx="5482">14774</cx:pt>
          <cx:pt idx="5483">51825</cx:pt>
          <cx:pt idx="5484">42054</cx:pt>
          <cx:pt idx="5485">7851</cx:pt>
          <cx:pt idx="5486">23253</cx:pt>
          <cx:pt idx="5487">0</cx:pt>
          <cx:pt idx="5488">13111</cx:pt>
          <cx:pt idx="5489">63054</cx:pt>
          <cx:pt idx="5490">2264</cx:pt>
          <cx:pt idx="5491">63</cx:pt>
          <cx:pt idx="5492">76</cx:pt>
          <cx:pt idx="5493">532</cx:pt>
          <cx:pt idx="5494">180</cx:pt>
          <cx:pt idx="5495">211</cx:pt>
          <cx:pt idx="5496">86</cx:pt>
          <cx:pt idx="5497">103</cx:pt>
          <cx:pt idx="5498">322</cx:pt>
          <cx:pt idx="5499">155</cx:pt>
          <cx:pt idx="5500">183</cx:pt>
          <cx:pt idx="5501">297</cx:pt>
          <cx:pt idx="5502">101</cx:pt>
          <cx:pt idx="5503">122</cx:pt>
          <cx:pt idx="5504">233</cx:pt>
          <cx:pt idx="5505">76</cx:pt>
          <cx:pt idx="5506">629</cx:pt>
          <cx:pt idx="5507">129</cx:pt>
          <cx:pt idx="5508">166</cx:pt>
          <cx:pt idx="5509">213</cx:pt>
          <cx:pt idx="5510">194</cx:pt>
          <cx:pt idx="5511">123</cx:pt>
          <cx:pt idx="5512">129</cx:pt>
          <cx:pt idx="5513">205</cx:pt>
          <cx:pt idx="5514">151</cx:pt>
          <cx:pt idx="5515">233</cx:pt>
          <cx:pt idx="5516">220</cx:pt>
          <cx:pt idx="5517">168</cx:pt>
          <cx:pt idx="5518">149</cx:pt>
          <cx:pt idx="5519">12358</cx:pt>
          <cx:pt idx="5520">22113</cx:pt>
          <cx:pt idx="5521">0</cx:pt>
          <cx:pt idx="5522">19970</cx:pt>
          <cx:pt idx="5523">20639</cx:pt>
          <cx:pt idx="5524">41718</cx:pt>
          <cx:pt idx="5525">7766</cx:pt>
          <cx:pt idx="5526">24509</cx:pt>
          <cx:pt idx="5527">25821</cx:pt>
          <cx:pt idx="5528">12584</cx:pt>
          <cx:pt idx="5529">752</cx:pt>
          <cx:pt idx="5530">641</cx:pt>
          <cx:pt idx="5531">687</cx:pt>
          <cx:pt idx="5532">205</cx:pt>
          <cx:pt idx="5533">232</cx:pt>
          <cx:pt idx="5534">435</cx:pt>
          <cx:pt idx="5535">2584</cx:pt>
          <cx:pt idx="5536">2215</cx:pt>
          <cx:pt idx="5537">1040</cx:pt>
          <cx:pt idx="5538">5135</cx:pt>
          <cx:pt idx="5539">339</cx:pt>
          <cx:pt idx="5540">316</cx:pt>
          <cx:pt idx="5541">667</cx:pt>
          <cx:pt idx="5542">7345</cx:pt>
          <cx:pt idx="5543">1031</cx:pt>
          <cx:pt idx="5544">85</cx:pt>
          <cx:pt idx="5545">4058</cx:pt>
          <cx:pt idx="5546">7848</cx:pt>
          <cx:pt idx="5547">8359</cx:pt>
          <cx:pt idx="5548">8045</cx:pt>
          <cx:pt idx="5549">35</cx:pt>
          <cx:pt idx="5550">71</cx:pt>
          <cx:pt idx="5551">2335</cx:pt>
          <cx:pt idx="5552">2729</cx:pt>
          <cx:pt idx="5553">139</cx:pt>
          <cx:pt idx="5554">60864</cx:pt>
          <cx:pt idx="5555">32266</cx:pt>
          <cx:pt idx="5556">28117</cx:pt>
          <cx:pt idx="5557">125223</cx:pt>
          <cx:pt idx="5558">20016</cx:pt>
          <cx:pt idx="5559">10655</cx:pt>
          <cx:pt idx="5560">1223</cx:pt>
          <cx:pt idx="5561">7584</cx:pt>
          <cx:pt idx="5562">1812</cx:pt>
          <cx:pt idx="5563">10723</cx:pt>
          <cx:pt idx="5564">187979</cx:pt>
          <cx:pt idx="5565">265645</cx:pt>
          <cx:pt idx="5566">622735</cx:pt>
          <cx:pt idx="5567">74039</cx:pt>
          <cx:pt idx="5568">2133</cx:pt>
          <cx:pt idx="5569">229776</cx:pt>
          <cx:pt idx="5570">21734</cx:pt>
          <cx:pt idx="5571">12941</cx:pt>
          <cx:pt idx="5572">4087</cx:pt>
          <cx:pt idx="5573">9595</cx:pt>
          <cx:pt idx="5574">28743</cx:pt>
          <cx:pt idx="5575">12080</cx:pt>
          <cx:pt idx="5576">1399</cx:pt>
          <cx:pt idx="5577">11478</cx:pt>
          <cx:pt idx="5578">1860</cx:pt>
          <cx:pt idx="5579">1977</cx:pt>
          <cx:pt idx="5580">3270</cx:pt>
          <cx:pt idx="5581">440</cx:pt>
          <cx:pt idx="5582">16443</cx:pt>
          <cx:pt idx="5583">13119</cx:pt>
          <cx:pt idx="5584">10399</cx:pt>
          <cx:pt idx="5585">20336</cx:pt>
          <cx:pt idx="5586">495178</cx:pt>
          <cx:pt idx="5587">219601</cx:pt>
          <cx:pt idx="5588">5078</cx:pt>
          <cx:pt idx="5589">2056</cx:pt>
          <cx:pt idx="5590">3122</cx:pt>
          <cx:pt idx="5591">2607</cx:pt>
          <cx:pt idx="5592">3599</cx:pt>
          <cx:pt idx="5593">90700</cx:pt>
          <cx:pt idx="5594">6112</cx:pt>
          <cx:pt idx="5595">11466</cx:pt>
          <cx:pt idx="5596">32771</cx:pt>
          <cx:pt idx="5597">5356</cx:pt>
          <cx:pt idx="5598">61670</cx:pt>
          <cx:pt idx="5599">1983</cx:pt>
          <cx:pt idx="5600">430</cx:pt>
          <cx:pt idx="5601">429</cx:pt>
          <cx:pt idx="5602">286</cx:pt>
          <cx:pt idx="5603">275</cx:pt>
          <cx:pt idx="5604">440</cx:pt>
          <cx:pt idx="5605">1418</cx:pt>
          <cx:pt idx="5606">415</cx:pt>
          <cx:pt idx="5607">400</cx:pt>
          <cx:pt idx="5608">380</cx:pt>
          <cx:pt idx="5609">388</cx:pt>
          <cx:pt idx="5610">280</cx:pt>
          <cx:pt idx="5611">345</cx:pt>
          <cx:pt idx="5612">383</cx:pt>
          <cx:pt idx="5613">547</cx:pt>
          <cx:pt idx="5614">350</cx:pt>
          <cx:pt idx="5615">256</cx:pt>
          <cx:pt idx="5616">428</cx:pt>
          <cx:pt idx="5617">2189</cx:pt>
          <cx:pt idx="5618">47258</cx:pt>
          <cx:pt idx="5619">34808</cx:pt>
          <cx:pt idx="5620">1815</cx:pt>
          <cx:pt idx="5621">16362</cx:pt>
          <cx:pt idx="5622">7806</cx:pt>
          <cx:pt idx="5623">3303</cx:pt>
          <cx:pt idx="5624">11859</cx:pt>
          <cx:pt idx="5625">33880</cx:pt>
          <cx:pt idx="5626">6979</cx:pt>
          <cx:pt idx="5627">7366</cx:pt>
          <cx:pt idx="5628">2297</cx:pt>
          <cx:pt idx="5629">7550</cx:pt>
          <cx:pt idx="5630">202076</cx:pt>
          <cx:pt idx="5631">5685</cx:pt>
          <cx:pt idx="5632">3871</cx:pt>
          <cx:pt idx="5633">7663</cx:pt>
          <cx:pt idx="5634">8689</cx:pt>
          <cx:pt idx="5635">5460</cx:pt>
          <cx:pt idx="5636">362</cx:pt>
          <cx:pt idx="5637">10125</cx:pt>
          <cx:pt idx="5638">345080</cx:pt>
          <cx:pt idx="5639">771</cx:pt>
          <cx:pt idx="5640">8705</cx:pt>
          <cx:pt idx="5641">11491</cx:pt>
          <cx:pt idx="5642">4967</cx:pt>
          <cx:pt idx="5643">6172</cx:pt>
          <cx:pt idx="5644">3122</cx:pt>
          <cx:pt idx="5645">2113</cx:pt>
          <cx:pt idx="5646">1232</cx:pt>
          <cx:pt idx="5647">9078</cx:pt>
          <cx:pt idx="5648">2986</cx:pt>
          <cx:pt idx="5649">7618</cx:pt>
          <cx:pt idx="5650">5353</cx:pt>
          <cx:pt idx="5651">19176</cx:pt>
          <cx:pt idx="5652">3663</cx:pt>
          <cx:pt idx="5653">1535</cx:pt>
          <cx:pt idx="5654">747</cx:pt>
          <cx:pt idx="5655">8144</cx:pt>
          <cx:pt idx="5656">2791</cx:pt>
          <cx:pt idx="5657">2512</cx:pt>
          <cx:pt idx="5658">91</cx:pt>
          <cx:pt idx="5659">12741</cx:pt>
          <cx:pt idx="5660">16983</cx:pt>
          <cx:pt idx="5661">483</cx:pt>
          <cx:pt idx="5662">1559</cx:pt>
          <cx:pt idx="5663">3833</cx:pt>
          <cx:pt idx="5664">952</cx:pt>
          <cx:pt idx="5665">45440</cx:pt>
          <cx:pt idx="5666">3061</cx:pt>
          <cx:pt idx="5667">8456</cx:pt>
          <cx:pt idx="5668">3550</cx:pt>
          <cx:pt idx="5669">205</cx:pt>
          <cx:pt idx="5670">316</cx:pt>
          <cx:pt idx="5671">710</cx:pt>
          <cx:pt idx="5672">3884</cx:pt>
          <cx:pt idx="5673">203</cx:pt>
          <cx:pt idx="5674">883</cx:pt>
          <cx:pt idx="5675">4548</cx:pt>
          <cx:pt idx="5676">213374</cx:pt>
          <cx:pt idx="5677">62</cx:pt>
          <cx:pt idx="5678">191</cx:pt>
          <cx:pt idx="5679">220</cx:pt>
          <cx:pt idx="5680">446</cx:pt>
          <cx:pt idx="5681">637</cx:pt>
          <cx:pt idx="5682">239</cx:pt>
          <cx:pt idx="5683">512</cx:pt>
          <cx:pt idx="5684">501</cx:pt>
          <cx:pt idx="5685">370</cx:pt>
          <cx:pt idx="5686">300</cx:pt>
          <cx:pt idx="5687">328</cx:pt>
          <cx:pt idx="5688">691</cx:pt>
          <cx:pt idx="5689">274</cx:pt>
          <cx:pt idx="5690">222</cx:pt>
          <cx:pt idx="5691">226</cx:pt>
          <cx:pt idx="5692">297</cx:pt>
          <cx:pt idx="5693">2295</cx:pt>
          <cx:pt idx="5694">46286</cx:pt>
          <cx:pt idx="5695">39817</cx:pt>
          <cx:pt idx="5696">7900</cx:pt>
          <cx:pt idx="5697">1564</cx:pt>
          <cx:pt idx="5698">15619</cx:pt>
          <cx:pt idx="5699">5363</cx:pt>
          <cx:pt idx="5700">2221</cx:pt>
          <cx:pt idx="5701">1234</cx:pt>
          <cx:pt idx="5702">26622</cx:pt>
          <cx:pt idx="5703">31036</cx:pt>
          <cx:pt idx="5704">36700</cx:pt>
          <cx:pt idx="5705">30579</cx:pt>
          <cx:pt idx="5706">354</cx:pt>
          <cx:pt idx="5707">330</cx:pt>
          <cx:pt idx="5708">355</cx:pt>
          <cx:pt idx="5709">429</cx:pt>
          <cx:pt idx="5710">351</cx:pt>
          <cx:pt idx="5711">442</cx:pt>
          <cx:pt idx="5712">469</cx:pt>
          <cx:pt idx="5713">466</cx:pt>
          <cx:pt idx="5714">457</cx:pt>
          <cx:pt idx="5715">410</cx:pt>
          <cx:pt idx="5716">374</cx:pt>
          <cx:pt idx="5717">396</cx:pt>
          <cx:pt idx="5718">516</cx:pt>
          <cx:pt idx="5719">672</cx:pt>
          <cx:pt idx="5720">460</cx:pt>
          <cx:pt idx="5721">409</cx:pt>
          <cx:pt idx="5722">437</cx:pt>
          <cx:pt idx="5723">385</cx:pt>
          <cx:pt idx="5724">403</cx:pt>
          <cx:pt idx="5725">707</cx:pt>
          <cx:pt idx="5726">398</cx:pt>
          <cx:pt idx="5727">605</cx:pt>
          <cx:pt idx="5728">561</cx:pt>
          <cx:pt idx="5729">391</cx:pt>
          <cx:pt idx="5730">431</cx:pt>
          <cx:pt idx="5731">369</cx:pt>
          <cx:pt idx="5732">324</cx:pt>
          <cx:pt idx="5733">562</cx:pt>
          <cx:pt idx="5734">389</cx:pt>
          <cx:pt idx="5735">414</cx:pt>
          <cx:pt idx="5736">445</cx:pt>
          <cx:pt idx="5737">382</cx:pt>
          <cx:pt idx="5738">467</cx:pt>
          <cx:pt idx="5739">438</cx:pt>
          <cx:pt idx="5740">377</cx:pt>
          <cx:pt idx="5741">458</cx:pt>
          <cx:pt idx="5742">427</cx:pt>
          <cx:pt idx="5743">411</cx:pt>
          <cx:pt idx="5744">994</cx:pt>
          <cx:pt idx="5745">433</cx:pt>
          <cx:pt idx="5746">491</cx:pt>
          <cx:pt idx="5747">11132</cx:pt>
          <cx:pt idx="5748">791</cx:pt>
          <cx:pt idx="5749">1646</cx:pt>
          <cx:pt idx="5750">2751</cx:pt>
          <cx:pt idx="5751">27986</cx:pt>
          <cx:pt idx="5752">4753</cx:pt>
          <cx:pt idx="5753">171034</cx:pt>
          <cx:pt idx="5754">6174</cx:pt>
          <cx:pt idx="5755">4681</cx:pt>
          <cx:pt idx="5756">73908</cx:pt>
          <cx:pt idx="5757">10918</cx:pt>
          <cx:pt idx="5758">5346</cx:pt>
          <cx:pt idx="5759">6649</cx:pt>
          <cx:pt idx="5760">6823</cx:pt>
          <cx:pt idx="5761">1374</cx:pt>
          <cx:pt idx="5762">57513</cx:pt>
          <cx:pt idx="5763">23475</cx:pt>
          <cx:pt idx="5764">8268</cx:pt>
          <cx:pt idx="5765">66712</cx:pt>
          <cx:pt idx="5766">1860</cx:pt>
          <cx:pt idx="5767">8455</cx:pt>
          <cx:pt idx="5768">12171</cx:pt>
          <cx:pt idx="5769">13262</cx:pt>
          <cx:pt idx="5770">2667</cx:pt>
          <cx:pt idx="5771">5647</cx:pt>
          <cx:pt idx="5772">35027</cx:pt>
          <cx:pt idx="5773">789</cx:pt>
          <cx:pt idx="5774">2896</cx:pt>
          <cx:pt idx="5775">50908</cx:pt>
          <cx:pt idx="5776">2866</cx:pt>
          <cx:pt idx="5777">9012</cx:pt>
          <cx:pt idx="5778">6244</cx:pt>
          <cx:pt idx="5779">5580</cx:pt>
          <cx:pt idx="5780">33587</cx:pt>
          <cx:pt idx="5781">192569</cx:pt>
          <cx:pt idx="5782">10545</cx:pt>
          <cx:pt idx="5783">7049</cx:pt>
          <cx:pt idx="5784">4301</cx:pt>
          <cx:pt idx="5785">2581</cx:pt>
          <cx:pt idx="5786">1748</cx:pt>
          <cx:pt idx="5787">1723</cx:pt>
          <cx:pt idx="5788">2130</cx:pt>
          <cx:pt idx="5789">3361</cx:pt>
          <cx:pt idx="5790">12973</cx:pt>
          <cx:pt idx="5791">25797</cx:pt>
          <cx:pt idx="5792">5591</cx:pt>
          <cx:pt idx="5793">1167</cx:pt>
          <cx:pt idx="5794">4581</cx:pt>
          <cx:pt idx="5795">3912</cx:pt>
          <cx:pt idx="5796">2028</cx:pt>
          <cx:pt idx="5797">4024</cx:pt>
          <cx:pt idx="5798">1678</cx:pt>
          <cx:pt idx="5799">102535</cx:pt>
          <cx:pt idx="5800">4813</cx:pt>
          <cx:pt idx="5801">737</cx:pt>
          <cx:pt idx="5802">4180</cx:pt>
          <cx:pt idx="5803">3689</cx:pt>
          <cx:pt idx="5804">1658</cx:pt>
          <cx:pt idx="5805">8347</cx:pt>
          <cx:pt idx="5806">1512</cx:pt>
          <cx:pt idx="5807">2040</cx:pt>
          <cx:pt idx="5808">1422</cx:pt>
          <cx:pt idx="5809">318</cx:pt>
          <cx:pt idx="5810">1367</cx:pt>
          <cx:pt idx="5811">250</cx:pt>
          <cx:pt idx="5812">665</cx:pt>
          <cx:pt idx="5813">13779</cx:pt>
          <cx:pt idx="5814">214890</cx:pt>
          <cx:pt idx="5815">6434</cx:pt>
          <cx:pt idx="5816">560</cx:pt>
          <cx:pt idx="5817">2953</cx:pt>
          <cx:pt idx="5818">656</cx:pt>
          <cx:pt idx="5819">2494</cx:pt>
          <cx:pt idx="5820">13469</cx:pt>
          <cx:pt idx="5821">761</cx:pt>
          <cx:pt idx="5822">4999</cx:pt>
          <cx:pt idx="5823">119</cx:pt>
          <cx:pt idx="5824">16024</cx:pt>
          <cx:pt idx="5825">3642</cx:pt>
          <cx:pt idx="5826">834</cx:pt>
          <cx:pt idx="5827">313</cx:pt>
          <cx:pt idx="5828">50</cx:pt>
          <cx:pt idx="5829">575</cx:pt>
          <cx:pt idx="5830">578</cx:pt>
          <cx:pt idx="5831">1618</cx:pt>
          <cx:pt idx="5832">1397</cx:pt>
          <cx:pt idx="5833">482</cx:pt>
          <cx:pt idx="5834">606</cx:pt>
          <cx:pt idx="5835">1084</cx:pt>
          <cx:pt idx="5836">514</cx:pt>
          <cx:pt idx="5837">251</cx:pt>
          <cx:pt idx="5838">474</cx:pt>
          <cx:pt idx="5839">1299</cx:pt>
          <cx:pt idx="5840">301</cx:pt>
          <cx:pt idx="5841">990</cx:pt>
          <cx:pt idx="5842">572</cx:pt>
          <cx:pt idx="5843">345</cx:pt>
          <cx:pt idx="5844">651</cx:pt>
          <cx:pt idx="5845">4296</cx:pt>
          <cx:pt idx="5846">492</cx:pt>
          <cx:pt idx="5847">459</cx:pt>
          <cx:pt idx="5848">3929</cx:pt>
          <cx:pt idx="5849">7200</cx:pt>
          <cx:pt idx="5850">395</cx:pt>
          <cx:pt idx="5851">353</cx:pt>
          <cx:pt idx="5852">293</cx:pt>
          <cx:pt idx="5853">219</cx:pt>
          <cx:pt idx="5854">398</cx:pt>
          <cx:pt idx="5855">360</cx:pt>
          <cx:pt idx="5856">353</cx:pt>
          <cx:pt idx="5857">983</cx:pt>
          <cx:pt idx="5858">1058</cx:pt>
          <cx:pt idx="5859">512</cx:pt>
          <cx:pt idx="5860">483</cx:pt>
          <cx:pt idx="5861">843</cx:pt>
          <cx:pt idx="5862">852</cx:pt>
          <cx:pt idx="5863">887</cx:pt>
          <cx:pt idx="5864">1343</cx:pt>
          <cx:pt idx="5865">1576</cx:pt>
          <cx:pt idx="5866">773</cx:pt>
          <cx:pt idx="5867">1335</cx:pt>
          <cx:pt idx="5868">2220</cx:pt>
          <cx:pt idx="5869">475</cx:pt>
          <cx:pt idx="5870">392</cx:pt>
          <cx:pt idx="5871">27997</cx:pt>
          <cx:pt idx="5872">429</cx:pt>
          <cx:pt idx="5873">127</cx:pt>
          <cx:pt idx="5874">712</cx:pt>
          <cx:pt idx="5875">744</cx:pt>
          <cx:pt idx="5876">1946</cx:pt>
          <cx:pt idx="5877">1133</cx:pt>
          <cx:pt idx="5878">1200</cx:pt>
          <cx:pt idx="5879">1401</cx:pt>
          <cx:pt idx="5880">1115</cx:pt>
          <cx:pt idx="5881">2496</cx:pt>
          <cx:pt idx="5882">2294</cx:pt>
          <cx:pt idx="5883">3582</cx:pt>
          <cx:pt idx="5884">11642</cx:pt>
          <cx:pt idx="5885">0</cx:pt>
          <cx:pt idx="5886">22</cx:pt>
          <cx:pt idx="5887">1915</cx:pt>
          <cx:pt idx="5888">2503</cx:pt>
          <cx:pt idx="5889">361</cx:pt>
          <cx:pt idx="5890">321</cx:pt>
          <cx:pt idx="5891">1410</cx:pt>
          <cx:pt idx="5892">1154</cx:pt>
          <cx:pt idx="5893">1370</cx:pt>
          <cx:pt idx="5894">1266</cx:pt>
          <cx:pt idx="5895">2379</cx:pt>
          <cx:pt idx="5896">1161</cx:pt>
          <cx:pt idx="5897">5165</cx:pt>
          <cx:pt idx="5898">330</cx:pt>
          <cx:pt idx="5899">8485</cx:pt>
          <cx:pt idx="5900">987</cx:pt>
          <cx:pt idx="5901">525</cx:pt>
          <cx:pt idx="5902">1018</cx:pt>
          <cx:pt idx="5903">2825</cx:pt>
          <cx:pt idx="5904">432</cx:pt>
          <cx:pt idx="5905">3610</cx:pt>
          <cx:pt idx="5906">2277</cx:pt>
          <cx:pt idx="5907">405</cx:pt>
          <cx:pt idx="5908">571919</cx:pt>
          <cx:pt idx="5909">3597</cx:pt>
          <cx:pt idx="5910">39960</cx:pt>
          <cx:pt idx="5911">2172</cx:pt>
          <cx:pt idx="5912">43</cx:pt>
          <cx:pt idx="5913">58</cx:pt>
          <cx:pt idx="5914">49902</cx:pt>
          <cx:pt idx="5915">1417</cx:pt>
          <cx:pt idx="5916">1807</cx:pt>
          <cx:pt idx="5917">5352</cx:pt>
          <cx:pt idx="5918">4107</cx:pt>
          <cx:pt idx="5919">4532</cx:pt>
          <cx:pt idx="5920">2535</cx:pt>
          <cx:pt idx="5921">42709</cx:pt>
          <cx:pt idx="5922">2143</cx:pt>
          <cx:pt idx="5923">2218</cx:pt>
          <cx:pt idx="5924">2662</cx:pt>
          <cx:pt idx="5925">34702</cx:pt>
          <cx:pt idx="5926">437</cx:pt>
          <cx:pt idx="5927">921</cx:pt>
          <cx:pt idx="5928">25338</cx:pt>
          <cx:pt idx="5929">14189</cx:pt>
          <cx:pt idx="5930">5140</cx:pt>
          <cx:pt idx="5931">2958</cx:pt>
          <cx:pt idx="5932">2706</cx:pt>
          <cx:pt idx="5933">1405</cx:pt>
          <cx:pt idx="5934">8496</cx:pt>
          <cx:pt idx="5935">6853</cx:pt>
          <cx:pt idx="5936">4500</cx:pt>
          <cx:pt idx="5937">842</cx:pt>
          <cx:pt idx="5938">4803</cx:pt>
          <cx:pt idx="5939">365</cx:pt>
          <cx:pt idx="5940">4237</cx:pt>
          <cx:pt idx="5941">5719</cx:pt>
          <cx:pt idx="5942">4672</cx:pt>
          <cx:pt idx="5943">2185</cx:pt>
          <cx:pt idx="5944">3896</cx:pt>
          <cx:pt idx="5945">3793</cx:pt>
          <cx:pt idx="5946">1487</cx:pt>
          <cx:pt idx="5947">205906</cx:pt>
          <cx:pt idx="5948">14022</cx:pt>
          <cx:pt idx="5949">2713</cx:pt>
          <cx:pt idx="5950">4221</cx:pt>
          <cx:pt idx="5951">5400</cx:pt>
          <cx:pt idx="5952">16719</cx:pt>
          <cx:pt idx="5953">4372</cx:pt>
          <cx:pt idx="5954">3972</cx:pt>
          <cx:pt idx="5955">2085</cx:pt>
          <cx:pt idx="5956">7792</cx:pt>
          <cx:pt idx="5957">17191</cx:pt>
          <cx:pt idx="5958">2364</cx:pt>
          <cx:pt idx="5959">7306</cx:pt>
          <cx:pt idx="5960">11180</cx:pt>
          <cx:pt idx="5961">3959</cx:pt>
          <cx:pt idx="5962">13509</cx:pt>
          <cx:pt idx="5963">20034</cx:pt>
          <cx:pt idx="5964">1505</cx:pt>
          <cx:pt idx="5965">1091</cx:pt>
          <cx:pt idx="5966">2070</cx:pt>
          <cx:pt idx="5967">3557</cx:pt>
          <cx:pt idx="5968">311931</cx:pt>
          <cx:pt idx="5969">5712</cx:pt>
          <cx:pt idx="5970">7170</cx:pt>
          <cx:pt idx="5971">4961</cx:pt>
          <cx:pt idx="5972">12318</cx:pt>
          <cx:pt idx="5973">3913</cx:pt>
          <cx:pt idx="5974">72481</cx:pt>
          <cx:pt idx="5975">8491</cx:pt>
          <cx:pt idx="5976">15889</cx:pt>
          <cx:pt idx="5977">31736</cx:pt>
          <cx:pt idx="5978">31783</cx:pt>
          <cx:pt idx="5979">76515</cx:pt>
          <cx:pt idx="5980">1059</cx:pt>
          <cx:pt idx="5981">140388</cx:pt>
          <cx:pt idx="5982">187</cx:pt>
          <cx:pt idx="5983">767</cx:pt>
          <cx:pt idx="5984">3044</cx:pt>
          <cx:pt idx="5985">2339</cx:pt>
          <cx:pt idx="5986">924</cx:pt>
          <cx:pt idx="5987">14020</cx:pt>
          <cx:pt idx="5988">1331</cx:pt>
          <cx:pt idx="5989">2355</cx:pt>
          <cx:pt idx="5990">11677</cx:pt>
          <cx:pt idx="5991">41167</cx:pt>
          <cx:pt idx="5992">42915</cx:pt>
          <cx:pt idx="5993">5347</cx:pt>
          <cx:pt idx="5994">19399</cx:pt>
          <cx:pt idx="5995">26928</cx:pt>
          <cx:pt idx="5996">20666</cx:pt>
          <cx:pt idx="5997">52203</cx:pt>
          <cx:pt idx="5998">74935</cx:pt>
          <cx:pt idx="5999">6026</cx:pt>
          <cx:pt idx="6000">6</cx:pt>
          <cx:pt idx="6001">8228</cx:pt>
          <cx:pt idx="6002">2237</cx:pt>
          <cx:pt idx="6003">545</cx:pt>
          <cx:pt idx="6004">351277</cx:pt>
          <cx:pt idx="6005">111411</cx:pt>
          <cx:pt idx="6006">16891</cx:pt>
          <cx:pt idx="6007">15463</cx:pt>
          <cx:pt idx="6008">1978</cx:pt>
          <cx:pt idx="6009">2369</cx:pt>
          <cx:pt idx="6010">24378</cx:pt>
          <cx:pt idx="6011">116669</cx:pt>
          <cx:pt idx="6012">16212</cx:pt>
          <cx:pt idx="6013">5613</cx:pt>
          <cx:pt idx="6014">2679</cx:pt>
          <cx:pt idx="6015">1870</cx:pt>
          <cx:pt idx="6016">819</cx:pt>
          <cx:pt idx="6017">1251</cx:pt>
          <cx:pt idx="6018">5628</cx:pt>
          <cx:pt idx="6019">3108</cx:pt>
          <cx:pt idx="6020">3430</cx:pt>
          <cx:pt idx="6021">1896</cx:pt>
          <cx:pt idx="6022">6010</cx:pt>
          <cx:pt idx="6023">6299</cx:pt>
          <cx:pt idx="6024">1562</cx:pt>
          <cx:pt idx="6025">1932</cx:pt>
          <cx:pt idx="6026">2609</cx:pt>
          <cx:pt idx="6027">3272</cx:pt>
          <cx:pt idx="6028">12078</cx:pt>
          <cx:pt idx="6029">14324</cx:pt>
          <cx:pt idx="6030">1355</cx:pt>
          <cx:pt idx="6031">275</cx:pt>
          <cx:pt idx="6032">540</cx:pt>
          <cx:pt idx="6033">1646</cx:pt>
          <cx:pt idx="6034">9804</cx:pt>
          <cx:pt idx="6035">101793</cx:pt>
          <cx:pt idx="6036">13895</cx:pt>
          <cx:pt idx="6037">1696</cx:pt>
          <cx:pt idx="6038">2031</cx:pt>
          <cx:pt idx="6039">69783</cx:pt>
          <cx:pt idx="6040">7725</cx:pt>
          <cx:pt idx="6041">4780</cx:pt>
          <cx:pt idx="6042">4706</cx:pt>
          <cx:pt idx="6043">3909</cx:pt>
          <cx:pt idx="6044">3698</cx:pt>
          <cx:pt idx="6045">4746</cx:pt>
          <cx:pt idx="6046">2586</cx:pt>
          <cx:pt idx="6047">1085</cx:pt>
          <cx:pt idx="6048">1164</cx:pt>
          <cx:pt idx="6049">1324</cx:pt>
          <cx:pt idx="6050">2546</cx:pt>
          <cx:pt idx="6051">6581</cx:pt>
          <cx:pt idx="6052">2951</cx:pt>
          <cx:pt idx="6053">490</cx:pt>
          <cx:pt idx="6054">704</cx:pt>
          <cx:pt idx="6055">884</cx:pt>
          <cx:pt idx="6056">595</cx:pt>
          <cx:pt idx="6057">647</cx:pt>
          <cx:pt idx="6058">691</cx:pt>
          <cx:pt idx="6059">653</cx:pt>
          <cx:pt idx="6060">549</cx:pt>
          <cx:pt idx="6061">616</cx:pt>
          <cx:pt idx="6062">748</cx:pt>
          <cx:pt idx="6063">593</cx:pt>
          <cx:pt idx="6064">735</cx:pt>
          <cx:pt idx="6065">805</cx:pt>
          <cx:pt idx="6066">577</cx:pt>
          <cx:pt idx="6067">710</cx:pt>
          <cx:pt idx="6068">600</cx:pt>
          <cx:pt idx="6069">676</cx:pt>
          <cx:pt idx="6070">744</cx:pt>
          <cx:pt idx="6071">840</cx:pt>
          <cx:pt idx="6072">785</cx:pt>
          <cx:pt idx="6073">759</cx:pt>
          <cx:pt idx="6074">652</cx:pt>
          <cx:pt idx="6075">622</cx:pt>
          <cx:pt idx="6076">635</cx:pt>
          <cx:pt idx="6077">770</cx:pt>
          <cx:pt idx="6078">741</cx:pt>
          <cx:pt idx="6079">794</cx:pt>
          <cx:pt idx="6080">686</cx:pt>
          <cx:pt idx="6081">842</cx:pt>
          <cx:pt idx="6082">680</cx:pt>
          <cx:pt idx="6083">784</cx:pt>
          <cx:pt idx="6084">625</cx:pt>
          <cx:pt idx="6085">543</cx:pt>
          <cx:pt idx="6086">601</cx:pt>
          <cx:pt idx="6087">605</cx:pt>
          <cx:pt idx="6088">614</cx:pt>
          <cx:pt idx="6089">748</cx:pt>
          <cx:pt idx="6090">633</cx:pt>
          <cx:pt idx="6091">542</cx:pt>
          <cx:pt idx="6092">537</cx:pt>
          <cx:pt idx="6093">560</cx:pt>
          <cx:pt idx="6094">720</cx:pt>
          <cx:pt idx="6095">434</cx:pt>
          <cx:pt idx="6096">690</cx:pt>
          <cx:pt idx="6097">485</cx:pt>
          <cx:pt idx="6098">601</cx:pt>
          <cx:pt idx="6099">705</cx:pt>
          <cx:pt idx="6100">697</cx:pt>
          <cx:pt idx="6101">632</cx:pt>
          <cx:pt idx="6102">593</cx:pt>
          <cx:pt idx="6103">572</cx:pt>
          <cx:pt idx="6104">687</cx:pt>
          <cx:pt idx="6105">732</cx:pt>
          <cx:pt idx="6106">657</cx:pt>
          <cx:pt idx="6107">625</cx:pt>
          <cx:pt idx="6108">603</cx:pt>
          <cx:pt idx="6109">833</cx:pt>
          <cx:pt idx="6110">795</cx:pt>
          <cx:pt idx="6111">822</cx:pt>
          <cx:pt idx="6112">780</cx:pt>
          <cx:pt idx="6113">611</cx:pt>
          <cx:pt idx="6114">791</cx:pt>
          <cx:pt idx="6115">758</cx:pt>
          <cx:pt idx="6116">620</cx:pt>
          <cx:pt idx="6117">693</cx:pt>
          <cx:pt idx="6118">727</cx:pt>
          <cx:pt idx="6119">668</cx:pt>
          <cx:pt idx="6120">850</cx:pt>
          <cx:pt idx="6121">741</cx:pt>
          <cx:pt idx="6122">943</cx:pt>
          <cx:pt idx="6123">933</cx:pt>
          <cx:pt idx="6124">779</cx:pt>
          <cx:pt idx="6125">836</cx:pt>
          <cx:pt idx="6126">702</cx:pt>
          <cx:pt idx="6127">991</cx:pt>
          <cx:pt idx="6128">802</cx:pt>
          <cx:pt idx="6129">849</cx:pt>
          <cx:pt idx="6130">713</cx:pt>
          <cx:pt idx="6131">712</cx:pt>
          <cx:pt idx="6132">1053</cx:pt>
          <cx:pt idx="6133">872</cx:pt>
          <cx:pt idx="6134">844</cx:pt>
          <cx:pt idx="6135">1003</cx:pt>
          <cx:pt idx="6136">1125</cx:pt>
          <cx:pt idx="6137">1090</cx:pt>
          <cx:pt idx="6138">974</cx:pt>
          <cx:pt idx="6139">1020</cx:pt>
          <cx:pt idx="6140">897</cx:pt>
          <cx:pt idx="6141">948</cx:pt>
          <cx:pt idx="6142">883</cx:pt>
          <cx:pt idx="6143">888</cx:pt>
          <cx:pt idx="6144">1170</cx:pt>
          <cx:pt idx="6145">1035</cx:pt>
          <cx:pt idx="6146">1040</cx:pt>
          <cx:pt idx="6147">874</cx:pt>
          <cx:pt idx="6148">2067</cx:pt>
          <cx:pt idx="6149">932</cx:pt>
          <cx:pt idx="6150">21787</cx:pt>
          <cx:pt idx="6151">4666</cx:pt>
          <cx:pt idx="6152">4057</cx:pt>
          <cx:pt idx="6153">4932</cx:pt>
          <cx:pt idx="6154">1914</cx:pt>
          <cx:pt idx="6155">306</cx:pt>
          <cx:pt idx="6156">1344</cx:pt>
          <cx:pt idx="6157">1757</cx:pt>
          <cx:pt idx="6158">1801</cx:pt>
          <cx:pt idx="6159">1588</cx:pt>
          <cx:pt idx="6160">2958</cx:pt>
          <cx:pt idx="6161">858</cx:pt>
          <cx:pt idx="6162">2384</cx:pt>
          <cx:pt idx="6163">1287</cx:pt>
          <cx:pt idx="6164">5405</cx:pt>
          <cx:pt idx="6165">4035</cx:pt>
          <cx:pt idx="6166">968</cx:pt>
          <cx:pt idx="6167">1213</cx:pt>
          <cx:pt idx="6168">1500</cx:pt>
          <cx:pt idx="6169">903</cx:pt>
          <cx:pt idx="6170">1001</cx:pt>
          <cx:pt idx="6171">966</cx:pt>
          <cx:pt idx="6172">1865</cx:pt>
          <cx:pt idx="6173">1356</cx:pt>
          <cx:pt idx="6174">1131</cx:pt>
          <cx:pt idx="6175">1240</cx:pt>
          <cx:pt idx="6176">2370</cx:pt>
          <cx:pt idx="6177">1933</cx:pt>
          <cx:pt idx="6178">2122</cx:pt>
          <cx:pt idx="6179">2131</cx:pt>
          <cx:pt idx="6180">843</cx:pt>
          <cx:pt idx="6181">831</cx:pt>
          <cx:pt idx="6182">2715</cx:pt>
          <cx:pt idx="6183">4387</cx:pt>
          <cx:pt idx="6184">3994</cx:pt>
          <cx:pt idx="6185">4344</cx:pt>
          <cx:pt idx="6186">3314</cx:pt>
          <cx:pt idx="6187">4191</cx:pt>
          <cx:pt idx="6188">1664</cx:pt>
          <cx:pt idx="6189">518</cx:pt>
          <cx:pt idx="6190">2394</cx:pt>
          <cx:pt idx="6191">3168</cx:pt>
          <cx:pt idx="6192">3706</cx:pt>
          <cx:pt idx="6193">3270</cx:pt>
          <cx:pt idx="6194">2488</cx:pt>
          <cx:pt idx="6195">3819</cx:pt>
          <cx:pt idx="6196">5095</cx:pt>
          <cx:pt idx="6197">2462</cx:pt>
          <cx:pt idx="6198">2938</cx:pt>
          <cx:pt idx="6199">4097</cx:pt>
          <cx:pt idx="6200">694</cx:pt>
          <cx:pt idx="6201">511</cx:pt>
          <cx:pt idx="6202">1314</cx:pt>
          <cx:pt idx="6203">1248</cx:pt>
          <cx:pt idx="6204">695</cx:pt>
          <cx:pt idx="6205">1637</cx:pt>
          <cx:pt idx="6206">1814</cx:pt>
          <cx:pt idx="6207">3110</cx:pt>
          <cx:pt idx="6208">1124</cx:pt>
          <cx:pt idx="6209">603</cx:pt>
          <cx:pt idx="6210">808</cx:pt>
          <cx:pt idx="6211">432</cx:pt>
          <cx:pt idx="6212">1443</cx:pt>
          <cx:pt idx="6213">2191</cx:pt>
          <cx:pt idx="6214">2150</cx:pt>
          <cx:pt idx="6215">7444</cx:pt>
          <cx:pt idx="6216">11709</cx:pt>
          <cx:pt idx="6217">8434</cx:pt>
          <cx:pt idx="6218">10678</cx:pt>
          <cx:pt idx="6219">11278</cx:pt>
          <cx:pt idx="6220">9792</cx:pt>
          <cx:pt idx="6221">12968</cx:pt>
          <cx:pt idx="6222">11259</cx:pt>
          <cx:pt idx="6223">17056</cx:pt>
          <cx:pt idx="6224">11388</cx:pt>
          <cx:pt idx="6225">19612</cx:pt>
          <cx:pt idx="6226">11025</cx:pt>
          <cx:pt idx="6227">8865</cx:pt>
          <cx:pt idx="6228">8467</cx:pt>
          <cx:pt idx="6229">15563</cx:pt>
          <cx:pt idx="6230">8278</cx:pt>
          <cx:pt idx="6231">7662</cx:pt>
          <cx:pt idx="6232">12247</cx:pt>
          <cx:pt idx="6233">92</cx:pt>
          <cx:pt idx="6234">504</cx:pt>
          <cx:pt idx="6235">447</cx:pt>
          <cx:pt idx="6236">785</cx:pt>
          <cx:pt idx="6237">1403</cx:pt>
          <cx:pt idx="6238">815</cx:pt>
          <cx:pt idx="6239">887</cx:pt>
          <cx:pt idx="6240">1486</cx:pt>
          <cx:pt idx="6241">1147</cx:pt>
          <cx:pt idx="6242">1680</cx:pt>
          <cx:pt idx="6243">1938</cx:pt>
          <cx:pt idx="6244">781</cx:pt>
          <cx:pt idx="6245">1034</cx:pt>
          <cx:pt idx="6246">703</cx:pt>
          <cx:pt idx="6247">857</cx:pt>
          <cx:pt idx="6248">710</cx:pt>
          <cx:pt idx="6249">878</cx:pt>
          <cx:pt idx="6250">1232</cx:pt>
          <cx:pt idx="6251">1601</cx:pt>
          <cx:pt idx="6252">1369</cx:pt>
          <cx:pt idx="6253">1308</cx:pt>
          <cx:pt idx="6254">2053</cx:pt>
          <cx:pt idx="6255">2099</cx:pt>
          <cx:pt idx="6256">1074</cx:pt>
          <cx:pt idx="6257">1623</cx:pt>
          <cx:pt idx="6258">1888</cx:pt>
          <cx:pt idx="6259">1811</cx:pt>
          <cx:pt idx="6260">1042</cx:pt>
          <cx:pt idx="6261">1110</cx:pt>
          <cx:pt idx="6262">1385</cx:pt>
          <cx:pt idx="6263">1287</cx:pt>
          <cx:pt idx="6264">4134</cx:pt>
          <cx:pt idx="6265">2874</cx:pt>
          <cx:pt idx="6266">743</cx:pt>
          <cx:pt idx="6267">1804</cx:pt>
          <cx:pt idx="6268">2488</cx:pt>
          <cx:pt idx="6269">1649</cx:pt>
          <cx:pt idx="6270">1827</cx:pt>
          <cx:pt idx="6271">2341</cx:pt>
          <cx:pt idx="6272">506</cx:pt>
          <cx:pt idx="6273">786</cx:pt>
          <cx:pt idx="6274">4147</cx:pt>
          <cx:pt idx="6275">1187</cx:pt>
          <cx:pt idx="6276">4790</cx:pt>
          <cx:pt idx="6277">3579</cx:pt>
          <cx:pt idx="6278">3600</cx:pt>
          <cx:pt idx="6279">3191</cx:pt>
          <cx:pt idx="6280">1150</cx:pt>
          <cx:pt idx="6281">1586</cx:pt>
          <cx:pt idx="6282">3410</cx:pt>
          <cx:pt idx="6283">1812</cx:pt>
          <cx:pt idx="6284">1715</cx:pt>
          <cx:pt idx="6285">1965</cx:pt>
          <cx:pt idx="6286">934</cx:pt>
          <cx:pt idx="6287">3650</cx:pt>
          <cx:pt idx="6288">2607</cx:pt>
          <cx:pt idx="6289">2693</cx:pt>
          <cx:pt idx="6290">4039</cx:pt>
          <cx:pt idx="6291">1773</cx:pt>
          <cx:pt idx="6292">3832</cx:pt>
          <cx:pt idx="6293">3263</cx:pt>
          <cx:pt idx="6294">2388</cx:pt>
          <cx:pt idx="6295">3847</cx:pt>
          <cx:pt idx="6296">2861</cx:pt>
          <cx:pt idx="6297">2185</cx:pt>
          <cx:pt idx="6298">1421</cx:pt>
          <cx:pt idx="6299">1382</cx:pt>
          <cx:pt idx="6300">612</cx:pt>
          <cx:pt idx="6301">1140</cx:pt>
          <cx:pt idx="6302">1310</cx:pt>
          <cx:pt idx="6303">999</cx:pt>
          <cx:pt idx="6304">985</cx:pt>
          <cx:pt idx="6305">1755</cx:pt>
          <cx:pt idx="6306">1827</cx:pt>
          <cx:pt idx="6307">831</cx:pt>
          <cx:pt idx="6308">2110</cx:pt>
          <cx:pt idx="6309">1421</cx:pt>
          <cx:pt idx="6310">1255</cx:pt>
          <cx:pt idx="6311">312</cx:pt>
          <cx:pt idx="6312">175</cx:pt>
          <cx:pt idx="6313">275</cx:pt>
          <cx:pt idx="6314">522</cx:pt>
          <cx:pt idx="6315">848</cx:pt>
          <cx:pt idx="6316">18111</cx:pt>
          <cx:pt idx="6317">24304</cx:pt>
          <cx:pt idx="6318">30146</cx:pt>
          <cx:pt idx="6319">59459</cx:pt>
          <cx:pt idx="6320">2574</cx:pt>
          <cx:pt idx="6321">2146</cx:pt>
          <cx:pt idx="6322">31104</cx:pt>
          <cx:pt idx="6323">5588</cx:pt>
          <cx:pt idx="6324">1826</cx:pt>
          <cx:pt idx="6325">2510</cx:pt>
          <cx:pt idx="6326">242</cx:pt>
          <cx:pt idx="6327">5145</cx:pt>
          <cx:pt idx="6328">23248</cx:pt>
          <cx:pt idx="6329">695</cx:pt>
          <cx:pt idx="6330">286331</cx:pt>
          <cx:pt idx="6331">30536</cx:pt>
          <cx:pt idx="6332">53863</cx:pt>
          <cx:pt idx="6333">1829</cx:pt>
          <cx:pt idx="6334">131</cx:pt>
          <cx:pt idx="6335">3813</cx:pt>
          <cx:pt idx="6336">39081</cx:pt>
          <cx:pt idx="6337">37873</cx:pt>
          <cx:pt idx="6338">47456</cx:pt>
          <cx:pt idx="6339">4071</cx:pt>
          <cx:pt idx="6340">10756</cx:pt>
          <cx:pt idx="6341">40839</cx:pt>
          <cx:pt idx="6342">35707</cx:pt>
          <cx:pt idx="6343">11878</cx:pt>
          <cx:pt idx="6344">37320</cx:pt>
          <cx:pt idx="6345">97814</cx:pt>
          <cx:pt idx="6346">1615</cx:pt>
          <cx:pt idx="6347">926</cx:pt>
          <cx:pt idx="6348">128</cx:pt>
          <cx:pt idx="6349">5816</cx:pt>
          <cx:pt idx="6350">5477</cx:pt>
          <cx:pt idx="6351">8410</cx:pt>
          <cx:pt idx="6352">531</cx:pt>
          <cx:pt idx="6353">752</cx:pt>
          <cx:pt idx="6354">84</cx:pt>
          <cx:pt idx="6355">113</cx:pt>
          <cx:pt idx="6356">474</cx:pt>
          <cx:pt idx="6357">844</cx:pt>
          <cx:pt idx="6358">467</cx:pt>
          <cx:pt idx="6359">1004</cx:pt>
          <cx:pt idx="6360">686</cx:pt>
          <cx:pt idx="6361">835</cx:pt>
          <cx:pt idx="6362">599</cx:pt>
          <cx:pt idx="6363">646</cx:pt>
          <cx:pt idx="6364">577</cx:pt>
          <cx:pt idx="6365">570</cx:pt>
          <cx:pt idx="6366">1042</cx:pt>
          <cx:pt idx="6367">374</cx:pt>
          <cx:pt idx="6368">473</cx:pt>
          <cx:pt idx="6369">598</cx:pt>
          <cx:pt idx="6370">554</cx:pt>
          <cx:pt idx="6371">538</cx:pt>
          <cx:pt idx="6372">395</cx:pt>
          <cx:pt idx="6373">373</cx:pt>
          <cx:pt idx="6374">414</cx:pt>
          <cx:pt idx="6375">331</cx:pt>
          <cx:pt idx="6376">301</cx:pt>
          <cx:pt idx="6377">299</cx:pt>
          <cx:pt idx="6378">1332</cx:pt>
          <cx:pt idx="6379">566</cx:pt>
          <cx:pt idx="6380">782</cx:pt>
          <cx:pt idx="6381">478</cx:pt>
          <cx:pt idx="6382">341</cx:pt>
          <cx:pt idx="6383">376</cx:pt>
          <cx:pt idx="6384">189</cx:pt>
          <cx:pt idx="6385">254</cx:pt>
          <cx:pt idx="6386">361</cx:pt>
          <cx:pt idx="6387">394</cx:pt>
          <cx:pt idx="6388">911</cx:pt>
          <cx:pt idx="6389">183</cx:pt>
          <cx:pt idx="6390">281</cx:pt>
          <cx:pt idx="6391">233</cx:pt>
          <cx:pt idx="6392">427</cx:pt>
          <cx:pt idx="6393">1142</cx:pt>
          <cx:pt idx="6394">259</cx:pt>
          <cx:pt idx="6395">295</cx:pt>
          <cx:pt idx="6396">254</cx:pt>
          <cx:pt idx="6397">114</cx:pt>
          <cx:pt idx="6398">132</cx:pt>
          <cx:pt idx="6399">134</cx:pt>
          <cx:pt idx="6400">92</cx:pt>
          <cx:pt idx="6401">197</cx:pt>
          <cx:pt idx="6402">74</cx:pt>
          <cx:pt idx="6403">108</cx:pt>
          <cx:pt idx="6404">130</cx:pt>
          <cx:pt idx="6405">168</cx:pt>
          <cx:pt idx="6406">127</cx:pt>
          <cx:pt idx="6407">129</cx:pt>
          <cx:pt idx="6408">203</cx:pt>
          <cx:pt idx="6409">141</cx:pt>
          <cx:pt idx="6410">126</cx:pt>
          <cx:pt idx="6411">107</cx:pt>
          <cx:pt idx="6412">117</cx:pt>
          <cx:pt idx="6413">120</cx:pt>
          <cx:pt idx="6414">170</cx:pt>
          <cx:pt idx="6415">96</cx:pt>
          <cx:pt idx="6416">162</cx:pt>
          <cx:pt idx="6417">188</cx:pt>
          <cx:pt idx="6418">110</cx:pt>
          <cx:pt idx="6419">163</cx:pt>
          <cx:pt idx="6420">403</cx:pt>
          <cx:pt idx="6421">202</cx:pt>
          <cx:pt idx="6422">496</cx:pt>
          <cx:pt idx="6423">154</cx:pt>
          <cx:pt idx="6424">280</cx:pt>
          <cx:pt idx="6425">274</cx:pt>
          <cx:pt idx="6426">357</cx:pt>
          <cx:pt idx="6427">366</cx:pt>
          <cx:pt idx="6428">272</cx:pt>
          <cx:pt idx="6429">463</cx:pt>
          <cx:pt idx="6430">254</cx:pt>
          <cx:pt idx="6431">365</cx:pt>
          <cx:pt idx="6432">446</cx:pt>
          <cx:pt idx="6433">244</cx:pt>
          <cx:pt idx="6434">504</cx:pt>
          <cx:pt idx="6435">337</cx:pt>
          <cx:pt idx="6436">315</cx:pt>
          <cx:pt idx="6437">252</cx:pt>
          <cx:pt idx="6438">218</cx:pt>
          <cx:pt idx="6439">275</cx:pt>
          <cx:pt idx="6440">190</cx:pt>
          <cx:pt idx="6441">346</cx:pt>
          <cx:pt idx="6442">631</cx:pt>
          <cx:pt idx="6443">375</cx:pt>
          <cx:pt idx="6444">750</cx:pt>
          <cx:pt idx="6445">339</cx:pt>
          <cx:pt idx="6446">460</cx:pt>
          <cx:pt idx="6447">555</cx:pt>
          <cx:pt idx="6448">1032</cx:pt>
          <cx:pt idx="6449">258</cx:pt>
          <cx:pt idx="6450">234</cx:pt>
          <cx:pt idx="6451">276</cx:pt>
          <cx:pt idx="6452">361</cx:pt>
          <cx:pt idx="6453">560</cx:pt>
          <cx:pt idx="6454">447</cx:pt>
          <cx:pt idx="6455">453</cx:pt>
          <cx:pt idx="6456">942</cx:pt>
          <cx:pt idx="6457">1431</cx:pt>
          <cx:pt idx="6458">478</cx:pt>
          <cx:pt idx="6459">698</cx:pt>
          <cx:pt idx="6460">453</cx:pt>
          <cx:pt idx="6461">589</cx:pt>
          <cx:pt idx="6462">1141</cx:pt>
          <cx:pt idx="6463">1031</cx:pt>
          <cx:pt idx="6464">483</cx:pt>
          <cx:pt idx="6465">307</cx:pt>
          <cx:pt idx="6466">1366</cx:pt>
          <cx:pt idx="6467">571</cx:pt>
          <cx:pt idx="6468">150</cx:pt>
          <cx:pt idx="6469">146</cx:pt>
          <cx:pt idx="6470">146</cx:pt>
          <cx:pt idx="6471">159</cx:pt>
          <cx:pt idx="6472">402</cx:pt>
          <cx:pt idx="6473">256</cx:pt>
          <cx:pt idx="6474">347</cx:pt>
          <cx:pt idx="6475">1215</cx:pt>
          <cx:pt idx="6476">733</cx:pt>
          <cx:pt idx="6477">1447</cx:pt>
          <cx:pt idx="6478">639</cx:pt>
          <cx:pt idx="6479">677</cx:pt>
          <cx:pt idx="6480">743</cx:pt>
          <cx:pt idx="6481">808</cx:pt>
          <cx:pt idx="6482">143</cx:pt>
          <cx:pt idx="6483">451</cx:pt>
          <cx:pt idx="6484">1043</cx:pt>
          <cx:pt idx="6485">1264</cx:pt>
          <cx:pt idx="6486">983</cx:pt>
          <cx:pt idx="6487">1130</cx:pt>
          <cx:pt idx="6488">1274</cx:pt>
          <cx:pt idx="6489">1402</cx:pt>
          <cx:pt idx="6490">1330</cx:pt>
          <cx:pt idx="6491">1323</cx:pt>
          <cx:pt idx="6492">1005</cx:pt>
          <cx:pt idx="6493">1101</cx:pt>
          <cx:pt idx="6494">993</cx:pt>
          <cx:pt idx="6495">1527</cx:pt>
          <cx:pt idx="6496">482</cx:pt>
          <cx:pt idx="6497">1015</cx:pt>
          <cx:pt idx="6498">1109</cx:pt>
          <cx:pt idx="6499">835</cx:pt>
          <cx:pt idx="6500">881</cx:pt>
          <cx:pt idx="6501">1054</cx:pt>
          <cx:pt idx="6502">494</cx:pt>
          <cx:pt idx="6503">691</cx:pt>
          <cx:pt idx="6504">718</cx:pt>
          <cx:pt idx="6505">967</cx:pt>
          <cx:pt idx="6506">840</cx:pt>
          <cx:pt idx="6507">704</cx:pt>
          <cx:pt idx="6508">796</cx:pt>
          <cx:pt idx="6509">561</cx:pt>
          <cx:pt idx="6510">538</cx:pt>
          <cx:pt idx="6511">555</cx:pt>
          <cx:pt idx="6512">726</cx:pt>
          <cx:pt idx="6513">1269</cx:pt>
          <cx:pt idx="6514">1075</cx:pt>
          <cx:pt idx="6515">220</cx:pt>
          <cx:pt idx="6516">1836</cx:pt>
          <cx:pt idx="6517">834</cx:pt>
          <cx:pt idx="6518">326</cx:pt>
          <cx:pt idx="6519">225</cx:pt>
          <cx:pt idx="6520">590</cx:pt>
          <cx:pt idx="6521">505</cx:pt>
          <cx:pt idx="6522">179</cx:pt>
          <cx:pt idx="6523">1115</cx:pt>
          <cx:pt idx="6524">2160</cx:pt>
          <cx:pt idx="6525">386</cx:pt>
          <cx:pt idx="6526">9453</cx:pt>
          <cx:pt idx="6527">2656</cx:pt>
          <cx:pt idx="6528">3719</cx:pt>
          <cx:pt idx="6529">71817</cx:pt>
          <cx:pt idx="6530">4187</cx:pt>
          <cx:pt idx="6531">15054</cx:pt>
          <cx:pt idx="6532">36621</cx:pt>
          <cx:pt idx="6533">979</cx:pt>
          <cx:pt idx="6534">26490</cx:pt>
          <cx:pt idx="6535">43</cx:pt>
          <cx:pt idx="6536">101</cx:pt>
          <cx:pt idx="6537">1966</cx:pt>
          <cx:pt idx="6538">19213</cx:pt>
          <cx:pt idx="6539">4854</cx:pt>
          <cx:pt idx="6540">7747</cx:pt>
          <cx:pt idx="6541">7397</cx:pt>
          <cx:pt idx="6542">284</cx:pt>
          <cx:pt idx="6543">7425</cx:pt>
          <cx:pt idx="6544">9734</cx:pt>
          <cx:pt idx="6545">8056</cx:pt>
          <cx:pt idx="6546">3438</cx:pt>
          <cx:pt idx="6547">1195</cx:pt>
          <cx:pt idx="6548">9003</cx:pt>
          <cx:pt idx="6549">3283</cx:pt>
          <cx:pt idx="6550">12990</cx:pt>
          <cx:pt idx="6551">20486</cx:pt>
          <cx:pt idx="6552">19107</cx:pt>
          <cx:pt idx="6553">56928</cx:pt>
          <cx:pt idx="6554">13504</cx:pt>
          <cx:pt idx="6555">1941</cx:pt>
          <cx:pt idx="6556">1247</cx:pt>
          <cx:pt idx="6557">2466</cx:pt>
          <cx:pt idx="6558">1123</cx:pt>
          <cx:pt idx="6559">1235</cx:pt>
          <cx:pt idx="6560">12200</cx:pt>
          <cx:pt idx="6561">4473</cx:pt>
          <cx:pt idx="6562">2725</cx:pt>
          <cx:pt idx="6563">666</cx:pt>
          <cx:pt idx="6564">3618</cx:pt>
          <cx:pt idx="6565">990</cx:pt>
          <cx:pt idx="6566">32776</cx:pt>
          <cx:pt idx="6567">36139</cx:pt>
          <cx:pt idx="6568">38377</cx:pt>
          <cx:pt idx="6569">192381</cx:pt>
          <cx:pt idx="6570">865</cx:pt>
          <cx:pt idx="6571">17365</cx:pt>
          <cx:pt idx="6572">112803</cx:pt>
          <cx:pt idx="6573">1713</cx:pt>
          <cx:pt idx="6574">1088</cx:pt>
          <cx:pt idx="6575">2755</cx:pt>
          <cx:pt idx="6576">1322</cx:pt>
          <cx:pt idx="6577">6474</cx:pt>
          <cx:pt idx="6578">14421</cx:pt>
          <cx:pt idx="6579">13916</cx:pt>
          <cx:pt idx="6580">12508</cx:pt>
          <cx:pt idx="6581">5627</cx:pt>
          <cx:pt idx="6582">14180</cx:pt>
          <cx:pt idx="6583">4852</cx:pt>
          <cx:pt idx="6584">434</cx:pt>
          <cx:pt idx="6585">114</cx:pt>
          <cx:pt idx="6586">51762</cx:pt>
          <cx:pt idx="6587">869</cx:pt>
          <cx:pt idx="6588">29887</cx:pt>
          <cx:pt idx="6589">9263</cx:pt>
          <cx:pt idx="6590">5012</cx:pt>
          <cx:pt idx="6591">86007</cx:pt>
          <cx:pt idx="6592">10603</cx:pt>
          <cx:pt idx="6593">14991</cx:pt>
          <cx:pt idx="6594">45451</cx:pt>
          <cx:pt idx="6595">26348</cx:pt>
          <cx:pt idx="6596">3366</cx:pt>
          <cx:pt idx="6597">87118</cx:pt>
          <cx:pt idx="6598">12773</cx:pt>
          <cx:pt idx="6599">5797</cx:pt>
          <cx:pt idx="6600">130617</cx:pt>
          <cx:pt idx="6601">5231</cx:pt>
          <cx:pt idx="6602">35327</cx:pt>
          <cx:pt idx="6603">133945</cx:pt>
          <cx:pt idx="6604">41739</cx:pt>
          <cx:pt idx="6605">40956</cx:pt>
          <cx:pt idx="6606">4072</cx:pt>
          <cx:pt idx="6607">17589</cx:pt>
          <cx:pt idx="6608">12627</cx:pt>
          <cx:pt idx="6609">1671</cx:pt>
          <cx:pt idx="6610">211</cx:pt>
          <cx:pt idx="6611">6264</cx:pt>
          <cx:pt idx="6612">3639</cx:pt>
          <cx:pt idx="6613">38806</cx:pt>
          <cx:pt idx="6614">98</cx:pt>
          <cx:pt idx="6615">282</cx:pt>
          <cx:pt idx="6616">293</cx:pt>
          <cx:pt idx="6617">17672</cx:pt>
          <cx:pt idx="6618">12754</cx:pt>
          <cx:pt idx="6619">789</cx:pt>
          <cx:pt idx="6620">7377</cx:pt>
          <cx:pt idx="6621">275</cx:pt>
          <cx:pt idx="6622">4425</cx:pt>
          <cx:pt idx="6623">2903</cx:pt>
          <cx:pt idx="6624">929</cx:pt>
          <cx:pt idx="6625">2172</cx:pt>
          <cx:pt idx="6626">0</cx:pt>
          <cx:pt idx="6627">75</cx:pt>
          <cx:pt idx="6628">220</cx:pt>
          <cx:pt idx="6629">274</cx:pt>
          <cx:pt idx="6630">307</cx:pt>
          <cx:pt idx="6631">96</cx:pt>
          <cx:pt idx="6632">3594</cx:pt>
          <cx:pt idx="6633">0</cx:pt>
          <cx:pt idx="6634">0</cx:pt>
          <cx:pt idx="6635">2403</cx:pt>
          <cx:pt idx="6636">628</cx:pt>
          <cx:pt idx="6637">243</cx:pt>
          <cx:pt idx="6638">3015</cx:pt>
          <cx:pt idx="6639">2349</cx:pt>
          <cx:pt idx="6640">2847</cx:pt>
          <cx:pt idx="6641">2706</cx:pt>
          <cx:pt idx="6642">2212</cx:pt>
          <cx:pt idx="6643">2011</cx:pt>
          <cx:pt idx="6644">2547</cx:pt>
          <cx:pt idx="6645">2251</cx:pt>
          <cx:pt idx="6646">2669</cx:pt>
          <cx:pt idx="6647">2685</cx:pt>
          <cx:pt idx="6648">2535</cx:pt>
          <cx:pt idx="6649">2726</cx:pt>
          <cx:pt idx="6650">168889</cx:pt>
          <cx:pt idx="6651">625</cx:pt>
          <cx:pt idx="6652">19</cx:pt>
          <cx:pt idx="6653">260</cx:pt>
          <cx:pt idx="6654">15536</cx:pt>
          <cx:pt idx="6655">3408</cx:pt>
          <cx:pt idx="6656">76008</cx:pt>
          <cx:pt idx="6657">5597</cx:pt>
          <cx:pt idx="6658">1033677</cx:pt>
          <cx:pt idx="6659">802348</cx:pt>
          <cx:pt idx="6660">590148</cx:pt>
          <cx:pt idx="6661">240598</cx:pt>
          <cx:pt idx="6662">12139</cx:pt>
          <cx:pt idx="6663">1254</cx:pt>
          <cx:pt idx="6664">2393</cx:pt>
          <cx:pt idx="6665">1856</cx:pt>
          <cx:pt idx="6666">2804</cx:pt>
          <cx:pt idx="6667">2444</cx:pt>
          <cx:pt idx="6668">208</cx:pt>
          <cx:pt idx="6669">60</cx:pt>
          <cx:pt idx="6670">33139</cx:pt>
          <cx:pt idx="6671">24379</cx:pt>
          <cx:pt idx="6672">10318</cx:pt>
          <cx:pt idx="6673">8605</cx:pt>
          <cx:pt idx="6674">3017</cx:pt>
          <cx:pt idx="6675">5029</cx:pt>
          <cx:pt idx="6676">7798</cx:pt>
          <cx:pt idx="6677">5574</cx:pt>
          <cx:pt idx="6678">62</cx:pt>
          <cx:pt idx="6679">9759</cx:pt>
          <cx:pt idx="6680">13012</cx:pt>
          <cx:pt idx="6681">356</cx:pt>
          <cx:pt idx="6682">3697</cx:pt>
          <cx:pt idx="6683">1238</cx:pt>
          <cx:pt idx="6684">143557</cx:pt>
          <cx:pt idx="6685">10512</cx:pt>
          <cx:pt idx="6686">54435</cx:pt>
          <cx:pt idx="6687">0</cx:pt>
          <cx:pt idx="6688">63409</cx:pt>
          <cx:pt idx="6689">14904</cx:pt>
          <cx:pt idx="6690">22591</cx:pt>
          <cx:pt idx="6691">236763</cx:pt>
          <cx:pt idx="6692">50341</cx:pt>
          <cx:pt idx="6693">2269</cx:pt>
          <cx:pt idx="6694">11700</cx:pt>
          <cx:pt idx="6695">6260</cx:pt>
          <cx:pt idx="6696">174</cx:pt>
          <cx:pt idx="6697">183</cx:pt>
          <cx:pt idx="6698">695</cx:pt>
          <cx:pt idx="6699">15720</cx:pt>
          <cx:pt idx="6700">37173</cx:pt>
          <cx:pt idx="6701">5462</cx:pt>
          <cx:pt idx="6702">4841</cx:pt>
          <cx:pt idx="6703">8873</cx:pt>
          <cx:pt idx="6704">17</cx:pt>
          <cx:pt idx="6705">654</cx:pt>
          <cx:pt idx="6706">12550</cx:pt>
          <cx:pt idx="6707">9661</cx:pt>
          <cx:pt idx="6708">701</cx:pt>
          <cx:pt idx="6709">18</cx:pt>
          <cx:pt idx="6710">1902</cx:pt>
          <cx:pt idx="6711">7679</cx:pt>
          <cx:pt idx="6712">3376</cx:pt>
          <cx:pt idx="6713">5319</cx:pt>
          <cx:pt idx="6714">44174</cx:pt>
          <cx:pt idx="6715">41109</cx:pt>
          <cx:pt idx="6716">7167</cx:pt>
          <cx:pt idx="6717">18365</cx:pt>
          <cx:pt idx="6718">4012</cx:pt>
          <cx:pt idx="6719">8989</cx:pt>
          <cx:pt idx="6720">589</cx:pt>
          <cx:pt idx="6721">1091</cx:pt>
          <cx:pt idx="6722">2878</cx:pt>
          <cx:pt idx="6723">3887</cx:pt>
          <cx:pt idx="6724">5354</cx:pt>
          <cx:pt idx="6725">3521</cx:pt>
          <cx:pt idx="6726">3696</cx:pt>
          <cx:pt idx="6727">4012</cx:pt>
          <cx:pt idx="6728">2577</cx:pt>
          <cx:pt idx="6729">4514</cx:pt>
          <cx:pt idx="6730">3841</cx:pt>
          <cx:pt idx="6731">4095</cx:pt>
          <cx:pt idx="6732">4887</cx:pt>
          <cx:pt idx="6733">4312</cx:pt>
          <cx:pt idx="6734">4466</cx:pt>
          <cx:pt idx="6735">3303</cx:pt>
          <cx:pt idx="6736">3533</cx:pt>
          <cx:pt idx="6737">2243</cx:pt>
          <cx:pt idx="6738">1881</cx:pt>
          <cx:pt idx="6739">1325</cx:pt>
          <cx:pt idx="6740">1263</cx:pt>
          <cx:pt idx="6741">1212</cx:pt>
          <cx:pt idx="6742">1589</cx:pt>
          <cx:pt idx="6743">1866</cx:pt>
          <cx:pt idx="6744">2040</cx:pt>
          <cx:pt idx="6745">1938</cx:pt>
          <cx:pt idx="6746">1167</cx:pt>
          <cx:pt idx="6747">2405</cx:pt>
          <cx:pt idx="6748">2632</cx:pt>
          <cx:pt idx="6749">2433</cx:pt>
          <cx:pt idx="6750">2150</cx:pt>
          <cx:pt idx="6751">1805</cx:pt>
          <cx:pt idx="6752">1949</cx:pt>
          <cx:pt idx="6753">4808</cx:pt>
          <cx:pt idx="6754">3642</cx:pt>
          <cx:pt idx="6755">3322</cx:pt>
          <cx:pt idx="6756">2372</cx:pt>
          <cx:pt idx="6757">3452</cx:pt>
          <cx:pt idx="6758">3359</cx:pt>
          <cx:pt idx="6759">3664</cx:pt>
          <cx:pt idx="6760">1965</cx:pt>
          <cx:pt idx="6761">698</cx:pt>
          <cx:pt idx="6762">1182</cx:pt>
          <cx:pt idx="6763">510</cx:pt>
          <cx:pt idx="6764">843</cx:pt>
          <cx:pt idx="6765">518</cx:pt>
          <cx:pt idx="6766">1630</cx:pt>
          <cx:pt idx="6767">3792</cx:pt>
          <cx:pt idx="6768">3359</cx:pt>
          <cx:pt idx="6769">7634</cx:pt>
          <cx:pt idx="6770">4667</cx:pt>
          <cx:pt idx="6771">8276</cx:pt>
          <cx:pt idx="6772">146</cx:pt>
          <cx:pt idx="6773">723</cx:pt>
          <cx:pt idx="6774">418</cx:pt>
          <cx:pt idx="6775">2064</cx:pt>
          <cx:pt idx="6776">1406</cx:pt>
          <cx:pt idx="6777">61</cx:pt>
          <cx:pt idx="6778">929</cx:pt>
          <cx:pt idx="6779">576</cx:pt>
          <cx:pt idx="6780">597</cx:pt>
          <cx:pt idx="6781">2973</cx:pt>
          <cx:pt idx="6782">3580</cx:pt>
          <cx:pt idx="6783">238</cx:pt>
          <cx:pt idx="6784">204</cx:pt>
          <cx:pt idx="6785">200</cx:pt>
          <cx:pt idx="6786">794</cx:pt>
          <cx:pt idx="6787">14909</cx:pt>
          <cx:pt idx="6788">37745</cx:pt>
          <cx:pt idx="6789">10126</cx:pt>
          <cx:pt idx="6790">360</cx:pt>
          <cx:pt idx="6791">7980</cx:pt>
          <cx:pt idx="6792">1360</cx:pt>
          <cx:pt idx="6793">12250</cx:pt>
          <cx:pt idx="6794">23475</cx:pt>
          <cx:pt idx="6795">490</cx:pt>
          <cx:pt idx="6796">24473</cx:pt>
          <cx:pt idx="6797">752</cx:pt>
          <cx:pt idx="6798">23259</cx:pt>
          <cx:pt idx="6799">65</cx:pt>
          <cx:pt idx="6800">2394</cx:pt>
          <cx:pt idx="6801">5725</cx:pt>
          <cx:pt idx="6802">6990</cx:pt>
          <cx:pt idx="6803">5696</cx:pt>
          <cx:pt idx="6804">2559</cx:pt>
          <cx:pt idx="6805">5558</cx:pt>
          <cx:pt idx="6806">7016</cx:pt>
          <cx:pt idx="6807">8059</cx:pt>
          <cx:pt idx="6808">6486</cx:pt>
          <cx:pt idx="6809">6426</cx:pt>
          <cx:pt idx="6810">7465</cx:pt>
          <cx:pt idx="6811">2804</cx:pt>
          <cx:pt idx="6812">7498</cx:pt>
          <cx:pt idx="6813">2912</cx:pt>
          <cx:pt idx="6814">5936</cx:pt>
          <cx:pt idx="6815">5373</cx:pt>
          <cx:pt idx="6816">6629</cx:pt>
          <cx:pt idx="6817">14</cx:pt>
          <cx:pt idx="6818">3481</cx:pt>
          <cx:pt idx="6819">746</cx:pt>
          <cx:pt idx="6820">5261</cx:pt>
          <cx:pt idx="6821">2988</cx:pt>
          <cx:pt idx="6822">6332</cx:pt>
          <cx:pt idx="6823">2180</cx:pt>
          <cx:pt idx="6824">732</cx:pt>
          <cx:pt idx="6825">278</cx:pt>
          <cx:pt idx="6826">7445</cx:pt>
          <cx:pt idx="6827">272</cx:pt>
          <cx:pt idx="6828">377</cx:pt>
          <cx:pt idx="6829">4943</cx:pt>
          <cx:pt idx="6830">3450</cx:pt>
          <cx:pt idx="6831">8308</cx:pt>
          <cx:pt idx="6832">2523</cx:pt>
          <cx:pt idx="6833">343</cx:pt>
          <cx:pt idx="6834">345</cx:pt>
          <cx:pt idx="6835">347</cx:pt>
          <cx:pt idx="6836">271</cx:pt>
          <cx:pt idx="6837">277</cx:pt>
          <cx:pt idx="6838">254</cx:pt>
          <cx:pt idx="6839">406</cx:pt>
          <cx:pt idx="6840">232</cx:pt>
          <cx:pt idx="6841">410</cx:pt>
          <cx:pt idx="6842">589</cx:pt>
          <cx:pt idx="6843">204</cx:pt>
          <cx:pt idx="6844">195</cx:pt>
          <cx:pt idx="6845">204</cx:pt>
          <cx:pt idx="6846">347</cx:pt>
          <cx:pt idx="6847">1135</cx:pt>
          <cx:pt idx="6848">1238</cx:pt>
          <cx:pt idx="6849">3307</cx:pt>
          <cx:pt idx="6850">21723</cx:pt>
          <cx:pt idx="6851">366</cx:pt>
          <cx:pt idx="6852">4155</cx:pt>
          <cx:pt idx="6853">1283</cx:pt>
          <cx:pt idx="6854">1620</cx:pt>
          <cx:pt idx="6855">13485</cx:pt>
          <cx:pt idx="6856">1137</cx:pt>
          <cx:pt idx="6857">12038</cx:pt>
          <cx:pt idx="6858">2811</cx:pt>
          <cx:pt idx="6859">1946</cx:pt>
          <cx:pt idx="6860">2153</cx:pt>
          <cx:pt idx="6861">5898</cx:pt>
          <cx:pt idx="6862">2723</cx:pt>
          <cx:pt idx="6863">811</cx:pt>
          <cx:pt idx="6864">253</cx:pt>
          <cx:pt idx="6865">280</cx:pt>
          <cx:pt idx="6866">754</cx:pt>
          <cx:pt idx="6867">7533</cx:pt>
          <cx:pt idx="6868">285</cx:pt>
          <cx:pt idx="6869">3543</cx:pt>
          <cx:pt idx="6870">41168</cx:pt>
          <cx:pt idx="6871">14736</cx:pt>
          <cx:pt idx="6872">31133</cx:pt>
          <cx:pt idx="6873">6004</cx:pt>
          <cx:pt idx="6874">36986</cx:pt>
          <cx:pt idx="6875">5490</cx:pt>
          <cx:pt idx="6876">32337</cx:pt>
          <cx:pt idx="6877">7213</cx:pt>
          <cx:pt idx="6878">30577</cx:pt>
          <cx:pt idx="6879">10272</cx:pt>
          <cx:pt idx="6880">6403</cx:pt>
          <cx:pt idx="6881">6118</cx:pt>
          <cx:pt idx="6882">120982</cx:pt>
          <cx:pt idx="6883">22583</cx:pt>
          <cx:pt idx="6884">2777</cx:pt>
          <cx:pt idx="6885">969</cx:pt>
          <cx:pt idx="6886">78981</cx:pt>
          <cx:pt idx="6887">9780</cx:pt>
          <cx:pt idx="6888">3918</cx:pt>
          <cx:pt idx="6889">173</cx:pt>
          <cx:pt idx="6890">46710</cx:pt>
          <cx:pt idx="6891">12660</cx:pt>
          <cx:pt idx="6892">17833</cx:pt>
          <cx:pt idx="6893">3036</cx:pt>
          <cx:pt idx="6894">1738</cx:pt>
          <cx:pt idx="6895">16105</cx:pt>
          <cx:pt idx="6896">6852</cx:pt>
          <cx:pt idx="6897">134</cx:pt>
          <cx:pt idx="6898">114</cx:pt>
          <cx:pt idx="6899">523</cx:pt>
          <cx:pt idx="6900">1027</cx:pt>
          <cx:pt idx="6901">947</cx:pt>
          <cx:pt idx="6902">328</cx:pt>
          <cx:pt idx="6903">688</cx:pt>
          <cx:pt idx="6904">388</cx:pt>
          <cx:pt idx="6905">285</cx:pt>
          <cx:pt idx="6906">159</cx:pt>
          <cx:pt idx="6907">223</cx:pt>
          <cx:pt idx="6908">273</cx:pt>
          <cx:pt idx="6909">217</cx:pt>
          <cx:pt idx="6910">314</cx:pt>
          <cx:pt idx="6911">1597</cx:pt>
          <cx:pt idx="6912">5323</cx:pt>
          <cx:pt idx="6913">1875</cx:pt>
          <cx:pt idx="6914">1298</cx:pt>
          <cx:pt idx="6915">8426</cx:pt>
          <cx:pt idx="6916">3675</cx:pt>
          <cx:pt idx="6917">3252</cx:pt>
          <cx:pt idx="6918">2849</cx:pt>
          <cx:pt idx="6919">3217</cx:pt>
          <cx:pt idx="6920">1073</cx:pt>
          <cx:pt idx="6921">1534</cx:pt>
          <cx:pt idx="6922">914</cx:pt>
          <cx:pt idx="6923">1278</cx:pt>
          <cx:pt idx="6924">1780</cx:pt>
          <cx:pt idx="6925">1423</cx:pt>
          <cx:pt idx="6926">1345</cx:pt>
          <cx:pt idx="6927">1425</cx:pt>
          <cx:pt idx="6928">1069</cx:pt>
          <cx:pt idx="6929">1191</cx:pt>
          <cx:pt idx="6930">1277</cx:pt>
          <cx:pt idx="6931">1067</cx:pt>
          <cx:pt idx="6932">594</cx:pt>
          <cx:pt idx="6933">827</cx:pt>
          <cx:pt idx="6934">1162</cx:pt>
          <cx:pt idx="6935">959</cx:pt>
          <cx:pt idx="6936">635</cx:pt>
          <cx:pt idx="6937">756</cx:pt>
          <cx:pt idx="6938">693</cx:pt>
          <cx:pt idx="6939">644</cx:pt>
          <cx:pt idx="6940">645</cx:pt>
          <cx:pt idx="6941">1200</cx:pt>
          <cx:pt idx="6942">702</cx:pt>
          <cx:pt idx="6943">627</cx:pt>
          <cx:pt idx="6944">816</cx:pt>
          <cx:pt idx="6945">931</cx:pt>
          <cx:pt idx="6946">861</cx:pt>
          <cx:pt idx="6947">1257</cx:pt>
          <cx:pt idx="6948">723</cx:pt>
          <cx:pt idx="6949">1274</cx:pt>
          <cx:pt idx="6950">752</cx:pt>
          <cx:pt idx="6951">1206</cx:pt>
          <cx:pt idx="6952">1736</cx:pt>
          <cx:pt idx="6953">961</cx:pt>
          <cx:pt idx="6954">741</cx:pt>
          <cx:pt idx="6955">831</cx:pt>
          <cx:pt idx="6956">809</cx:pt>
          <cx:pt idx="6957">855</cx:pt>
          <cx:pt idx="6958">1115</cx:pt>
          <cx:pt idx="6959">758</cx:pt>
          <cx:pt idx="6960">845</cx:pt>
          <cx:pt idx="6961">921</cx:pt>
          <cx:pt idx="6962">858</cx:pt>
          <cx:pt idx="6963">1073</cx:pt>
          <cx:pt idx="6964">910</cx:pt>
          <cx:pt idx="6965">1017</cx:pt>
          <cx:pt idx="6966">1689</cx:pt>
          <cx:pt idx="6967">1290</cx:pt>
          <cx:pt idx="6968">1062</cx:pt>
          <cx:pt idx="6969">744</cx:pt>
          <cx:pt idx="6970">1190</cx:pt>
          <cx:pt idx="6971">1000</cx:pt>
          <cx:pt idx="6972">1474</cx:pt>
          <cx:pt idx="6973">1170</cx:pt>
          <cx:pt idx="6974">1580</cx:pt>
          <cx:pt idx="6975">813</cx:pt>
          <cx:pt idx="6976">1474</cx:pt>
          <cx:pt idx="6977">888</cx:pt>
          <cx:pt idx="6978">802</cx:pt>
          <cx:pt idx="6979">1310</cx:pt>
          <cx:pt idx="6980">887</cx:pt>
          <cx:pt idx="6981">737</cx:pt>
          <cx:pt idx="6982">528</cx:pt>
          <cx:pt idx="6983">1577</cx:pt>
          <cx:pt idx="6984">645</cx:pt>
          <cx:pt idx="6985">679</cx:pt>
          <cx:pt idx="6986">1301</cx:pt>
          <cx:pt idx="6987">1154</cx:pt>
          <cx:pt idx="6988">1051</cx:pt>
          <cx:pt idx="6989">1446</cx:pt>
          <cx:pt idx="6990">1064</cx:pt>
          <cx:pt idx="6991">754</cx:pt>
          <cx:pt idx="6992">1549</cx:pt>
          <cx:pt idx="6993">896</cx:pt>
          <cx:pt idx="6994">1092</cx:pt>
          <cx:pt idx="6995">1117</cx:pt>
          <cx:pt idx="6996">1427</cx:pt>
          <cx:pt idx="6997">6440</cx:pt>
          <cx:pt idx="6998">1223</cx:pt>
          <cx:pt idx="6999">1677</cx:pt>
          <cx:pt idx="7000">17319</cx:pt>
          <cx:pt idx="7001">4797</cx:pt>
          <cx:pt idx="7002">12371</cx:pt>
          <cx:pt idx="7003">317</cx:pt>
          <cx:pt idx="7004">3935</cx:pt>
          <cx:pt idx="7005">3982</cx:pt>
          <cx:pt idx="7006">4753</cx:pt>
          <cx:pt idx="7007">4923</cx:pt>
          <cx:pt idx="7008">6927</cx:pt>
          <cx:pt idx="7009">804</cx:pt>
          <cx:pt idx="7010">1998</cx:pt>
          <cx:pt idx="7011">55227</cx:pt>
          <cx:pt idx="7012">187</cx:pt>
          <cx:pt idx="7013">334845</cx:pt>
          <cx:pt idx="7014">12038</cx:pt>
          <cx:pt idx="7015">3355</cx:pt>
          <cx:pt idx="7016">8402</cx:pt>
          <cx:pt idx="7017">47153</cx:pt>
          <cx:pt idx="7018">37195</cx:pt>
          <cx:pt idx="7019">18142</cx:pt>
          <cx:pt idx="7020">13869</cx:pt>
          <cx:pt idx="7021">6523</cx:pt>
          <cx:pt idx="7022">1955</cx:pt>
          <cx:pt idx="7023">26359</cx:pt>
          <cx:pt idx="7024">1135</cx:pt>
          <cx:pt idx="7025">1120</cx:pt>
          <cx:pt idx="7026">359</cx:pt>
          <cx:pt idx="7027">161</cx:pt>
          <cx:pt idx="7028">4217</cx:pt>
          <cx:pt idx="7029">619</cx:pt>
          <cx:pt idx="7030">11505</cx:pt>
          <cx:pt idx="7031">12297</cx:pt>
          <cx:pt idx="7032">354</cx:pt>
          <cx:pt idx="7033">1196</cx:pt>
          <cx:pt idx="7034">6252</cx:pt>
          <cx:pt idx="7035">177110</cx:pt>
          <cx:pt idx="7036">581</cx:pt>
          <cx:pt idx="7037">626</cx:pt>
          <cx:pt idx="7038">424</cx:pt>
          <cx:pt idx="7039">622</cx:pt>
          <cx:pt idx="7040">1592</cx:pt>
          <cx:pt idx="7041">1914</cx:pt>
          <cx:pt idx="7042">2253</cx:pt>
          <cx:pt idx="7043">19826</cx:pt>
          <cx:pt idx="7044">32071</cx:pt>
          <cx:pt idx="7045">4929</cx:pt>
          <cx:pt idx="7046">5526</cx:pt>
          <cx:pt idx="7047">4499</cx:pt>
          <cx:pt idx="7048">3109</cx:pt>
          <cx:pt idx="7049">217957</cx:pt>
          <cx:pt idx="7050">757804</cx:pt>
          <cx:pt idx="7051">88759</cx:pt>
          <cx:pt idx="7052">72534</cx:pt>
          <cx:pt idx="7053">1681002</cx:pt>
          <cx:pt idx="7054">56395</cx:pt>
          <cx:pt idx="7055">51014</cx:pt>
          <cx:pt idx="7056">47549</cx:pt>
          <cx:pt idx="7057">2954645</cx:pt>
          <cx:pt idx="7058">15345</cx:pt>
          <cx:pt idx="7059">23224</cx:pt>
          <cx:pt idx="7060">18294</cx:pt>
          <cx:pt idx="7061">15763</cx:pt>
          <cx:pt idx="7062">48788</cx:pt>
          <cx:pt idx="7063">27250</cx:pt>
          <cx:pt idx="7064">365045</cx:pt>
          <cx:pt idx="7065">3708</cx:pt>
          <cx:pt idx="7066">10406</cx:pt>
          <cx:pt idx="7067">22165</cx:pt>
          <cx:pt idx="7068">67665</cx:pt>
          <cx:pt idx="7069">3670</cx:pt>
          <cx:pt idx="7070">30017</cx:pt>
          <cx:pt idx="7071">3705</cx:pt>
          <cx:pt idx="7072">55295</cx:pt>
          <cx:pt idx="7073">2365</cx:pt>
          <cx:pt idx="7074">4021</cx:pt>
          <cx:pt idx="7075">9952</cx:pt>
          <cx:pt idx="7076">10351</cx:pt>
          <cx:pt idx="7077">5814</cx:pt>
          <cx:pt idx="7078">13061</cx:pt>
          <cx:pt idx="7079">66754</cx:pt>
          <cx:pt idx="7080">67252</cx:pt>
          <cx:pt idx="7081">23281</cx:pt>
          <cx:pt idx="7082">5039</cx:pt>
          <cx:pt idx="7083">313</cx:pt>
          <cx:pt idx="7084">7092</cx:pt>
          <cx:pt idx="7085">6297</cx:pt>
          <cx:pt idx="7086">3274</cx:pt>
          <cx:pt idx="7087">1261</cx:pt>
          <cx:pt idx="7088">65073</cx:pt>
          <cx:pt idx="7089">53659</cx:pt>
          <cx:pt idx="7090">81</cx:pt>
          <cx:pt idx="7091">200</cx:pt>
          <cx:pt idx="7092">186</cx:pt>
          <cx:pt idx="7093">59</cx:pt>
          <cx:pt idx="7094">55</cx:pt>
          <cx:pt idx="7095">191</cx:pt>
          <cx:pt idx="7096">217</cx:pt>
          <cx:pt idx="7097">94</cx:pt>
          <cx:pt idx="7098">129</cx:pt>
          <cx:pt idx="7099">286</cx:pt>
          <cx:pt idx="7100">362</cx:pt>
          <cx:pt idx="7101">175</cx:pt>
          <cx:pt idx="7102">172</cx:pt>
          <cx:pt idx="7103">6557</cx:pt>
          <cx:pt idx="7104">6152</cx:pt>
          <cx:pt idx="7105">10935</cx:pt>
          <cx:pt idx="7106">529</cx:pt>
          <cx:pt idx="7107">108612</cx:pt>
          <cx:pt idx="7108">4389</cx:pt>
          <cx:pt idx="7109">118996</cx:pt>
          <cx:pt idx="7110">5645</cx:pt>
          <cx:pt idx="7111">1173</cx:pt>
          <cx:pt idx="7112">536</cx:pt>
          <cx:pt idx="7113">554</cx:pt>
          <cx:pt idx="7114">585</cx:pt>
          <cx:pt idx="7115">465</cx:pt>
          <cx:pt idx="7116">1802</cx:pt>
          <cx:pt idx="7117">986</cx:pt>
          <cx:pt idx="7118">1130</cx:pt>
          <cx:pt idx="7119">780</cx:pt>
          <cx:pt idx="7120">6129</cx:pt>
          <cx:pt idx="7121">3662</cx:pt>
          <cx:pt idx="7122">3482</cx:pt>
          <cx:pt idx="7123">42100</cx:pt>
          <cx:pt idx="7124">421</cx:pt>
          <cx:pt idx="7125">21916</cx:pt>
          <cx:pt idx="7126">372</cx:pt>
          <cx:pt idx="7127">266981</cx:pt>
          <cx:pt idx="7128">8144</cx:pt>
          <cx:pt idx="7129">14359</cx:pt>
          <cx:pt idx="7130">5677</cx:pt>
          <cx:pt idx="7131">6574</cx:pt>
          <cx:pt idx="7132">1776</cx:pt>
          <cx:pt idx="7133">461</cx:pt>
          <cx:pt idx="7134">47311</cx:pt>
          <cx:pt idx="7135">2244</cx:pt>
          <cx:pt idx="7136">6609</cx:pt>
          <cx:pt idx="7137">1938</cx:pt>
          <cx:pt idx="7138">3374</cx:pt>
          <cx:pt idx="7139">2280</cx:pt>
          <cx:pt idx="7140">450</cx:pt>
          <cx:pt idx="7141">491</cx:pt>
          <cx:pt idx="7142">1017</cx:pt>
          <cx:pt idx="7143">145</cx:pt>
          <cx:pt idx="7144">31774</cx:pt>
          <cx:pt idx="7145">8876</cx:pt>
          <cx:pt idx="7146">7257</cx:pt>
          <cx:pt idx="7147">72847</cx:pt>
          <cx:pt idx="7148">9861</cx:pt>
          <cx:pt idx="7149">7351</cx:pt>
          <cx:pt idx="7150">14132</cx:pt>
          <cx:pt idx="7151">15861</cx:pt>
          <cx:pt idx="7152">2050</cx:pt>
          <cx:pt idx="7153">13095</cx:pt>
          <cx:pt idx="7154">6290</cx:pt>
          <cx:pt idx="7155">114147</cx:pt>
          <cx:pt idx="7156">22188</cx:pt>
          <cx:pt idx="7157">18956</cx:pt>
          <cx:pt idx="7158">16687</cx:pt>
          <cx:pt idx="7159">67761</cx:pt>
          <cx:pt idx="7160">48232</cx:pt>
          <cx:pt idx="7161">20940</cx:pt>
          <cx:pt idx="7162">7317</cx:pt>
          <cx:pt idx="7163">71993</cx:pt>
          <cx:pt idx="7164">59915</cx:pt>
          <cx:pt idx="7165">10109</cx:pt>
          <cx:pt idx="7166">19708</cx:pt>
          <cx:pt idx="7167">13436</cx:pt>
          <cx:pt idx="7168">66730</cx:pt>
          <cx:pt idx="7169">13213</cx:pt>
          <cx:pt idx="7170">9242</cx:pt>
          <cx:pt idx="7171">19454</cx:pt>
          <cx:pt idx="7172">1439</cx:pt>
          <cx:pt idx="7173">123585</cx:pt>
          <cx:pt idx="7174">66321</cx:pt>
          <cx:pt idx="7175">115351</cx:pt>
          <cx:pt idx="7176">69043</cx:pt>
          <cx:pt idx="7177">494</cx:pt>
          <cx:pt idx="7178">0</cx:pt>
          <cx:pt idx="7179">11515</cx:pt>
          <cx:pt idx="7180">11607</cx:pt>
          <cx:pt idx="7181">51699</cx:pt>
          <cx:pt idx="7182">69563</cx:pt>
          <cx:pt idx="7183">34337</cx:pt>
          <cx:pt idx="7184">6769</cx:pt>
          <cx:pt idx="7185">2044</cx:pt>
          <cx:pt idx="7186">8432</cx:pt>
          <cx:pt idx="7187">19764</cx:pt>
          <cx:pt idx="7188">125228</cx:pt>
          <cx:pt idx="7189">24575</cx:pt>
          <cx:pt idx="7190">35656</cx:pt>
          <cx:pt idx="7191">274231</cx:pt>
          <cx:pt idx="7192">9168</cx:pt>
          <cx:pt idx="7193">40298</cx:pt>
          <cx:pt idx="7194">3056</cx:pt>
          <cx:pt idx="7195">3729</cx:pt>
          <cx:pt idx="7196">434</cx:pt>
          <cx:pt idx="7197">46</cx:pt>
          <cx:pt idx="7198">719</cx:pt>
          <cx:pt idx="7199">4048</cx:pt>
          <cx:pt idx="7200">1303</cx:pt>
          <cx:pt idx="7201">909</cx:pt>
          <cx:pt idx="7202">474</cx:pt>
          <cx:pt idx="7203">857</cx:pt>
          <cx:pt idx="7204">10993</cx:pt>
          <cx:pt idx="7205">1296</cx:pt>
          <cx:pt idx="7206">587</cx:pt>
          <cx:pt idx="7207">77557</cx:pt>
          <cx:pt idx="7208">238</cx:pt>
          <cx:pt idx="7209">18877</cx:pt>
          <cx:pt idx="7210">58232</cx:pt>
          <cx:pt idx="7211">0</cx:pt>
          <cx:pt idx="7212">0</cx:pt>
          <cx:pt idx="7213">0</cx:pt>
          <cx:pt idx="7214">0</cx:pt>
          <cx:pt idx="7215">0</cx:pt>
          <cx:pt idx="7216">0</cx:pt>
          <cx:pt idx="7217">0</cx:pt>
          <cx:pt idx="7218">0</cx:pt>
          <cx:pt idx="7219">0</cx:pt>
          <cx:pt idx="7220">0</cx:pt>
          <cx:pt idx="7221">0</cx:pt>
          <cx:pt idx="7222">0</cx:pt>
          <cx:pt idx="7223">0</cx:pt>
          <cx:pt idx="7224">410142</cx:pt>
          <cx:pt idx="7225">1394</cx:pt>
          <cx:pt idx="7226">1728</cx:pt>
          <cx:pt idx="7227">556</cx:pt>
          <cx:pt idx="7228">479</cx:pt>
          <cx:pt idx="7229">827</cx:pt>
          <cx:pt idx="7230">353</cx:pt>
          <cx:pt idx="7231">3058</cx:pt>
          <cx:pt idx="7232">515257</cx:pt>
          <cx:pt idx="7233">31010</cx:pt>
          <cx:pt idx="7234">7180</cx:pt>
          <cx:pt idx="7235">29252</cx:pt>
          <cx:pt idx="7236">12464</cx:pt>
          <cx:pt idx="7237">700</cx:pt>
          <cx:pt idx="7238">852</cx:pt>
          <cx:pt idx="7239">831</cx:pt>
          <cx:pt idx="7240">660</cx:pt>
          <cx:pt idx="7241">1213</cx:pt>
          <cx:pt idx="7242">1371</cx:pt>
          <cx:pt idx="7243">1489</cx:pt>
          <cx:pt idx="7244">1173</cx:pt>
          <cx:pt idx="7245">1634</cx:pt>
          <cx:pt idx="7246">1329</cx:pt>
          <cx:pt idx="7247">1748</cx:pt>
          <cx:pt idx="7248">1634</cx:pt>
          <cx:pt idx="7249">1913</cx:pt>
          <cx:pt idx="7250">1319</cx:pt>
          <cx:pt idx="7251">671</cx:pt>
          <cx:pt idx="7252">1479</cx:pt>
          <cx:pt idx="7253">906</cx:pt>
          <cx:pt idx="7254">862</cx:pt>
          <cx:pt idx="7255">1113</cx:pt>
          <cx:pt idx="7256">1150</cx:pt>
          <cx:pt idx="7257">809</cx:pt>
          <cx:pt idx="7258">1008</cx:pt>
          <cx:pt idx="7259">1176</cx:pt>
          <cx:pt idx="7260">787</cx:pt>
          <cx:pt idx="7261">1049</cx:pt>
          <cx:pt idx="7262">1099</cx:pt>
          <cx:pt idx="7263">2013</cx:pt>
          <cx:pt idx="7264">1090</cx:pt>
          <cx:pt idx="7265">239</cx:pt>
          <cx:pt idx="7266">1334</cx:pt>
          <cx:pt idx="7267">1562</cx:pt>
          <cx:pt idx="7268">618</cx:pt>
          <cx:pt idx="7269">678</cx:pt>
          <cx:pt idx="7270">1585</cx:pt>
          <cx:pt idx="7271">1191</cx:pt>
          <cx:pt idx="7272">543</cx:pt>
          <cx:pt idx="7273">1834</cx:pt>
          <cx:pt idx="7274">1008</cx:pt>
          <cx:pt idx="7275">3931</cx:pt>
          <cx:pt idx="7276">564</cx:pt>
          <cx:pt idx="7277">4448</cx:pt>
          <cx:pt idx="7278">1799</cx:pt>
          <cx:pt idx="7279">944</cx:pt>
          <cx:pt idx="7280">5494</cx:pt>
          <cx:pt idx="7281">2220</cx:pt>
          <cx:pt idx="7282">500</cx:pt>
          <cx:pt idx="7283">628</cx:pt>
          <cx:pt idx="7284">22490</cx:pt>
          <cx:pt idx="7285">0</cx:pt>
          <cx:pt idx="7286">17760</cx:pt>
          <cx:pt idx="7287">8932</cx:pt>
          <cx:pt idx="7288">373</cx:pt>
          <cx:pt idx="7289">10080</cx:pt>
          <cx:pt idx="7290">59329</cx:pt>
          <cx:pt idx="7291">9773</cx:pt>
          <cx:pt idx="7292">13170</cx:pt>
          <cx:pt idx="7293">518</cx:pt>
          <cx:pt idx="7294">389</cx:pt>
          <cx:pt idx="7295">1129</cx:pt>
          <cx:pt idx="7296">942</cx:pt>
          <cx:pt idx="7297">2764</cx:pt>
          <cx:pt idx="7298">2760</cx:pt>
          <cx:pt idx="7299">3470</cx:pt>
          <cx:pt idx="7300">9232</cx:pt>
          <cx:pt idx="7301">3505</cx:pt>
          <cx:pt idx="7302">3751</cx:pt>
          <cx:pt idx="7303">6466</cx:pt>
          <cx:pt idx="7304">2823</cx:pt>
          <cx:pt idx="7305">3525</cx:pt>
          <cx:pt idx="7306">4179</cx:pt>
          <cx:pt idx="7307">3878</cx:pt>
          <cx:pt idx="7308">4664</cx:pt>
          <cx:pt idx="7309">3765</cx:pt>
          <cx:pt idx="7310">4933</cx:pt>
          <cx:pt idx="7311">3858</cx:pt>
          <cx:pt idx="7312">615</cx:pt>
          <cx:pt idx="7313">1428</cx:pt>
          <cx:pt idx="7314">4477</cx:pt>
          <cx:pt idx="7315">2766</cx:pt>
          <cx:pt idx="7316">858</cx:pt>
          <cx:pt idx="7317">99</cx:pt>
          <cx:pt idx="7318">57073</cx:pt>
          <cx:pt idx="7319">2932</cx:pt>
          <cx:pt idx="7320">6339</cx:pt>
          <cx:pt idx="7321">163</cx:pt>
          <cx:pt idx="7322">77427</cx:pt>
          <cx:pt idx="7323">2650</cx:pt>
          <cx:pt idx="7324">1422</cx:pt>
          <cx:pt idx="7325">6058</cx:pt>
          <cx:pt idx="7326">853</cx:pt>
          <cx:pt idx="7327">9325</cx:pt>
          <cx:pt idx="7328">2709</cx:pt>
          <cx:pt idx="7329">35846</cx:pt>
          <cx:pt idx="7330">14127</cx:pt>
          <cx:pt idx="7331">12681</cx:pt>
          <cx:pt idx="7332">36569</cx:pt>
          <cx:pt idx="7333">7369</cx:pt>
          <cx:pt idx="7334">24035</cx:pt>
          <cx:pt idx="7335">3940</cx:pt>
          <cx:pt idx="7336">1991</cx:pt>
          <cx:pt idx="7337">74673</cx:pt>
          <cx:pt idx="7338">134635</cx:pt>
          <cx:pt idx="7339">130</cx:pt>
          <cx:pt idx="7340">837</cx:pt>
          <cx:pt idx="7341">1229</cx:pt>
          <cx:pt idx="7342">627</cx:pt>
          <cx:pt idx="7343">1031</cx:pt>
          <cx:pt idx="7344">4815</cx:pt>
          <cx:pt idx="7345">2216</cx:pt>
          <cx:pt idx="7346">6076</cx:pt>
          <cx:pt idx="7347">1672</cx:pt>
          <cx:pt idx="7348">26083</cx:pt>
          <cx:pt idx="7349">39198</cx:pt>
          <cx:pt idx="7350">3336</cx:pt>
          <cx:pt idx="7351">34317</cx:pt>
          <cx:pt idx="7352">32799</cx:pt>
          <cx:pt idx="7353">4670</cx:pt>
          <cx:pt idx="7354">2071</cx:pt>
          <cx:pt idx="7355">1221</cx:pt>
          <cx:pt idx="7356">9304</cx:pt>
          <cx:pt idx="7357">4478</cx:pt>
          <cx:pt idx="7358">7762</cx:pt>
          <cx:pt idx="7359">8281</cx:pt>
          <cx:pt idx="7360">3848</cx:pt>
          <cx:pt idx="7361">5680</cx:pt>
          <cx:pt idx="7362">8151</cx:pt>
          <cx:pt idx="7363">197</cx:pt>
          <cx:pt idx="7364">153</cx:pt>
          <cx:pt idx="7365">186</cx:pt>
          <cx:pt idx="7366">192</cx:pt>
          <cx:pt idx="7367">262</cx:pt>
          <cx:pt idx="7368">154</cx:pt>
          <cx:pt idx="7369">155</cx:pt>
          <cx:pt idx="7370">235</cx:pt>
          <cx:pt idx="7371">187</cx:pt>
          <cx:pt idx="7372">199</cx:pt>
          <cx:pt idx="7373">431</cx:pt>
          <cx:pt idx="7374">176</cx:pt>
          <cx:pt idx="7375">473</cx:pt>
          <cx:pt idx="7376">158</cx:pt>
          <cx:pt idx="7377">263</cx:pt>
          <cx:pt idx="7378">394</cx:pt>
          <cx:pt idx="7379">245</cx:pt>
          <cx:pt idx="7380">242</cx:pt>
          <cx:pt idx="7381">228</cx:pt>
          <cx:pt idx="7382">178</cx:pt>
          <cx:pt idx="7383">179</cx:pt>
          <cx:pt idx="7384">258</cx:pt>
          <cx:pt idx="7385">216</cx:pt>
          <cx:pt idx="7386">195</cx:pt>
          <cx:pt idx="7387">173</cx:pt>
          <cx:pt idx="7388">211</cx:pt>
          <cx:pt idx="7389">430</cx:pt>
          <cx:pt idx="7390">634</cx:pt>
          <cx:pt idx="7391">448</cx:pt>
          <cx:pt idx="7392">288</cx:pt>
          <cx:pt idx="7393">620</cx:pt>
          <cx:pt idx="7394">566</cx:pt>
          <cx:pt idx="7395">755</cx:pt>
          <cx:pt idx="7396">728</cx:pt>
          <cx:pt idx="7397">762</cx:pt>
          <cx:pt idx="7398">1229</cx:pt>
          <cx:pt idx="7399">549</cx:pt>
          <cx:pt idx="7400">359</cx:pt>
          <cx:pt idx="7401">344</cx:pt>
          <cx:pt idx="7402">631</cx:pt>
          <cx:pt idx="7403">579</cx:pt>
          <cx:pt idx="7404">536</cx:pt>
          <cx:pt idx="7405">388</cx:pt>
          <cx:pt idx="7406">759</cx:pt>
          <cx:pt idx="7407">1118</cx:pt>
          <cx:pt idx="7408">559</cx:pt>
          <cx:pt idx="7409">506</cx:pt>
          <cx:pt idx="7410">473</cx:pt>
          <cx:pt idx="7411">342</cx:pt>
          <cx:pt idx="7412">428</cx:pt>
          <cx:pt idx="7413">610</cx:pt>
          <cx:pt idx="7414">562</cx:pt>
          <cx:pt idx="7415">326</cx:pt>
          <cx:pt idx="7416">368</cx:pt>
          <cx:pt idx="7417">689</cx:pt>
          <cx:pt idx="7418">248</cx:pt>
          <cx:pt idx="7419">225</cx:pt>
          <cx:pt idx="7420">85</cx:pt>
          <cx:pt idx="7421">235</cx:pt>
          <cx:pt idx="7422">249</cx:pt>
          <cx:pt idx="7423">154</cx:pt>
          <cx:pt idx="7424">85</cx:pt>
          <cx:pt idx="7425">72</cx:pt>
          <cx:pt idx="7426">174</cx:pt>
          <cx:pt idx="7427">96</cx:pt>
          <cx:pt idx="7428">209</cx:pt>
          <cx:pt idx="7429">248</cx:pt>
          <cx:pt idx="7430">203</cx:pt>
          <cx:pt idx="7431">215</cx:pt>
          <cx:pt idx="7432">151</cx:pt>
          <cx:pt idx="7433">248</cx:pt>
          <cx:pt idx="7434">107</cx:pt>
          <cx:pt idx="7435">173</cx:pt>
          <cx:pt idx="7436">131</cx:pt>
          <cx:pt idx="7437">318</cx:pt>
          <cx:pt idx="7438">169</cx:pt>
          <cx:pt idx="7439">141</cx:pt>
          <cx:pt idx="7440">320</cx:pt>
          <cx:pt idx="7441">426</cx:pt>
          <cx:pt idx="7442">129</cx:pt>
          <cx:pt idx="7443">250</cx:pt>
          <cx:pt idx="7444">220</cx:pt>
          <cx:pt idx="7445">251</cx:pt>
          <cx:pt idx="7446">440</cx:pt>
          <cx:pt idx="7447">312</cx:pt>
          <cx:pt idx="7448">228</cx:pt>
          <cx:pt idx="7449">172</cx:pt>
          <cx:pt idx="7450">147</cx:pt>
          <cx:pt idx="7451">136</cx:pt>
          <cx:pt idx="7452">166</cx:pt>
          <cx:pt idx="7453">125</cx:pt>
          <cx:pt idx="7454">292</cx:pt>
          <cx:pt idx="7455">579</cx:pt>
          <cx:pt idx="7456">89</cx:pt>
          <cx:pt idx="7457">183</cx:pt>
          <cx:pt idx="7458">221</cx:pt>
          <cx:pt idx="7459">317</cx:pt>
          <cx:pt idx="7460">298</cx:pt>
          <cx:pt idx="7461">221</cx:pt>
          <cx:pt idx="7462">240</cx:pt>
          <cx:pt idx="7463">109</cx:pt>
          <cx:pt idx="7464">148</cx:pt>
          <cx:pt idx="7465">161</cx:pt>
          <cx:pt idx="7466">157</cx:pt>
          <cx:pt idx="7467">185</cx:pt>
          <cx:pt idx="7468">250</cx:pt>
          <cx:pt idx="7469">354</cx:pt>
          <cx:pt idx="7470">401</cx:pt>
          <cx:pt idx="7471">345</cx:pt>
          <cx:pt idx="7472">346</cx:pt>
          <cx:pt idx="7473">298</cx:pt>
          <cx:pt idx="7474">404</cx:pt>
          <cx:pt idx="7475">395</cx:pt>
          <cx:pt idx="7476">87824</cx:pt>
          <cx:pt idx="7477">34930</cx:pt>
          <cx:pt idx="7478">43447</cx:pt>
          <cx:pt idx="7479">1279</cx:pt>
          <cx:pt idx="7480">35492</cx:pt>
          <cx:pt idx="7481">5674</cx:pt>
          <cx:pt idx="7482">203</cx:pt>
          <cx:pt idx="7483">3603</cx:pt>
          <cx:pt idx="7484">6765</cx:pt>
          <cx:pt idx="7485">16560</cx:pt>
          <cx:pt idx="7486">1567</cx:pt>
          <cx:pt idx="7487">8715</cx:pt>
          <cx:pt idx="7488">257</cx:pt>
          <cx:pt idx="7489">360</cx:pt>
          <cx:pt idx="7490">23929</cx:pt>
          <cx:pt idx="7491">213</cx:pt>
          <cx:pt idx="7492">1369</cx:pt>
          <cx:pt idx="7493">2689</cx:pt>
          <cx:pt idx="7494">3775</cx:pt>
          <cx:pt idx="7495">74</cx:pt>
          <cx:pt idx="7496">2820</cx:pt>
          <cx:pt idx="7497">4375</cx:pt>
          <cx:pt idx="7498">2725</cx:pt>
          <cx:pt idx="7499">50770</cx:pt>
          <cx:pt idx="7500">44940</cx:pt>
          <cx:pt idx="7501">7160</cx:pt>
          <cx:pt idx="7502">774</cx:pt>
          <cx:pt idx="7503">19058</cx:pt>
          <cx:pt idx="7504">34225</cx:pt>
          <cx:pt idx="7505">5335</cx:pt>
          <cx:pt idx="7506">6682</cx:pt>
          <cx:pt idx="7507">0</cx:pt>
          <cx:pt idx="7508">109</cx:pt>
          <cx:pt idx="7509">4284</cx:pt>
          <cx:pt idx="7510">280590</cx:pt>
          <cx:pt idx="7511">9249</cx:pt>
          <cx:pt idx="7512">55699</cx:pt>
          <cx:pt idx="7513">5508</cx:pt>
          <cx:pt idx="7514">1607</cx:pt>
          <cx:pt idx="7515">328</cx:pt>
          <cx:pt idx="7516">47871</cx:pt>
          <cx:pt idx="7517">147</cx:pt>
          <cx:pt idx="7518">65500</cx:pt>
          <cx:pt idx="7519">6122</cx:pt>
          <cx:pt idx="7520">148</cx:pt>
          <cx:pt idx="7521">43052</cx:pt>
          <cx:pt idx="7522">1938</cx:pt>
          <cx:pt idx="7523">7485</cx:pt>
          <cx:pt idx="7524">5778</cx:pt>
          <cx:pt idx="7525">735</cx:pt>
          <cx:pt idx="7526">36001</cx:pt>
          <cx:pt idx="7527">2583</cx:pt>
          <cx:pt idx="7528">9792</cx:pt>
          <cx:pt idx="7529">8418</cx:pt>
          <cx:pt idx="7530">26703</cx:pt>
          <cx:pt idx="7531">23528</cx:pt>
          <cx:pt idx="7532">63805</cx:pt>
          <cx:pt idx="7533">21915</cx:pt>
          <cx:pt idx="7534">8292</cx:pt>
          <cx:pt idx="7535">43497</cx:pt>
          <cx:pt idx="7536">14093</cx:pt>
          <cx:pt idx="7537">20405</cx:pt>
          <cx:pt idx="7538">8973</cx:pt>
          <cx:pt idx="7539">682</cx:pt>
          <cx:pt idx="7540">1687</cx:pt>
          <cx:pt idx="7541">82</cx:pt>
          <cx:pt idx="7542">2175</cx:pt>
          <cx:pt idx="7543">78</cx:pt>
          <cx:pt idx="7544">6609</cx:pt>
          <cx:pt idx="7545">22966</cx:pt>
          <cx:pt idx="7546">12101</cx:pt>
          <cx:pt idx="7547">28403</cx:pt>
          <cx:pt idx="7548">786</cx:pt>
          <cx:pt idx="7549">1025</cx:pt>
          <cx:pt idx="7550">758</cx:pt>
          <cx:pt idx="7551">943</cx:pt>
          <cx:pt idx="7552">848</cx:pt>
          <cx:pt idx="7553">1554</cx:pt>
          <cx:pt idx="7554">1298</cx:pt>
          <cx:pt idx="7555">856</cx:pt>
          <cx:pt idx="7556">670</cx:pt>
          <cx:pt idx="7557">1564</cx:pt>
          <cx:pt idx="7558">630</cx:pt>
          <cx:pt idx="7559">1184</cx:pt>
          <cx:pt idx="7560">720</cx:pt>
          <cx:pt idx="7561">730</cx:pt>
          <cx:pt idx="7562">952</cx:pt>
          <cx:pt idx="7563">667</cx:pt>
          <cx:pt idx="7564">642</cx:pt>
          <cx:pt idx="7565">592</cx:pt>
          <cx:pt idx="7566">848</cx:pt>
          <cx:pt idx="7567">1436</cx:pt>
          <cx:pt idx="7568">21742</cx:pt>
          <cx:pt idx="7569">224684</cx:pt>
          <cx:pt idx="7570">2997</cx:pt>
          <cx:pt idx="7571">3960</cx:pt>
          <cx:pt idx="7572">169093</cx:pt>
          <cx:pt idx="7573">2951</cx:pt>
          <cx:pt idx="7574">3071</cx:pt>
          <cx:pt idx="7575">2354</cx:pt>
          <cx:pt idx="7576">2686</cx:pt>
          <cx:pt idx="7577">1944</cx:pt>
          <cx:pt idx="7578">3031</cx:pt>
          <cx:pt idx="7579">2343</cx:pt>
          <cx:pt idx="7580">4887</cx:pt>
          <cx:pt idx="7581">2787</cx:pt>
          <cx:pt idx="7582">1784</cx:pt>
          <cx:pt idx="7583">1556</cx:pt>
          <cx:pt idx="7584">4178</cx:pt>
          <cx:pt idx="7585">1668</cx:pt>
          <cx:pt idx="7586">9106</cx:pt>
          <cx:pt idx="7587">2849</cx:pt>
          <cx:pt idx="7588">3094</cx:pt>
          <cx:pt idx="7589">2518</cx:pt>
          <cx:pt idx="7590">4707</cx:pt>
          <cx:pt idx="7591">936</cx:pt>
          <cx:pt idx="7592">560</cx:pt>
          <cx:pt idx="7593">2275</cx:pt>
          <cx:pt idx="7594">3701</cx:pt>
          <cx:pt idx="7595">3623</cx:pt>
          <cx:pt idx="7596">17227</cx:pt>
          <cx:pt idx="7597">91</cx:pt>
          <cx:pt idx="7598">41</cx:pt>
          <cx:pt idx="7599">567</cx:pt>
          <cx:pt idx="7600">134059</cx:pt>
          <cx:pt idx="7601">5873</cx:pt>
          <cx:pt idx="7602">850</cx:pt>
          <cx:pt idx="7603">1980</cx:pt>
          <cx:pt idx="7604">2648</cx:pt>
          <cx:pt idx="7605">2010</cx:pt>
          <cx:pt idx="7606">3656</cx:pt>
          <cx:pt idx="7607">2912</cx:pt>
          <cx:pt idx="7608">6027</cx:pt>
          <cx:pt idx="7609">3124</cx:pt>
          <cx:pt idx="7610">3751</cx:pt>
          <cx:pt idx="7611">4360</cx:pt>
          <cx:pt idx="7612">2127</cx:pt>
          <cx:pt idx="7613">2721</cx:pt>
          <cx:pt idx="7614">4887</cx:pt>
          <cx:pt idx="7615">6863</cx:pt>
          <cx:pt idx="7616">5851</cx:pt>
          <cx:pt idx="7617">1220</cx:pt>
          <cx:pt idx="7618">10038</cx:pt>
          <cx:pt idx="7619">15342</cx:pt>
          <cx:pt idx="7620">3163</cx:pt>
          <cx:pt idx="7621">9855</cx:pt>
          <cx:pt idx="7622">2091</cx:pt>
          <cx:pt idx="7623">114</cx:pt>
          <cx:pt idx="7624">2506</cx:pt>
          <cx:pt idx="7625">5187</cx:pt>
          <cx:pt idx="7626">519</cx:pt>
          <cx:pt idx="7627">1097</cx:pt>
          <cx:pt idx="7628">1658</cx:pt>
          <cx:pt idx="7629">12</cx:pt>
          <cx:pt idx="7630">1050</cx:pt>
          <cx:pt idx="7631">5272</cx:pt>
          <cx:pt idx="7632">818</cx:pt>
          <cx:pt idx="7633">76</cx:pt>
          <cx:pt idx="7634">692</cx:pt>
          <cx:pt idx="7635">295</cx:pt>
          <cx:pt idx="7636">436</cx:pt>
          <cx:pt idx="7637">4213</cx:pt>
          <cx:pt idx="7638">5440</cx:pt>
          <cx:pt idx="7639">12335</cx:pt>
          <cx:pt idx="7640">215237</cx:pt>
          <cx:pt idx="7641">8512</cx:pt>
          <cx:pt idx="7642">5504</cx:pt>
          <cx:pt idx="7643">1434</cx:pt>
          <cx:pt idx="7644">4125</cx:pt>
          <cx:pt idx="7645">512</cx:pt>
          <cx:pt idx="7646">23287</cx:pt>
          <cx:pt idx="7647">33922</cx:pt>
          <cx:pt idx="7648">36621</cx:pt>
          <cx:pt idx="7649">38933</cx:pt>
          <cx:pt idx="7650">1224</cx:pt>
          <cx:pt idx="7651">652</cx:pt>
          <cx:pt idx="7652">39463</cx:pt>
          <cx:pt idx="7653">6049</cx:pt>
          <cx:pt idx="7654">1826</cx:pt>
          <cx:pt idx="7655">5629</cx:pt>
          <cx:pt idx="7656">4596</cx:pt>
          <cx:pt idx="7657">5791</cx:pt>
          <cx:pt idx="7658">36161</cx:pt>
          <cx:pt idx="7659">1763</cx:pt>
          <cx:pt idx="7660">338</cx:pt>
          <cx:pt idx="7661">1209</cx:pt>
          <cx:pt idx="7662">369</cx:pt>
          <cx:pt idx="7663">2815</cx:pt>
          <cx:pt idx="7664">201</cx:pt>
          <cx:pt idx="7665">217</cx:pt>
          <cx:pt idx="7666">1874</cx:pt>
          <cx:pt idx="7667">6809</cx:pt>
          <cx:pt idx="7668">23</cx:pt>
          <cx:pt idx="7669">875</cx:pt>
          <cx:pt idx="7670">1169</cx:pt>
          <cx:pt idx="7671">923</cx:pt>
          <cx:pt idx="7672">1401</cx:pt>
          <cx:pt idx="7673">1696</cx:pt>
          <cx:pt idx="7674">1588</cx:pt>
          <cx:pt idx="7675">1676</cx:pt>
          <cx:pt idx="7676">1542</cx:pt>
          <cx:pt idx="7677">728</cx:pt>
          <cx:pt idx="7678">1350</cx:pt>
          <cx:pt idx="7679">901</cx:pt>
          <cx:pt idx="7680">1742</cx:pt>
          <cx:pt idx="7681">1039</cx:pt>
          <cx:pt idx="7682">898</cx:pt>
          <cx:pt idx="7683">926</cx:pt>
          <cx:pt idx="7684">1489</cx:pt>
          <cx:pt idx="7685">1258</cx:pt>
          <cx:pt idx="7686">2182</cx:pt>
          <cx:pt idx="7687">1463</cx:pt>
          <cx:pt idx="7688">2326</cx:pt>
          <cx:pt idx="7689">2120</cx:pt>
          <cx:pt idx="7690">1605</cx:pt>
          <cx:pt idx="7691">1832</cx:pt>
          <cx:pt idx="7692">912</cx:pt>
          <cx:pt idx="7693">2019</cx:pt>
          <cx:pt idx="7694">1794</cx:pt>
          <cx:pt idx="7695">1230</cx:pt>
          <cx:pt idx="7696">1175</cx:pt>
          <cx:pt idx="7697">1379</cx:pt>
          <cx:pt idx="7698">2110</cx:pt>
          <cx:pt idx="7699">1281</cx:pt>
          <cx:pt idx="7700">3229</cx:pt>
          <cx:pt idx="7701">749</cx:pt>
          <cx:pt idx="7702">1686</cx:pt>
          <cx:pt idx="7703">2043</cx:pt>
          <cx:pt idx="7704">1430</cx:pt>
          <cx:pt idx="7705">1073</cx:pt>
          <cx:pt idx="7706">1902</cx:pt>
          <cx:pt idx="7707">2199</cx:pt>
          <cx:pt idx="7708">1172</cx:pt>
          <cx:pt idx="7709">1167</cx:pt>
          <cx:pt idx="7710">1515</cx:pt>
          <cx:pt idx="7711">1141</cx:pt>
          <cx:pt idx="7712">1555</cx:pt>
          <cx:pt idx="7713">1259</cx:pt>
          <cx:pt idx="7714">1410</cx:pt>
          <cx:pt idx="7715">2211</cx:pt>
          <cx:pt idx="7716">1214</cx:pt>
          <cx:pt idx="7717">1691</cx:pt>
          <cx:pt idx="7718">1863</cx:pt>
          <cx:pt idx="7719">3839</cx:pt>
          <cx:pt idx="7720">1462</cx:pt>
          <cx:pt idx="7721">1462</cx:pt>
          <cx:pt idx="7722">2335</cx:pt>
          <cx:pt idx="7723">1991</cx:pt>
          <cx:pt idx="7724">2100</cx:pt>
          <cx:pt idx="7725">2182</cx:pt>
          <cx:pt idx="7726">2219</cx:pt>
          <cx:pt idx="7727">1300</cx:pt>
          <cx:pt idx="7728">1285</cx:pt>
          <cx:pt idx="7729">2257</cx:pt>
          <cx:pt idx="7730">2006</cx:pt>
          <cx:pt idx="7731">3191</cx:pt>
          <cx:pt idx="7732">1556</cx:pt>
          <cx:pt idx="7733">1823</cx:pt>
          <cx:pt idx="7734">1792</cx:pt>
          <cx:pt idx="7735">1948</cx:pt>
          <cx:pt idx="7736">1230</cx:pt>
          <cx:pt idx="7737">1800</cx:pt>
          <cx:pt idx="7738">1760</cx:pt>
          <cx:pt idx="7739">1333</cx:pt>
          <cx:pt idx="7740">2010</cx:pt>
          <cx:pt idx="7741">1755</cx:pt>
          <cx:pt idx="7742">276</cx:pt>
          <cx:pt idx="7743">1305</cx:pt>
          <cx:pt idx="7744">1184</cx:pt>
          <cx:pt idx="7745">1485</cx:pt>
          <cx:pt idx="7746">1085</cx:pt>
          <cx:pt idx="7747">2306</cx:pt>
          <cx:pt idx="7748">1294</cx:pt>
          <cx:pt idx="7749">1692</cx:pt>
          <cx:pt idx="7750">2258</cx:pt>
          <cx:pt idx="7751">1865</cx:pt>
          <cx:pt idx="7752">1449</cx:pt>
          <cx:pt idx="7753">1558</cx:pt>
          <cx:pt idx="7754">1772</cx:pt>
          <cx:pt idx="7755">2051</cx:pt>
          <cx:pt idx="7756">1333</cx:pt>
          <cx:pt idx="7757">1310</cx:pt>
          <cx:pt idx="7758">1307</cx:pt>
          <cx:pt idx="7759">1033</cx:pt>
          <cx:pt idx="7760">1214</cx:pt>
          <cx:pt idx="7761">2642</cx:pt>
          <cx:pt idx="7762">1738</cx:pt>
          <cx:pt idx="7763">1038</cx:pt>
          <cx:pt idx="7764">1122</cx:pt>
          <cx:pt idx="7765">605</cx:pt>
          <cx:pt idx="7766">1472</cx:pt>
          <cx:pt idx="7767">36990</cx:pt>
          <cx:pt idx="7768">3278</cx:pt>
          <cx:pt idx="7769">10349</cx:pt>
          <cx:pt idx="7770">343</cx:pt>
          <cx:pt idx="7771">75</cx:pt>
          <cx:pt idx="7772">487</cx:pt>
          <cx:pt idx="7773">1477</cx:pt>
          <cx:pt idx="7774">925</cx:pt>
          <cx:pt idx="7775">2339</cx:pt>
          <cx:pt idx="7776">551</cx:pt>
          <cx:pt idx="7777">3736</cx:pt>
          <cx:pt idx="7778">996</cx:pt>
          <cx:pt idx="7779">451</cx:pt>
          <cx:pt idx="7780">1759</cx:pt>
          <cx:pt idx="7781">1378</cx:pt>
          <cx:pt idx="7782">1834</cx:pt>
          <cx:pt idx="7783">8865</cx:pt>
          <cx:pt idx="7784">15047</cx:pt>
          <cx:pt idx="7785">1472</cx:pt>
          <cx:pt idx="7786">30400</cx:pt>
          <cx:pt idx="7787">5476</cx:pt>
          <cx:pt idx="7788">2001</cx:pt>
          <cx:pt idx="7789">912</cx:pt>
          <cx:pt idx="7790">38478</cx:pt>
          <cx:pt idx="7791">2103</cx:pt>
          <cx:pt idx="7792">2084</cx:pt>
          <cx:pt idx="7793">2804</cx:pt>
          <cx:pt idx="7794">3140</cx:pt>
          <cx:pt idx="7795">2196</cx:pt>
          <cx:pt idx="7796">5791</cx:pt>
          <cx:pt idx="7797">8871</cx:pt>
          <cx:pt idx="7798">12134</cx:pt>
          <cx:pt idx="7799">2789</cx:pt>
          <cx:pt idx="7800">977</cx:pt>
          <cx:pt idx="7801">1217</cx:pt>
          <cx:pt idx="7802">2231</cx:pt>
          <cx:pt idx="7803">12223</cx:pt>
          <cx:pt idx="7804">3092</cx:pt>
          <cx:pt idx="7805">2000</cx:pt>
          <cx:pt idx="7806">1239</cx:pt>
          <cx:pt idx="7807">4260</cx:pt>
          <cx:pt idx="7808">2144</cx:pt>
          <cx:pt idx="7809">5565</cx:pt>
          <cx:pt idx="7810">506</cx:pt>
          <cx:pt idx="7811">25127</cx:pt>
          <cx:pt idx="7812">3079</cx:pt>
          <cx:pt idx="7813">23</cx:pt>
          <cx:pt idx="7814">8586</cx:pt>
          <cx:pt idx="7815">15741</cx:pt>
          <cx:pt idx="7816">4412</cx:pt>
          <cx:pt idx="7817">591</cx:pt>
          <cx:pt idx="7818">5662</cx:pt>
          <cx:pt idx="7819">260</cx:pt>
          <cx:pt idx="7820">1201</cx:pt>
          <cx:pt idx="7821">2643</cx:pt>
          <cx:pt idx="7822">1583</cx:pt>
          <cx:pt idx="7823">9368</cx:pt>
          <cx:pt idx="7824">1045</cx:pt>
          <cx:pt idx="7825">4236</cx:pt>
          <cx:pt idx="7826">4416</cx:pt>
          <cx:pt idx="7827">232</cx:pt>
          <cx:pt idx="7828">2645</cx:pt>
          <cx:pt idx="7829">390931</cx:pt>
          <cx:pt idx="7830">261812</cx:pt>
          <cx:pt idx="7831">4262</cx:pt>
          <cx:pt idx="7832">953</cx:pt>
          <cx:pt idx="7833">5278</cx:pt>
          <cx:pt idx="7834">3916</cx:pt>
          <cx:pt idx="7835">950</cx:pt>
          <cx:pt idx="7836">5936</cx:pt>
          <cx:pt idx="7837">9831</cx:pt>
          <cx:pt idx="7838">5005</cx:pt>
          <cx:pt idx="7839">7486</cx:pt>
          <cx:pt idx="7840">5865</cx:pt>
          <cx:pt idx="7841">305</cx:pt>
          <cx:pt idx="7842">1158</cx:pt>
          <cx:pt idx="7843">93</cx:pt>
          <cx:pt idx="7844">1457</cx:pt>
          <cx:pt idx="7845">24954</cx:pt>
          <cx:pt idx="7846">22401</cx:pt>
          <cx:pt idx="7847">601</cx:pt>
          <cx:pt idx="7848">863</cx:pt>
          <cx:pt idx="7849">885</cx:pt>
          <cx:pt idx="7850">2172</cx:pt>
          <cx:pt idx="7851">924</cx:pt>
          <cx:pt idx="7852">1272</cx:pt>
          <cx:pt idx="7853">23549</cx:pt>
          <cx:pt idx="7854">39395</cx:pt>
          <cx:pt idx="7855">2192</cx:pt>
          <cx:pt idx="7856">3567</cx:pt>
          <cx:pt idx="7857">1756</cx:pt>
          <cx:pt idx="7858">801</cx:pt>
          <cx:pt idx="7859">877</cx:pt>
          <cx:pt idx="7860">760</cx:pt>
          <cx:pt idx="7861">1317</cx:pt>
          <cx:pt idx="7862">981</cx:pt>
          <cx:pt idx="7863">1237</cx:pt>
          <cx:pt idx="7864">803</cx:pt>
          <cx:pt idx="7865">1008</cx:pt>
          <cx:pt idx="7866">1488</cx:pt>
          <cx:pt idx="7867">1328</cx:pt>
          <cx:pt idx="7868">1737</cx:pt>
          <cx:pt idx="7869">1310</cx:pt>
          <cx:pt idx="7870">2098</cx:pt>
          <cx:pt idx="7871">2534</cx:pt>
          <cx:pt idx="7872">1035</cx:pt>
          <cx:pt idx="7873">1817</cx:pt>
          <cx:pt idx="7874">5008</cx:pt>
          <cx:pt idx="7875">243074</cx:pt>
          <cx:pt idx="7876">7040</cx:pt>
          <cx:pt idx="7877">19329</cx:pt>
          <cx:pt idx="7878">175055</cx:pt>
          <cx:pt idx="7879">23127</cx:pt>
          <cx:pt idx="7880">68695</cx:pt>
          <cx:pt idx="7881">8999</cx:pt>
          <cx:pt idx="7882">16694</cx:pt>
          <cx:pt idx="7883">434</cx:pt>
          <cx:pt idx="7884">2123</cx:pt>
          <cx:pt idx="7885">1420</cx:pt>
          <cx:pt idx="7886">1481</cx:pt>
          <cx:pt idx="7887">3136</cx:pt>
          <cx:pt idx="7888">3406</cx:pt>
          <cx:pt idx="7889">2837</cx:pt>
          <cx:pt idx="7890">830</cx:pt>
          <cx:pt idx="7891">2683</cx:pt>
          <cx:pt idx="7892">1010</cx:pt>
          <cx:pt idx="7893">2005</cx:pt>
          <cx:pt idx="7894">2216</cx:pt>
          <cx:pt idx="7895">11844</cx:pt>
          <cx:pt idx="7896">10442</cx:pt>
          <cx:pt idx="7897">1714</cx:pt>
          <cx:pt idx="7898">7885</cx:pt>
          <cx:pt idx="7899">22168</cx:pt>
          <cx:pt idx="7900">25315</cx:pt>
          <cx:pt idx="7901">17172</cx:pt>
          <cx:pt idx="7902">58285</cx:pt>
          <cx:pt idx="7903">6607</cx:pt>
          <cx:pt idx="7904">3132</cx:pt>
          <cx:pt idx="7905">3615</cx:pt>
          <cx:pt idx="7906">2293</cx:pt>
          <cx:pt idx="7907">2969</cx:pt>
          <cx:pt idx="7908">9704</cx:pt>
          <cx:pt idx="7909">3611</cx:pt>
          <cx:pt idx="7910">48438</cx:pt>
          <cx:pt idx="7911">9799</cx:pt>
          <cx:pt idx="7912">78832</cx:pt>
          <cx:pt idx="7913">9344</cx:pt>
          <cx:pt idx="7914">1054</cx:pt>
          <cx:pt idx="7915">3686</cx:pt>
          <cx:pt idx="7916">9026</cx:pt>
          <cx:pt idx="7917">6188</cx:pt>
          <cx:pt idx="7918">502460</cx:pt>
          <cx:pt idx="7919">22232</cx:pt>
          <cx:pt idx="7920">43989</cx:pt>
          <cx:pt idx="7921">548</cx:pt>
          <cx:pt idx="7922">5451</cx:pt>
          <cx:pt idx="7923">1309</cx:pt>
          <cx:pt idx="7924">828</cx:pt>
          <cx:pt idx="7925">681</cx:pt>
          <cx:pt idx="7926">1935</cx:pt>
          <cx:pt idx="7927">1839</cx:pt>
          <cx:pt idx="7928">1197</cx:pt>
          <cx:pt idx="7929">18428</cx:pt>
          <cx:pt idx="7930">569</cx:pt>
          <cx:pt idx="7931">280</cx:pt>
          <cx:pt idx="7932">1591</cx:pt>
          <cx:pt idx="7933">17816</cx:pt>
          <cx:pt idx="7934">658</cx:pt>
          <cx:pt idx="7935">4072</cx:pt>
          <cx:pt idx="7936">711</cx:pt>
          <cx:pt idx="7937">14649</cx:pt>
          <cx:pt idx="7938">13063</cx:pt>
          <cx:pt idx="7939">2364</cx:pt>
          <cx:pt idx="7940">3771</cx:pt>
          <cx:pt idx="7941">1262</cx:pt>
          <cx:pt idx="7942">201</cx:pt>
          <cx:pt idx="7943">10330</cx:pt>
          <cx:pt idx="7944">4927</cx:pt>
          <cx:pt idx="7945">3749</cx:pt>
          <cx:pt idx="7946">19500</cx:pt>
          <cx:pt idx="7947">1757</cx:pt>
          <cx:pt idx="7948">16472</cx:pt>
          <cx:pt idx="7949">7780</cx:pt>
          <cx:pt idx="7950">2019</cx:pt>
          <cx:pt idx="7951">3965</cx:pt>
          <cx:pt idx="7952">1819</cx:pt>
          <cx:pt idx="7953">11086</cx:pt>
          <cx:pt idx="7954">6</cx:pt>
          <cx:pt idx="7955">13007</cx:pt>
          <cx:pt idx="7956">3584</cx:pt>
          <cx:pt idx="7957">11874</cx:pt>
          <cx:pt idx="7958">35259</cx:pt>
          <cx:pt idx="7959">1272</cx:pt>
          <cx:pt idx="7960">32183</cx:pt>
          <cx:pt idx="7961">53105</cx:pt>
          <cx:pt idx="7962">1720</cx:pt>
          <cx:pt idx="7963">1525</cx:pt>
          <cx:pt idx="7964">2573</cx:pt>
          <cx:pt idx="7965">93</cx:pt>
          <cx:pt idx="7966">6646</cx:pt>
          <cx:pt idx="7967">2748</cx:pt>
          <cx:pt idx="7968">6462</cx:pt>
          <cx:pt idx="7969">9543</cx:pt>
          <cx:pt idx="7970">24381</cx:pt>
          <cx:pt idx="7971">5203</cx:pt>
          <cx:pt idx="7972">1490</cx:pt>
          <cx:pt idx="7973">46833</cx:pt>
          <cx:pt idx="7974">53923</cx:pt>
          <cx:pt idx="7975">26</cx:pt>
          <cx:pt idx="7976">31192</cx:pt>
          <cx:pt idx="7977">28075</cx:pt>
          <cx:pt idx="7978">7913</cx:pt>
          <cx:pt idx="7979">5060</cx:pt>
          <cx:pt idx="7980">11639</cx:pt>
          <cx:pt idx="7981">47790</cx:pt>
          <cx:pt idx="7982">6324</cx:pt>
          <cx:pt idx="7983">599</cx:pt>
          <cx:pt idx="7984">259</cx:pt>
          <cx:pt idx="7985">12913</cx:pt>
          <cx:pt idx="7986">8754</cx:pt>
          <cx:pt idx="7987">7661</cx:pt>
          <cx:pt idx="7988">12037</cx:pt>
          <cx:pt idx="7989">10310</cx:pt>
          <cx:pt idx="7990">10263</cx:pt>
          <cx:pt idx="7991">23036</cx:pt>
          <cx:pt idx="7992">1061</cx:pt>
          <cx:pt idx="7993">3505</cx:pt>
          <cx:pt idx="7994">13142</cx:pt>
          <cx:pt idx="7995">5984</cx:pt>
          <cx:pt idx="7996">468</cx:pt>
          <cx:pt idx="7997">1533</cx:pt>
          <cx:pt idx="7998">2081</cx:pt>
          <cx:pt idx="7999">6165</cx:pt>
          <cx:pt idx="8000">160</cx:pt>
          <cx:pt idx="8001">15737</cx:pt>
          <cx:pt idx="8002">124037</cx:pt>
          <cx:pt idx="8003">208</cx:pt>
          <cx:pt idx="8004">4824</cx:pt>
          <cx:pt idx="8005">948</cx:pt>
          <cx:pt idx="8006">759</cx:pt>
          <cx:pt idx="8007">399</cx:pt>
          <cx:pt idx="8008">617</cx:pt>
          <cx:pt idx="8009">794</cx:pt>
          <cx:pt idx="8010">558</cx:pt>
          <cx:pt idx="8011">593</cx:pt>
          <cx:pt idx="8012">551</cx:pt>
          <cx:pt idx="8013">616</cx:pt>
          <cx:pt idx="8014">793</cx:pt>
          <cx:pt idx="8015">946</cx:pt>
          <cx:pt idx="8016">880</cx:pt>
          <cx:pt idx="8017">1088</cx:pt>
          <cx:pt idx="8018">1255</cx:pt>
          <cx:pt idx="8019">757</cx:pt>
          <cx:pt idx="8020">671</cx:pt>
          <cx:pt idx="8021">609</cx:pt>
          <cx:pt idx="8022">1131</cx:pt>
          <cx:pt idx="8023">1674</cx:pt>
          <cx:pt idx="8024">763</cx:pt>
          <cx:pt idx="8025">360</cx:pt>
          <cx:pt idx="8026">6342</cx:pt>
          <cx:pt idx="8027">5525</cx:pt>
          <cx:pt idx="8028">87853</cx:pt>
          <cx:pt idx="8029">4762</cx:pt>
          <cx:pt idx="8030">495</cx:pt>
          <cx:pt idx="8031">116426</cx:pt>
          <cx:pt idx="8032">34378</cx:pt>
          <cx:pt idx="8033">206</cx:pt>
          <cx:pt idx="8034">81</cx:pt>
          <cx:pt idx="8035">0</cx:pt>
          <cx:pt idx="8036">9530</cx:pt>
          <cx:pt idx="8037">19167</cx:pt>
          <cx:pt idx="8038">1530</cx:pt>
          <cx:pt idx="8039">924</cx:pt>
          <cx:pt idx="8040">27977</cx:pt>
          <cx:pt idx="8041">4159</cx:pt>
          <cx:pt idx="8042">3152</cx:pt>
          <cx:pt idx="8043">21474</cx:pt>
          <cx:pt idx="8044">1201</cx:pt>
          <cx:pt idx="8045">11576</cx:pt>
          <cx:pt idx="8046">8811</cx:pt>
          <cx:pt idx="8047">3173</cx:pt>
          <cx:pt idx="8048">5975</cx:pt>
          <cx:pt idx="8049">1429</cx:pt>
          <cx:pt idx="8050">40277</cx:pt>
          <cx:pt idx="8051">24682</cx:pt>
          <cx:pt idx="8052">178218</cx:pt>
          <cx:pt idx="8053">9050</cx:pt>
          <cx:pt idx="8054">172891</cx:pt>
          <cx:pt idx="8055">103461</cx:pt>
          <cx:pt idx="8056">25951</cx:pt>
          <cx:pt idx="8057">424737</cx:pt>
          <cx:pt idx="8058">4091</cx:pt>
          <cx:pt idx="8059">3737</cx:pt>
          <cx:pt idx="8060">11775</cx:pt>
          <cx:pt idx="8061">28959</cx:pt>
          <cx:pt idx="8062">423125</cx:pt>
          <cx:pt idx="8063">42301</cx:pt>
          <cx:pt idx="8064">6340</cx:pt>
          <cx:pt idx="8065">8518</cx:pt>
          <cx:pt idx="8066">65194</cx:pt>
          <cx:pt idx="8067">194</cx:pt>
          <cx:pt idx="8068">1445</cx:pt>
          <cx:pt idx="8069">6608</cx:pt>
          <cx:pt idx="8070">96738</cx:pt>
          <cx:pt idx="8071">442520</cx:pt>
          <cx:pt idx="8072">494</cx:pt>
          <cx:pt idx="8073">757</cx:pt>
          <cx:pt idx="8074">4657</cx:pt>
          <cx:pt idx="8075">5019</cx:pt>
          <cx:pt idx="8076">239</cx:pt>
          <cx:pt idx="8077">6137</cx:pt>
          <cx:pt idx="8078">306</cx:pt>
          <cx:pt idx="8079">401</cx:pt>
          <cx:pt idx="8080">469</cx:pt>
          <cx:pt idx="8081">1557</cx:pt>
          <cx:pt idx="8082">1512</cx:pt>
          <cx:pt idx="8083">897</cx:pt>
          <cx:pt idx="8084">365</cx:pt>
          <cx:pt idx="8085">60813</cx:pt>
          <cx:pt idx="8086">12608</cx:pt>
          <cx:pt idx="8087">43</cx:pt>
          <cx:pt idx="8088">4773</cx:pt>
          <cx:pt idx="8089">63890</cx:pt>
          <cx:pt idx="8090">7038</cx:pt>
          <cx:pt idx="8091">6532</cx:pt>
          <cx:pt idx="8092">250481</cx:pt>
          <cx:pt idx="8093">8985</cx:pt>
          <cx:pt idx="8094">326198</cx:pt>
          <cx:pt idx="8095">11053</cx:pt>
          <cx:pt idx="8096">518</cx:pt>
          <cx:pt idx="8097">306520</cx:pt>
          <cx:pt idx="8098">5152</cx:pt>
          <cx:pt idx="8099">23565</cx:pt>
          <cx:pt idx="8100">4173</cx:pt>
          <cx:pt idx="8101">158379</cx:pt>
          <cx:pt idx="8102">12906</cx:pt>
          <cx:pt idx="8103">82150</cx:pt>
          <cx:pt idx="8104">17175</cx:pt>
          <cx:pt idx="8105">59565</cx:pt>
          <cx:pt idx="8106">753218</cx:pt>
          <cx:pt idx="8107">61908</cx:pt>
          <cx:pt idx="8108">4577</cx:pt>
          <cx:pt idx="8109">1983</cx:pt>
          <cx:pt idx="8110">627</cx:pt>
          <cx:pt idx="8111">5325</cx:pt>
          <cx:pt idx="8112">1187</cx:pt>
          <cx:pt idx="8113">3263</cx:pt>
          <cx:pt idx="8114">75986</cx:pt>
          <cx:pt idx="8115">647</cx:pt>
          <cx:pt idx="8116">4448</cx:pt>
          <cx:pt idx="8117">36434</cx:pt>
          <cx:pt idx="8118">93296</cx:pt>
          <cx:pt idx="8119">319357</cx:pt>
          <cx:pt idx="8120">58030</cx:pt>
          <cx:pt idx="8121">12187</cx:pt>
          <cx:pt idx="8122">3449</cx:pt>
          <cx:pt idx="8123">6290</cx:pt>
          <cx:pt idx="8124">3249</cx:pt>
          <cx:pt idx="8125">18397</cx:pt>
          <cx:pt idx="8126">1207</cx:pt>
          <cx:pt idx="8127">8705</cx:pt>
          <cx:pt idx="8128">1084</cx:pt>
          <cx:pt idx="8129">2289</cx:pt>
          <cx:pt idx="8130">9235</cx:pt>
          <cx:pt idx="8131">1364</cx:pt>
          <cx:pt idx="8132">5556</cx:pt>
          <cx:pt idx="8133">82254</cx:pt>
          <cx:pt idx="8134">4670</cx:pt>
          <cx:pt idx="8135">5123</cx:pt>
          <cx:pt idx="8136">38413</cx:pt>
          <cx:pt idx="8137">6424</cx:pt>
          <cx:pt idx="8138">12793</cx:pt>
          <cx:pt idx="8139">81</cx:pt>
          <cx:pt idx="8140">9922</cx:pt>
          <cx:pt idx="8141">317923</cx:pt>
          <cx:pt idx="8142">267591</cx:pt>
          <cx:pt idx="8143">3129</cx:pt>
          <cx:pt idx="8144">15169</cx:pt>
          <cx:pt idx="8145">487</cx:pt>
          <cx:pt idx="8146">6245</cx:pt>
          <cx:pt idx="8147">8755</cx:pt>
          <cx:pt idx="8148">6999</cx:pt>
          <cx:pt idx="8149">4835</cx:pt>
          <cx:pt idx="8150">27758</cx:pt>
          <cx:pt idx="8151">25079</cx:pt>
          <cx:pt idx="8152">4211</cx:pt>
          <cx:pt idx="8153">10873</cx:pt>
          <cx:pt idx="8154">7992</cx:pt>
          <cx:pt idx="8155">1179</cx:pt>
          <cx:pt idx="8156">3456</cx:pt>
          <cx:pt idx="8157">25797</cx:pt>
          <cx:pt idx="8158">1367</cx:pt>
          <cx:pt idx="8159">58460</cx:pt>
          <cx:pt idx="8160">22871</cx:pt>
          <cx:pt idx="8161">177674</cx:pt>
          <cx:pt idx="8162">8537</cx:pt>
          <cx:pt idx="8163">9897</cx:pt>
          <cx:pt idx="8164">3140</cx:pt>
          <cx:pt idx="8165">1772</cx:pt>
          <cx:pt idx="8166">4612</cx:pt>
          <cx:pt idx="8167">2995</cx:pt>
          <cx:pt idx="8168">4295</cx:pt>
          <cx:pt idx="8169">146321</cx:pt>
          <cx:pt idx="8170">293717</cx:pt>
          <cx:pt idx="8171">10741</cx:pt>
          <cx:pt idx="8172">722</cx:pt>
          <cx:pt idx="8173">992</cx:pt>
          <cx:pt idx="8174">1284</cx:pt>
          <cx:pt idx="8175">21415</cx:pt>
          <cx:pt idx="8176">823</cx:pt>
          <cx:pt idx="8177">1953</cx:pt>
          <cx:pt idx="8178">8922</cx:pt>
          <cx:pt idx="8179">8998</cx:pt>
          <cx:pt idx="8180">9666</cx:pt>
          <cx:pt idx="8181">2532</cx:pt>
          <cx:pt idx="8182">161811</cx:pt>
          <cx:pt idx="8183">485</cx:pt>
          <cx:pt idx="8184">1451</cx:pt>
          <cx:pt idx="8185">1008</cx:pt>
          <cx:pt idx="8186">5386</cx:pt>
          <cx:pt idx="8187">515</cx:pt>
          <cx:pt idx="8188">794</cx:pt>
          <cx:pt idx="8189">18793</cx:pt>
          <cx:pt idx="8190">5289</cx:pt>
          <cx:pt idx="8191">7926</cx:pt>
          <cx:pt idx="8192">11105</cx:pt>
          <cx:pt idx="8193">7857</cx:pt>
          <cx:pt idx="8194">2061</cx:pt>
          <cx:pt idx="8195">13459</cx:pt>
          <cx:pt idx="8196">14096</cx:pt>
          <cx:pt idx="8197">103640</cx:pt>
          <cx:pt idx="8198">3073</cx:pt>
          <cx:pt idx="8199">291</cx:pt>
          <cx:pt idx="8200">4536</cx:pt>
          <cx:pt idx="8201">14000</cx:pt>
          <cx:pt idx="8202">3429</cx:pt>
          <cx:pt idx="8203">4635</cx:pt>
          <cx:pt idx="8204">4886</cx:pt>
          <cx:pt idx="8205">7434</cx:pt>
          <cx:pt idx="8206">5839</cx:pt>
          <cx:pt idx="8207">1336</cx:pt>
          <cx:pt idx="8208">1344</cx:pt>
          <cx:pt idx="8209">2323</cx:pt>
          <cx:pt idx="8210">423</cx:pt>
          <cx:pt idx="8211">2038</cx:pt>
          <cx:pt idx="8212">66</cx:pt>
          <cx:pt idx="8213">288</cx:pt>
          <cx:pt idx="8214">1283</cx:pt>
          <cx:pt idx="8215">17968</cx:pt>
          <cx:pt idx="8216">27362</cx:pt>
          <cx:pt idx="8217">24468</cx:pt>
          <cx:pt idx="8218">87385</cx:pt>
          <cx:pt idx="8219">9692</cx:pt>
          <cx:pt idx="8220">358</cx:pt>
          <cx:pt idx="8221">272</cx:pt>
          <cx:pt idx="8222">14426</cx:pt>
          <cx:pt idx="8223">3445</cx:pt>
          <cx:pt idx="8224">8537</cx:pt>
          <cx:pt idx="8225">10664</cx:pt>
          <cx:pt idx="8226">9263</cx:pt>
          <cx:pt idx="8227">20805</cx:pt>
          <cx:pt idx="8228">4103</cx:pt>
          <cx:pt idx="8229">659</cx:pt>
          <cx:pt idx="8230">4167</cx:pt>
          <cx:pt idx="8231">557</cx:pt>
          <cx:pt idx="8232">2025</cx:pt>
          <cx:pt idx="8233">1725</cx:pt>
          <cx:pt idx="8234">16650</cx:pt>
          <cx:pt idx="8235">14233</cx:pt>
          <cx:pt idx="8236">149350</cx:pt>
          <cx:pt idx="8237">5305</cx:pt>
          <cx:pt idx="8238">1026</cx:pt>
          <cx:pt idx="8239">8674</cx:pt>
          <cx:pt idx="8240">3855</cx:pt>
          <cx:pt idx="8241">16592</cx:pt>
          <cx:pt idx="8242">67</cx:pt>
          <cx:pt idx="8243">4167</cx:pt>
          <cx:pt idx="8244">1527</cx:pt>
          <cx:pt idx="8245">1643</cx:pt>
          <cx:pt idx="8246">2459</cx:pt>
          <cx:pt idx="8247">1459</cx:pt>
          <cx:pt idx="8248">2645</cx:pt>
          <cx:pt idx="8249">1704</cx:pt>
          <cx:pt idx="8250">929</cx:pt>
          <cx:pt idx="8251">1461</cx:pt>
          <cx:pt idx="8252">4286</cx:pt>
          <cx:pt idx="8253">1445</cx:pt>
          <cx:pt idx="8254">1491</cx:pt>
          <cx:pt idx="8255">2973</cx:pt>
          <cx:pt idx="8256">1600</cx:pt>
          <cx:pt idx="8257">978</cx:pt>
          <cx:pt idx="8258">3389</cx:pt>
          <cx:pt idx="8259">3331</cx:pt>
          <cx:pt idx="8260">1683</cx:pt>
          <cx:pt idx="8261">1083</cx:pt>
          <cx:pt idx="8262">2520</cx:pt>
          <cx:pt idx="8263">1165</cx:pt>
          <cx:pt idx="8264">1726</cx:pt>
          <cx:pt idx="8265">7133</cx:pt>
          <cx:pt idx="8266">1727</cx:pt>
          <cx:pt idx="8267">1102</cx:pt>
          <cx:pt idx="8268">2032</cx:pt>
          <cx:pt idx="8269">2054</cx:pt>
          <cx:pt idx="8270">3659</cx:pt>
          <cx:pt idx="8271">1035</cx:pt>
          <cx:pt idx="8272">2952</cx:pt>
          <cx:pt idx="8273">10028</cx:pt>
          <cx:pt idx="8274">1730</cx:pt>
          <cx:pt idx="8275">1901</cx:pt>
          <cx:pt idx="8276">1414</cx:pt>
          <cx:pt idx="8277">1005</cx:pt>
          <cx:pt idx="8278">6407</cx:pt>
          <cx:pt idx="8279">2127</cx:pt>
          <cx:pt idx="8280">719</cx:pt>
          <cx:pt idx="8281">1265</cx:pt>
          <cx:pt idx="8282">1684</cx:pt>
          <cx:pt idx="8283">1175</cx:pt>
          <cx:pt idx="8284">2819</cx:pt>
          <cx:pt idx="8285">1342</cx:pt>
          <cx:pt idx="8286">2664</cx:pt>
          <cx:pt idx="8287">1138</cx:pt>
          <cx:pt idx="8288">11971</cx:pt>
          <cx:pt idx="8289">2179</cx:pt>
          <cx:pt idx="8290">1189</cx:pt>
          <cx:pt idx="8291">1432</cx:pt>
          <cx:pt idx="8292">1888</cx:pt>
          <cx:pt idx="8293">1256</cx:pt>
          <cx:pt idx="8294">2893</cx:pt>
          <cx:pt idx="8295">2510</cx:pt>
          <cx:pt idx="8296">1559</cx:pt>
          <cx:pt idx="8297">2909</cx:pt>
          <cx:pt idx="8298">2618</cx:pt>
          <cx:pt idx="8299">953</cx:pt>
          <cx:pt idx="8300">1323</cx:pt>
          <cx:pt idx="8301">1605</cx:pt>
          <cx:pt idx="8302">1723</cx:pt>
          <cx:pt idx="8303">1229</cx:pt>
          <cx:pt idx="8304">2281</cx:pt>
          <cx:pt idx="8305">1287</cx:pt>
          <cx:pt idx="8306">8312</cx:pt>
          <cx:pt idx="8307">1978</cx:pt>
          <cx:pt idx="8308">867</cx:pt>
          <cx:pt idx="8309">2035</cx:pt>
          <cx:pt idx="8310">1698</cx:pt>
          <cx:pt idx="8311">1916</cx:pt>
          <cx:pt idx="8312">1875</cx:pt>
          <cx:pt idx="8313">1305</cx:pt>
          <cx:pt idx="8314">1978</cx:pt>
          <cx:pt idx="8315">2687</cx:pt>
          <cx:pt idx="8316">1634</cx:pt>
          <cx:pt idx="8317">1327</cx:pt>
          <cx:pt idx="8318">2356</cx:pt>
          <cx:pt idx="8319">1558</cx:pt>
          <cx:pt idx="8320">2861</cx:pt>
          <cx:pt idx="8321">5036</cx:pt>
          <cx:pt idx="8322">3028</cx:pt>
          <cx:pt idx="8323">3933</cx:pt>
          <cx:pt idx="8324">2082</cx:pt>
          <cx:pt idx="8325">2027</cx:pt>
          <cx:pt idx="8326">1761</cx:pt>
          <cx:pt idx="8327">958</cx:pt>
          <cx:pt idx="8328">1218</cx:pt>
          <cx:pt idx="8329">1351</cx:pt>
          <cx:pt idx="8330">1455</cx:pt>
          <cx:pt idx="8331">3192</cx:pt>
          <cx:pt idx="8332">45131</cx:pt>
          <cx:pt idx="8333">876</cx:pt>
          <cx:pt idx="8334">49035</cx:pt>
          <cx:pt idx="8335">1064</cx:pt>
          <cx:pt idx="8336">571</cx:pt>
          <cx:pt idx="8337">367</cx:pt>
          <cx:pt idx="8338">199966</cx:pt>
          <cx:pt idx="8339">72811</cx:pt>
          <cx:pt idx="8340">2502</cx:pt>
          <cx:pt idx="8341">2575</cx:pt>
          <cx:pt idx="8342">1458</cx:pt>
          <cx:pt idx="8343">4712</cx:pt>
          <cx:pt idx="8344">5756</cx:pt>
          <cx:pt idx="8345">5195</cx:pt>
          <cx:pt idx="8346">2264</cx:pt>
          <cx:pt idx="8347">2535</cx:pt>
          <cx:pt idx="8348">198</cx:pt>
          <cx:pt idx="8349">1791</cx:pt>
          <cx:pt idx="8350">3998</cx:pt>
          <cx:pt idx="8351">251</cx:pt>
          <cx:pt idx="8352">1773</cx:pt>
          <cx:pt idx="8353">2155</cx:pt>
          <cx:pt idx="8354">1898</cx:pt>
          <cx:pt idx="8355">700</cx:pt>
          <cx:pt idx="8356">9364</cx:pt>
          <cx:pt idx="8357">9888</cx:pt>
          <cx:pt idx="8358">2106</cx:pt>
          <cx:pt idx="8359">2974</cx:pt>
          <cx:pt idx="8360">6534</cx:pt>
          <cx:pt idx="8361">8020</cx:pt>
          <cx:pt idx="8362">959</cx:pt>
          <cx:pt idx="8363">3099</cx:pt>
          <cx:pt idx="8364">1473</cx:pt>
          <cx:pt idx="8365">14962</cx:pt>
          <cx:pt idx="8366">7529</cx:pt>
          <cx:pt idx="8367">36703</cx:pt>
          <cx:pt idx="8368">6403</cx:pt>
          <cx:pt idx="8369">13454</cx:pt>
          <cx:pt idx="8370">2998</cx:pt>
          <cx:pt idx="8371">2663</cx:pt>
          <cx:pt idx="8372">2418</cx:pt>
          <cx:pt idx="8373">446</cx:pt>
          <cx:pt idx="8374">1418</cx:pt>
          <cx:pt idx="8375">3746</cx:pt>
          <cx:pt idx="8376">1144</cx:pt>
          <cx:pt idx="8377">8033</cx:pt>
          <cx:pt idx="8378">2149</cx:pt>
          <cx:pt idx="8379">10340</cx:pt>
          <cx:pt idx="8380">347</cx:pt>
          <cx:pt idx="8381">12058</cx:pt>
          <cx:pt idx="8382">5385</cx:pt>
          <cx:pt idx="8383">4248</cx:pt>
          <cx:pt idx="8384">0</cx:pt>
          <cx:pt idx="8385">664</cx:pt>
          <cx:pt idx="8386">3923</cx:pt>
          <cx:pt idx="8387">359</cx:pt>
          <cx:pt idx="8388">9698</cx:pt>
          <cx:pt idx="8389">6068</cx:pt>
          <cx:pt idx="8390">2234</cx:pt>
          <cx:pt idx="8391">1319</cx:pt>
          <cx:pt idx="8392">4537</cx:pt>
          <cx:pt idx="8393">5943</cx:pt>
          <cx:pt idx="8394">343</cx:pt>
          <cx:pt idx="8395">17185</cx:pt>
          <cx:pt idx="8396">3321</cx:pt>
          <cx:pt idx="8397">582</cx:pt>
          <cx:pt idx="8398">68</cx:pt>
          <cx:pt idx="8399">288</cx:pt>
          <cx:pt idx="8400">988</cx:pt>
          <cx:pt idx="8401">405</cx:pt>
          <cx:pt idx="8402">4852</cx:pt>
          <cx:pt idx="8403">3855</cx:pt>
          <cx:pt idx="8404">32111</cx:pt>
          <cx:pt idx="8405">11664</cx:pt>
          <cx:pt idx="8406">12808</cx:pt>
          <cx:pt idx="8407">7484</cx:pt>
          <cx:pt idx="8408">7416</cx:pt>
          <cx:pt idx="8409">13806</cx:pt>
          <cx:pt idx="8410">3799</cx:pt>
          <cx:pt idx="8411">10313</cx:pt>
          <cx:pt idx="8412">8013</cx:pt>
          <cx:pt idx="8413">3736</cx:pt>
          <cx:pt idx="8414">4728</cx:pt>
          <cx:pt idx="8415">10514</cx:pt>
          <cx:pt idx="8416">38395</cx:pt>
          <cx:pt idx="8417">3785</cx:pt>
          <cx:pt idx="8418">8231</cx:pt>
          <cx:pt idx="8419">11806</cx:pt>
          <cx:pt idx="8420">84574</cx:pt>
          <cx:pt idx="8421">112984</cx:pt>
          <cx:pt idx="8422">2841</cx:pt>
          <cx:pt idx="8423">194</cx:pt>
          <cx:pt idx="8424">17805</cx:pt>
          <cx:pt idx="8425">50424</cx:pt>
          <cx:pt idx="8426">50285</cx:pt>
          <cx:pt idx="8427">10206</cx:pt>
          <cx:pt idx="8428">896</cx:pt>
          <cx:pt idx="8429">9122</cx:pt>
          <cx:pt idx="8430">167</cx:pt>
          <cx:pt idx="8431">326941</cx:pt>
          <cx:pt idx="8432">7308</cx:pt>
          <cx:pt idx="8433">1132</cx:pt>
          <cx:pt idx="8434">28381</cx:pt>
          <cx:pt idx="8435">154154</cx:pt>
          <cx:pt idx="8436">306</cx:pt>
          <cx:pt idx="8437">60</cx:pt>
          <cx:pt idx="8438">280</cx:pt>
          <cx:pt idx="8439">172</cx:pt>
          <cx:pt idx="8440">98</cx:pt>
          <cx:pt idx="8441">448</cx:pt>
          <cx:pt idx="8442">167</cx:pt>
          <cx:pt idx="8443">111</cx:pt>
          <cx:pt idx="8444">124</cx:pt>
          <cx:pt idx="8445">186</cx:pt>
          <cx:pt idx="8446">115</cx:pt>
          <cx:pt idx="8447">153</cx:pt>
          <cx:pt idx="8448">210</cx:pt>
          <cx:pt idx="8449">242</cx:pt>
          <cx:pt idx="8450">282</cx:pt>
          <cx:pt idx="8451">140</cx:pt>
          <cx:pt idx="8452">202</cx:pt>
          <cx:pt idx="8453">146</cx:pt>
          <cx:pt idx="8454">244</cx:pt>
          <cx:pt idx="8455">148</cx:pt>
          <cx:pt idx="8456">227</cx:pt>
          <cx:pt idx="8457">278</cx:pt>
          <cx:pt idx="8458">264</cx:pt>
          <cx:pt idx="8459">306</cx:pt>
          <cx:pt idx="8460">336</cx:pt>
          <cx:pt idx="8461">444</cx:pt>
          <cx:pt idx="8462">535</cx:pt>
          <cx:pt idx="8463">513</cx:pt>
          <cx:pt idx="8464">406</cx:pt>
          <cx:pt idx="8465">281</cx:pt>
          <cx:pt idx="8466">367</cx:pt>
          <cx:pt idx="8467">314</cx:pt>
          <cx:pt idx="8468">411</cx:pt>
          <cx:pt idx="8469">475</cx:pt>
          <cx:pt idx="8470">381</cx:pt>
          <cx:pt idx="8471">605</cx:pt>
          <cx:pt idx="8472">377</cx:pt>
          <cx:pt idx="8473">362</cx:pt>
          <cx:pt idx="8474">494</cx:pt>
          <cx:pt idx="8475">673</cx:pt>
          <cx:pt idx="8476">227</cx:pt>
          <cx:pt idx="8477">334</cx:pt>
          <cx:pt idx="8478">600</cx:pt>
          <cx:pt idx="8479">593</cx:pt>
          <cx:pt idx="8480">335</cx:pt>
          <cx:pt idx="8481">741</cx:pt>
          <cx:pt idx="8482">444</cx:pt>
          <cx:pt idx="8483">638</cx:pt>
          <cx:pt idx="8484">347</cx:pt>
          <cx:pt idx="8485">276</cx:pt>
          <cx:pt idx="8486">482</cx:pt>
          <cx:pt idx="8487">509</cx:pt>
          <cx:pt idx="8488">410</cx:pt>
          <cx:pt idx="8489">322</cx:pt>
          <cx:pt idx="8490">524</cx:pt>
          <cx:pt idx="8491">524</cx:pt>
          <cx:pt idx="8492">548</cx:pt>
          <cx:pt idx="8493">376</cx:pt>
          <cx:pt idx="8494">495</cx:pt>
          <cx:pt idx="8495">550</cx:pt>
          <cx:pt idx="8496">496</cx:pt>
          <cx:pt idx="8497">505</cx:pt>
          <cx:pt idx="8498">328</cx:pt>
          <cx:pt idx="8499">412</cx:pt>
          <cx:pt idx="8500">489</cx:pt>
          <cx:pt idx="8501">203</cx:pt>
          <cx:pt idx="8502">234</cx:pt>
          <cx:pt idx="8503">191</cx:pt>
          <cx:pt idx="8504">230</cx:pt>
          <cx:pt idx="8505">232</cx:pt>
          <cx:pt idx="8506">353</cx:pt>
          <cx:pt idx="8507">172</cx:pt>
          <cx:pt idx="8508">130</cx:pt>
          <cx:pt idx="8509">141</cx:pt>
          <cx:pt idx="8510">104</cx:pt>
          <cx:pt idx="8511">134</cx:pt>
          <cx:pt idx="8512">191</cx:pt>
          <cx:pt idx="8513">172</cx:pt>
          <cx:pt idx="8514">363</cx:pt>
          <cx:pt idx="8515">152</cx:pt>
          <cx:pt idx="8516">201</cx:pt>
          <cx:pt idx="8517">155</cx:pt>
          <cx:pt idx="8518">177</cx:pt>
          <cx:pt idx="8519">110</cx:pt>
          <cx:pt idx="8520">77</cx:pt>
          <cx:pt idx="8521">167</cx:pt>
          <cx:pt idx="8522">141</cx:pt>
          <cx:pt idx="8523">159</cx:pt>
          <cx:pt idx="8524">9580</cx:pt>
          <cx:pt idx="8525">34603</cx:pt>
          <cx:pt idx="8526">46951</cx:pt>
          <cx:pt idx="8527">5599</cx:pt>
          <cx:pt idx="8528">1404</cx:pt>
          <cx:pt idx="8529">7659</cx:pt>
          <cx:pt idx="8530">3344</cx:pt>
          <cx:pt idx="8531">14452</cx:pt>
          <cx:pt idx="8532">5478</cx:pt>
          <cx:pt idx="8533">14058</cx:pt>
          <cx:pt idx="8534">581</cx:pt>
          <cx:pt idx="8535">6823</cx:pt>
          <cx:pt idx="8536">195</cx:pt>
          <cx:pt idx="8537">2903</cx:pt>
          <cx:pt idx="8538">1837</cx:pt>
          <cx:pt idx="8539">1495</cx:pt>
          <cx:pt idx="8540">1507</cx:pt>
          <cx:pt idx="8541">2463</cx:pt>
          <cx:pt idx="8542">41</cx:pt>
          <cx:pt idx="8543">1131</cx:pt>
          <cx:pt idx="8544">842</cx:pt>
          <cx:pt idx="8545">4561</cx:pt>
          <cx:pt idx="8546">577</cx:pt>
          <cx:pt idx="8547">1144</cx:pt>
          <cx:pt idx="8548">6</cx:pt>
          <cx:pt idx="8549">1134</cx:pt>
          <cx:pt idx="8550">316</cx:pt>
          <cx:pt idx="8551">2581</cx:pt>
          <cx:pt idx="8552">23042</cx:pt>
          <cx:pt idx="8553">985</cx:pt>
          <cx:pt idx="8554">42131</cx:pt>
          <cx:pt idx="8555">726</cx:pt>
          <cx:pt idx="8556">28863</cx:pt>
          <cx:pt idx="8557">604</cx:pt>
          <cx:pt idx="8558">1238</cx:pt>
          <cx:pt idx="8559">3183</cx:pt>
          <cx:pt idx="8560">33668</cx:pt>
          <cx:pt idx="8561">3971</cx:pt>
          <cx:pt idx="8562">4616</cx:pt>
          <cx:pt idx="8563">1331</cx:pt>
          <cx:pt idx="8564">1461</cx:pt>
          <cx:pt idx="8565">267</cx:pt>
          <cx:pt idx="8566">1186</cx:pt>
          <cx:pt idx="8567">523</cx:pt>
          <cx:pt idx="8568">2579</cx:pt>
          <cx:pt idx="8569">1915</cx:pt>
          <cx:pt idx="8570">4279</cx:pt>
          <cx:pt idx="8571">1113</cx:pt>
          <cx:pt idx="8572">2345</cx:pt>
          <cx:pt idx="8573">1079</cx:pt>
          <cx:pt idx="8574">1276</cx:pt>
          <cx:pt idx="8575">1767</cx:pt>
          <cx:pt idx="8576">651</cx:pt>
          <cx:pt idx="8577">1285</cx:pt>
          <cx:pt idx="8578">1005</cx:pt>
          <cx:pt idx="8579">715</cx:pt>
          <cx:pt idx="8580">1115</cx:pt>
          <cx:pt idx="8581">1390</cx:pt>
          <cx:pt idx="8582">1413</cx:pt>
          <cx:pt idx="8583">65207</cx:pt>
          <cx:pt idx="8584">1596</cx:pt>
          <cx:pt idx="8585">4142</cx:pt>
          <cx:pt idx="8586">684</cx:pt>
          <cx:pt idx="8587">1875</cx:pt>
          <cx:pt idx="8588">1779</cx:pt>
          <cx:pt idx="8589">341</cx:pt>
          <cx:pt idx="8590">752</cx:pt>
          <cx:pt idx="8591">1082</cx:pt>
          <cx:pt idx="8592">2001</cx:pt>
          <cx:pt idx="8593">5175</cx:pt>
          <cx:pt idx="8594">3884</cx:pt>
          <cx:pt idx="8595">4884</cx:pt>
          <cx:pt idx="8596">2104</cx:pt>
          <cx:pt idx="8597">8133</cx:pt>
          <cx:pt idx="8598">1902</cx:pt>
          <cx:pt idx="8599">6794</cx:pt>
          <cx:pt idx="8600">3822</cx:pt>
          <cx:pt idx="8601">10103</cx:pt>
          <cx:pt idx="8602">5958</cx:pt>
          <cx:pt idx="8603">1677</cx:pt>
          <cx:pt idx="8604">4604</cx:pt>
          <cx:pt idx="8605">4324</cx:pt>
          <cx:pt idx="8606">5445</cx:pt>
          <cx:pt idx="8607">1433</cx:pt>
          <cx:pt idx="8608">4831</cx:pt>
          <cx:pt idx="8609">3141</cx:pt>
          <cx:pt idx="8610">1263</cx:pt>
          <cx:pt idx="8611">6215</cx:pt>
          <cx:pt idx="8612">5157</cx:pt>
          <cx:pt idx="8613">5232</cx:pt>
          <cx:pt idx="8614">6333</cx:pt>
          <cx:pt idx="8615">1374</cx:pt>
          <cx:pt idx="8616">6616</cx:pt>
          <cx:pt idx="8617">3553</cx:pt>
          <cx:pt idx="8618">6959</cx:pt>
          <cx:pt idx="8619">2724</cx:pt>
          <cx:pt idx="8620">3109</cx:pt>
          <cx:pt idx="8621">2360</cx:pt>
          <cx:pt idx="8622">3431</cx:pt>
          <cx:pt idx="8623">3428</cx:pt>
          <cx:pt idx="8624">5078</cx:pt>
          <cx:pt idx="8625">3709</cx:pt>
          <cx:pt idx="8626">2910</cx:pt>
          <cx:pt idx="8627">50439</cx:pt>
          <cx:pt idx="8628">9623</cx:pt>
          <cx:pt idx="8629">4166</cx:pt>
          <cx:pt idx="8630">873</cx:pt>
          <cx:pt idx="8631">680</cx:pt>
          <cx:pt idx="8632">179</cx:pt>
          <cx:pt idx="8633">8380</cx:pt>
          <cx:pt idx="8634">310068</cx:pt>
          <cx:pt idx="8635">67796</cx:pt>
          <cx:pt idx="8636">34</cx:pt>
          <cx:pt idx="8637">0</cx:pt>
          <cx:pt idx="8638">7327</cx:pt>
          <cx:pt idx="8639">0</cx:pt>
          <cx:pt idx="8640">206</cx:pt>
          <cx:pt idx="8641">1425</cx:pt>
          <cx:pt idx="8642">2146</cx:pt>
          <cx:pt idx="8643">2036</cx:pt>
          <cx:pt idx="8644">343</cx:pt>
          <cx:pt idx="8645">2772</cx:pt>
          <cx:pt idx="8646">263</cx:pt>
          <cx:pt idx="8647">296</cx:pt>
          <cx:pt idx="8648">285</cx:pt>
          <cx:pt idx="8649">6209</cx:pt>
          <cx:pt idx="8650">26978</cx:pt>
          <cx:pt idx="8651">76309</cx:pt>
          <cx:pt idx="8652">1033</cx:pt>
          <cx:pt idx="8653">874</cx:pt>
          <cx:pt idx="8654">25609</cx:pt>
          <cx:pt idx="8655">29165</cx:pt>
          <cx:pt idx="8656">83</cx:pt>
          <cx:pt idx="8657">2040</cx:pt>
          <cx:pt idx="8658">573</cx:pt>
          <cx:pt idx="8659">1004</cx:pt>
          <cx:pt idx="8660">7846</cx:pt>
          <cx:pt idx="8661">6608</cx:pt>
          <cx:pt idx="8662">2400</cx:pt>
          <cx:pt idx="8663">479</cx:pt>
          <cx:pt idx="8664">11</cx:pt>
          <cx:pt idx="8665">773</cx:pt>
          <cx:pt idx="8666">769</cx:pt>
          <cx:pt idx="8667">981</cx:pt>
          <cx:pt idx="8668">1378</cx:pt>
          <cx:pt idx="8669">2957</cx:pt>
          <cx:pt idx="8670">36847</cx:pt>
          <cx:pt idx="8671">24610</cx:pt>
          <cx:pt idx="8672">2464</cx:pt>
          <cx:pt idx="8673">20110</cx:pt>
          <cx:pt idx="8674">2717</cx:pt>
          <cx:pt idx="8675">2492</cx:pt>
          <cx:pt idx="8676">996</cx:pt>
          <cx:pt idx="8677">58027</cx:pt>
          <cx:pt idx="8678">6383</cx:pt>
          <cx:pt idx="8679">83271</cx:pt>
          <cx:pt idx="8680">512</cx:pt>
          <cx:pt idx="8681">13347</cx:pt>
          <cx:pt idx="8682">8770</cx:pt>
          <cx:pt idx="8683">2244</cx:pt>
          <cx:pt idx="8684">29872</cx:pt>
          <cx:pt idx="8685">7933</cx:pt>
          <cx:pt idx="8686">2204</cx:pt>
          <cx:pt idx="8687">5701</cx:pt>
          <cx:pt idx="8688">4944</cx:pt>
          <cx:pt idx="8689">1068</cx:pt>
          <cx:pt idx="8690">68</cx:pt>
          <cx:pt idx="8691">284</cx:pt>
          <cx:pt idx="8692">2104</cx:pt>
          <cx:pt idx="8693">393</cx:pt>
          <cx:pt idx="8694">2260</cx:pt>
          <cx:pt idx="8695">91</cx:pt>
          <cx:pt idx="8696">117</cx:pt>
          <cx:pt idx="8697">187</cx:pt>
          <cx:pt idx="8698">137</cx:pt>
          <cx:pt idx="8699">184</cx:pt>
          <cx:pt idx="8700">210</cx:pt>
          <cx:pt idx="8701">123</cx:pt>
          <cx:pt idx="8702">83</cx:pt>
          <cx:pt idx="8703">119</cx:pt>
          <cx:pt idx="8704">87</cx:pt>
          <cx:pt idx="8705">93</cx:pt>
          <cx:pt idx="8706">105</cx:pt>
          <cx:pt idx="8707">110</cx:pt>
          <cx:pt idx="8708">4774</cx:pt>
          <cx:pt idx="8709">3695</cx:pt>
          <cx:pt idx="8710">2937</cx:pt>
          <cx:pt idx="8711">3370</cx:pt>
          <cx:pt idx="8712">2817</cx:pt>
          <cx:pt idx="8713">3301</cx:pt>
          <cx:pt idx="8714">3297</cx:pt>
          <cx:pt idx="8715">3180</cx:pt>
          <cx:pt idx="8716">3179</cx:pt>
          <cx:pt idx="8717">4017</cx:pt>
          <cx:pt idx="8718">3617</cx:pt>
          <cx:pt idx="8719">3668</cx:pt>
          <cx:pt idx="8720">3279</cx:pt>
          <cx:pt idx="8721">4509</cx:pt>
          <cx:pt idx="8722">4035</cx:pt>
          <cx:pt idx="8723">3964</cx:pt>
          <cx:pt idx="8724">5129</cx:pt>
          <cx:pt idx="8725">3881</cx:pt>
          <cx:pt idx="8726">3852</cx:pt>
          <cx:pt idx="8727">3111</cx:pt>
          <cx:pt idx="8728">3232</cx:pt>
          <cx:pt idx="8729">3981</cx:pt>
          <cx:pt idx="8730">4630</cx:pt>
          <cx:pt idx="8731">4224</cx:pt>
          <cx:pt idx="8732">4133</cx:pt>
          <cx:pt idx="8733">5202</cx:pt>
          <cx:pt idx="8734">3439</cx:pt>
          <cx:pt idx="8735">3934</cx:pt>
          <cx:pt idx="8736">4395</cx:pt>
          <cx:pt idx="8737">4172</cx:pt>
          <cx:pt idx="8738">4230</cx:pt>
          <cx:pt idx="8739">5690</cx:pt>
          <cx:pt idx="8740">4003</cx:pt>
          <cx:pt idx="8741">373</cx:pt>
          <cx:pt idx="8742">2326</cx:pt>
          <cx:pt idx="8743">3768</cx:pt>
          <cx:pt idx="8744">3468</cx:pt>
          <cx:pt idx="8745">4039</cx:pt>
          <cx:pt idx="8746">2246</cx:pt>
          <cx:pt idx="8747">2723</cx:pt>
          <cx:pt idx="8748">4218</cx:pt>
          <cx:pt idx="8749">2719</cx:pt>
          <cx:pt idx="8750">3518</cx:pt>
          <cx:pt idx="8751">3253</cx:pt>
          <cx:pt idx="8752">3103</cx:pt>
          <cx:pt idx="8753">3407</cx:pt>
          <cx:pt idx="8754">2651</cx:pt>
          <cx:pt idx="8755">3832</cx:pt>
          <cx:pt idx="8756">3176</cx:pt>
          <cx:pt idx="8757">6223</cx:pt>
          <cx:pt idx="8758">6116</cx:pt>
          <cx:pt idx="8759">4147</cx:pt>
          <cx:pt idx="8760">3809</cx:pt>
          <cx:pt idx="8761">3809</cx:pt>
          <cx:pt idx="8762">3997</cx:pt>
          <cx:pt idx="8763">4208</cx:pt>
          <cx:pt idx="8764">3160</cx:pt>
          <cx:pt idx="8765">3476</cx:pt>
          <cx:pt idx="8766">3615</cx:pt>
          <cx:pt idx="8767">4715</cx:pt>
          <cx:pt idx="8768">5160</cx:pt>
          <cx:pt idx="8769">3191</cx:pt>
          <cx:pt idx="8770">4385</cx:pt>
          <cx:pt idx="8771">3699</cx:pt>
          <cx:pt idx="8772">4174</cx:pt>
          <cx:pt idx="8773">4280</cx:pt>
          <cx:pt idx="8774">9658</cx:pt>
          <cx:pt idx="8775">6862</cx:pt>
          <cx:pt idx="8776">3148</cx:pt>
          <cx:pt idx="8777">3148</cx:pt>
          <cx:pt idx="8778">3271</cx:pt>
          <cx:pt idx="8779">3891</cx:pt>
          <cx:pt idx="8780">3891</cx:pt>
          <cx:pt idx="8781">3822</cx:pt>
          <cx:pt idx="8782">3203</cx:pt>
          <cx:pt idx="8783">2938</cx:pt>
          <cx:pt idx="8784">3535</cx:pt>
          <cx:pt idx="8785">3552</cx:pt>
          <cx:pt idx="8786">521</cx:pt>
          <cx:pt idx="8787">169</cx:pt>
          <cx:pt idx="8788">732</cx:pt>
          <cx:pt idx="8789">197</cx:pt>
          <cx:pt idx="8790">165</cx:pt>
          <cx:pt idx="8791">693</cx:pt>
          <cx:pt idx="8792">338</cx:pt>
          <cx:pt idx="8793">1594</cx:pt>
          <cx:pt idx="8794">920</cx:pt>
          <cx:pt idx="8795">1370</cx:pt>
          <cx:pt idx="8796">427</cx:pt>
          <cx:pt idx="8797">22570</cx:pt>
          <cx:pt idx="8798">2851</cx:pt>
          <cx:pt idx="8799">1302</cx:pt>
          <cx:pt idx="8800">7748</cx:pt>
          <cx:pt idx="8801">1533</cx:pt>
          <cx:pt idx="8802">2053</cx:pt>
          <cx:pt idx="8803">4675</cx:pt>
          <cx:pt idx="8804">19093</cx:pt>
          <cx:pt idx="8805">56721</cx:pt>
          <cx:pt idx="8806">28402</cx:pt>
          <cx:pt idx="8807">2621</cx:pt>
          <cx:pt idx="8808">6074</cx:pt>
          <cx:pt idx="8809">2635</cx:pt>
          <cx:pt idx="8810">531</cx:pt>
          <cx:pt idx="8811">3720</cx:pt>
          <cx:pt idx="8812">163</cx:pt>
          <cx:pt idx="8813">274</cx:pt>
          <cx:pt idx="8814">488</cx:pt>
          <cx:pt idx="8815">4995</cx:pt>
          <cx:pt idx="8816">58154</cx:pt>
          <cx:pt idx="8817">2865</cx:pt>
          <cx:pt idx="8818">283</cx:pt>
          <cx:pt idx="8819">2033</cx:pt>
          <cx:pt idx="8820">409</cx:pt>
          <cx:pt idx="8821">427</cx:pt>
          <cx:pt idx="8822">2093</cx:pt>
          <cx:pt idx="8823">704</cx:pt>
          <cx:pt idx="8824">311</cx:pt>
          <cx:pt idx="8825">487</cx:pt>
          <cx:pt idx="8826">2137</cx:pt>
          <cx:pt idx="8827">4868</cx:pt>
          <cx:pt idx="8828">17942</cx:pt>
          <cx:pt idx="8829">4710</cx:pt>
          <cx:pt idx="8830">1750</cx:pt>
          <cx:pt idx="8831">99</cx:pt>
          <cx:pt idx="8832">2183</cx:pt>
          <cx:pt idx="8833">2429</cx:pt>
          <cx:pt idx="8834">636</cx:pt>
          <cx:pt idx="8835">9423</cx:pt>
          <cx:pt idx="8836">278160</cx:pt>
          <cx:pt idx="8837">6413</cx:pt>
          <cx:pt idx="8838">1444</cx:pt>
          <cx:pt idx="8839">667</cx:pt>
          <cx:pt idx="8840">7308</cx:pt>
          <cx:pt idx="8841">23021</cx:pt>
          <cx:pt idx="8842">14</cx:pt>
          <cx:pt idx="8843">103</cx:pt>
          <cx:pt idx="8844">21523</cx:pt>
          <cx:pt idx="8845">25139</cx:pt>
          <cx:pt idx="8846">24440</cx:pt>
          <cx:pt idx="8847">20569</cx:pt>
          <cx:pt idx="8848">18687</cx:pt>
          <cx:pt idx="8849">24071</cx:pt>
          <cx:pt idx="8850">18296</cx:pt>
          <cx:pt idx="8851">3945</cx:pt>
          <cx:pt idx="8852">23460</cx:pt>
          <cx:pt idx="8853">4374</cx:pt>
          <cx:pt idx="8854">23210</cx:pt>
          <cx:pt idx="8855">17712</cx:pt>
          <cx:pt idx="8856">23014</cx:pt>
          <cx:pt idx="8857">24149</cx:pt>
          <cx:pt idx="8858">18113</cx:pt>
          <cx:pt idx="8859">13489</cx:pt>
          <cx:pt idx="8860">16764</cx:pt>
          <cx:pt idx="8861">49891</cx:pt>
          <cx:pt idx="8862">5145</cx:pt>
          <cx:pt idx="8863">26714</cx:pt>
          <cx:pt idx="8864">15749</cx:pt>
          <cx:pt idx="8865">5239</cx:pt>
          <cx:pt idx="8866">1281</cx:pt>
          <cx:pt idx="8867">587</cx:pt>
          <cx:pt idx="8868">35504</cx:pt>
          <cx:pt idx="8869">7733</cx:pt>
          <cx:pt idx="8870">5465</cx:pt>
          <cx:pt idx="8871">3719</cx:pt>
          <cx:pt idx="8872">6374</cx:pt>
          <cx:pt idx="8873">1172</cx:pt>
          <cx:pt idx="8874">18815</cx:pt>
          <cx:pt idx="8875">42712</cx:pt>
          <cx:pt idx="8876">77417</cx:pt>
          <cx:pt idx="8877">845</cx:pt>
          <cx:pt idx="8878">30125</cx:pt>
          <cx:pt idx="8879">10893</cx:pt>
          <cx:pt idx="8880">71516</cx:pt>
          <cx:pt idx="8881">4752</cx:pt>
          <cx:pt idx="8882">560</cx:pt>
          <cx:pt idx="8883">666</cx:pt>
          <cx:pt idx="8884">23784</cx:pt>
          <cx:pt idx="8885">13617</cx:pt>
          <cx:pt idx="8886">6147</cx:pt>
          <cx:pt idx="8887">14431</cx:pt>
          <cx:pt idx="8888">16529</cx:pt>
          <cx:pt idx="8889">45123</cx:pt>
          <cx:pt idx="8890">46185</cx:pt>
          <cx:pt idx="8891">659794</cx:pt>
          <cx:pt idx="8892">46</cx:pt>
          <cx:pt idx="8893">67</cx:pt>
          <cx:pt idx="8894">92</cx:pt>
          <cx:pt idx="8895">80</cx:pt>
          <cx:pt idx="8896">6790</cx:pt>
          <cx:pt idx="8897">70</cx:pt>
          <cx:pt idx="8898">4902</cx:pt>
          <cx:pt idx="8899">271</cx:pt>
          <cx:pt idx="8900">2845</cx:pt>
          <cx:pt idx="8901">1668</cx:pt>
          <cx:pt idx="8902">4866</cx:pt>
          <cx:pt idx="8903">1476</cx:pt>
          <cx:pt idx="8904">5938</cx:pt>
          <cx:pt idx="8905">234584</cx:pt>
          <cx:pt idx="8906">9446</cx:pt>
          <cx:pt idx="8907">3012</cx:pt>
          <cx:pt idx="8908">1517</cx:pt>
          <cx:pt idx="8909">291</cx:pt>
          <cx:pt idx="8910">319</cx:pt>
          <cx:pt idx="8911">8919</cx:pt>
          <cx:pt idx="8912">1555</cx:pt>
          <cx:pt idx="8913">1679</cx:pt>
          <cx:pt idx="8914">2396</cx:pt>
          <cx:pt idx="8915">1715</cx:pt>
          <cx:pt idx="8916">1430</cx:pt>
          <cx:pt idx="8917">548</cx:pt>
          <cx:pt idx="8918">2676</cx:pt>
          <cx:pt idx="8919">6961</cx:pt>
          <cx:pt idx="8920">5032</cx:pt>
          <cx:pt idx="8921">2002</cx:pt>
          <cx:pt idx="8922">3218</cx:pt>
          <cx:pt idx="8923">988</cx:pt>
          <cx:pt idx="8924">2255</cx:pt>
          <cx:pt idx="8925">1387</cx:pt>
          <cx:pt idx="8926">1397</cx:pt>
          <cx:pt idx="8927">2056</cx:pt>
          <cx:pt idx="8928">4474</cx:pt>
          <cx:pt idx="8929">2943</cx:pt>
          <cx:pt idx="8930">1889</cx:pt>
          <cx:pt idx="8931">1458</cx:pt>
          <cx:pt idx="8932">1454</cx:pt>
          <cx:pt idx="8933">1980</cx:pt>
          <cx:pt idx="8934">449</cx:pt>
          <cx:pt idx="8935">619</cx:pt>
          <cx:pt idx="8936">1105</cx:pt>
          <cx:pt idx="8937">864</cx:pt>
          <cx:pt idx="8938">721</cx:pt>
          <cx:pt idx="8939">504</cx:pt>
          <cx:pt idx="8940">316</cx:pt>
          <cx:pt idx="8941">220</cx:pt>
          <cx:pt idx="8942">831</cx:pt>
          <cx:pt idx="8943">394</cx:pt>
          <cx:pt idx="8944">7478</cx:pt>
          <cx:pt idx="8945">402</cx:pt>
          <cx:pt idx="8946">1088</cx:pt>
          <cx:pt idx="8947">359</cx:pt>
          <cx:pt idx="8948">572</cx:pt>
          <cx:pt idx="8949">480</cx:pt>
          <cx:pt idx="8950">401</cx:pt>
          <cx:pt idx="8951">407</cx:pt>
          <cx:pt idx="8952">935</cx:pt>
          <cx:pt idx="8953">260</cx:pt>
          <cx:pt idx="8954">462</cx:pt>
          <cx:pt idx="8955">413</cx:pt>
          <cx:pt idx="8956">644</cx:pt>
          <cx:pt idx="8957">169</cx:pt>
          <cx:pt idx="8958">290</cx:pt>
          <cx:pt idx="8959">1290</cx:pt>
          <cx:pt idx="8960">0</cx:pt>
          <cx:pt idx="8961">415</cx:pt>
          <cx:pt idx="8962">508</cx:pt>
          <cx:pt idx="8963">459</cx:pt>
          <cx:pt idx="8964">895</cx:pt>
          <cx:pt idx="8965">517</cx:pt>
          <cx:pt idx="8966">1910</cx:pt>
          <cx:pt idx="8967">3267</cx:pt>
          <cx:pt idx="8968">412</cx:pt>
          <cx:pt idx="8969">3975</cx:pt>
          <cx:pt idx="8970">17098</cx:pt>
          <cx:pt idx="8971">1201</cx:pt>
          <cx:pt idx="8972">6074</cx:pt>
          <cx:pt idx="8973">1684</cx:pt>
          <cx:pt idx="8974">4659</cx:pt>
          <cx:pt idx="8975">1726</cx:pt>
          <cx:pt idx="8976">931</cx:pt>
          <cx:pt idx="8977">12940</cx:pt>
          <cx:pt idx="8978">565</cx:pt>
          <cx:pt idx="8979">4283</cx:pt>
          <cx:pt idx="8980">616</cx:pt>
          <cx:pt idx="8981">2330</cx:pt>
          <cx:pt idx="8982">21438</cx:pt>
          <cx:pt idx="8983">7444</cx:pt>
          <cx:pt idx="8984">57330</cx:pt>
          <cx:pt idx="8985">2193</cx:pt>
          <cx:pt idx="8986">8572</cx:pt>
          <cx:pt idx="8987">174</cx:pt>
          <cx:pt idx="8988">3984</cx:pt>
          <cx:pt idx="8989">20019</cx:pt>
          <cx:pt idx="8990">13798</cx:pt>
          <cx:pt idx="8991">578</cx:pt>
          <cx:pt idx="8992">345</cx:pt>
          <cx:pt idx="8993">762</cx:pt>
          <cx:pt idx="8994">1354</cx:pt>
          <cx:pt idx="8995">5576</cx:pt>
          <cx:pt idx="8996">2057</cx:pt>
          <cx:pt idx="8997">6269</cx:pt>
          <cx:pt idx="8998">7004</cx:pt>
          <cx:pt idx="8999">673</cx:pt>
          <cx:pt idx="9000">593</cx:pt>
          <cx:pt idx="9001">361</cx:pt>
          <cx:pt idx="9002">1408</cx:pt>
          <cx:pt idx="9003">301224</cx:pt>
          <cx:pt idx="9004">241883</cx:pt>
          <cx:pt idx="9005">5201</cx:pt>
          <cx:pt idx="9006">4345</cx:pt>
          <cx:pt idx="9007">8305</cx:pt>
          <cx:pt idx="9008">4446</cx:pt>
          <cx:pt idx="9009">669</cx:pt>
          <cx:pt idx="9010">621</cx:pt>
          <cx:pt idx="9011">2092</cx:pt>
          <cx:pt idx="9012">3553</cx:pt>
          <cx:pt idx="9013">3704</cx:pt>
          <cx:pt idx="9014">709</cx:pt>
          <cx:pt idx="9015">237</cx:pt>
          <cx:pt idx="9016">785</cx:pt>
          <cx:pt idx="9017">6650</cx:pt>
          <cx:pt idx="9018">804</cx:pt>
          <cx:pt idx="9019">379</cx:pt>
          <cx:pt idx="9020">1128</cx:pt>
          <cx:pt idx="9021">387</cx:pt>
          <cx:pt idx="9022">3484</cx:pt>
          <cx:pt idx="9023">6611</cx:pt>
          <cx:pt idx="9024">8092</cx:pt>
          <cx:pt idx="9025">3205</cx:pt>
          <cx:pt idx="9026">1222</cx:pt>
          <cx:pt idx="9027">3411</cx:pt>
          <cx:pt idx="9028">1035</cx:pt>
          <cx:pt idx="9029">652</cx:pt>
          <cx:pt idx="9030">5296</cx:pt>
          <cx:pt idx="9031">33985</cx:pt>
          <cx:pt idx="9032">23148</cx:pt>
          <cx:pt idx="9033">2530</cx:pt>
          <cx:pt idx="9034">4089</cx:pt>
          <cx:pt idx="9035">3667</cx:pt>
          <cx:pt idx="9036">4529</cx:pt>
          <cx:pt idx="9037">6842</cx:pt>
          <cx:pt idx="9038">5944</cx:pt>
          <cx:pt idx="9039">6747</cx:pt>
          <cx:pt idx="9040">4873</cx:pt>
          <cx:pt idx="9041">1198</cx:pt>
          <cx:pt idx="9042">11409</cx:pt>
          <cx:pt idx="9043">627</cx:pt>
          <cx:pt idx="9044">4741</cx:pt>
          <cx:pt idx="9045">4209</cx:pt>
          <cx:pt idx="9046">175689</cx:pt>
          <cx:pt idx="9047">10714</cx:pt>
          <cx:pt idx="9048">356</cx:pt>
          <cx:pt idx="9049">131287</cx:pt>
          <cx:pt idx="9050">94</cx:pt>
          <cx:pt idx="9051">662</cx:pt>
          <cx:pt idx="9052">2987</cx:pt>
          <cx:pt idx="9053">19216</cx:pt>
          <cx:pt idx="9054">9899</cx:pt>
          <cx:pt idx="9055">16172</cx:pt>
          <cx:pt idx="9056">537</cx:pt>
          <cx:pt idx="9057">7286</cx:pt>
          <cx:pt idx="9058">57</cx:pt>
          <cx:pt idx="9059">7117</cx:pt>
          <cx:pt idx="9060">100</cx:pt>
          <cx:pt idx="9061">148</cx:pt>
          <cx:pt idx="9062">195</cx:pt>
          <cx:pt idx="9063">159</cx:pt>
          <cx:pt idx="9064">145</cx:pt>
          <cx:pt idx="9065">154</cx:pt>
          <cx:pt idx="9066">244</cx:pt>
          <cx:pt idx="9067">152</cx:pt>
          <cx:pt idx="9068">383</cx:pt>
          <cx:pt idx="9069">314</cx:pt>
          <cx:pt idx="9070">292</cx:pt>
          <cx:pt idx="9071">333</cx:pt>
          <cx:pt idx="9072">243</cx:pt>
          <cx:pt idx="9073">280</cx:pt>
          <cx:pt idx="9074">245</cx:pt>
          <cx:pt idx="9075">273</cx:pt>
          <cx:pt idx="9076">233</cx:pt>
          <cx:pt idx="9077">224</cx:pt>
          <cx:pt idx="9078">210</cx:pt>
          <cx:pt idx="9079">139</cx:pt>
          <cx:pt idx="9080">509</cx:pt>
          <cx:pt idx="9081">4025</cx:pt>
          <cx:pt idx="9082">29605</cx:pt>
          <cx:pt idx="9083">28517</cx:pt>
          <cx:pt idx="9084">54200</cx:pt>
          <cx:pt idx="9085">102456</cx:pt>
          <cx:pt idx="9086">199455</cx:pt>
          <cx:pt idx="9087">10891</cx:pt>
          <cx:pt idx="9088">27002</cx:pt>
          <cx:pt idx="9089">1111</cx:pt>
          <cx:pt idx="9090">3344</cx:pt>
          <cx:pt idx="9091">308</cx:pt>
          <cx:pt idx="9092">3804</cx:pt>
          <cx:pt idx="9093">3885</cx:pt>
          <cx:pt idx="9094">50234</cx:pt>
          <cx:pt idx="9095">4713</cx:pt>
          <cx:pt idx="9096">438</cx:pt>
          <cx:pt idx="9097">1544</cx:pt>
          <cx:pt idx="9098">134005</cx:pt>
          <cx:pt idx="9099">2390</cx:pt>
          <cx:pt idx="9100">1224</cx:pt>
          <cx:pt idx="9101">1886</cx:pt>
          <cx:pt idx="9102">2859</cx:pt>
          <cx:pt idx="9103">311556</cx:pt>
          <cx:pt idx="9104">10461</cx:pt>
          <cx:pt idx="9105">4031</cx:pt>
          <cx:pt idx="9106">45744</cx:pt>
          <cx:pt idx="9107">229</cx:pt>
          <cx:pt idx="9108">901</cx:pt>
          <cx:pt idx="9109">209555</cx:pt>
          <cx:pt idx="9110">8917</cx:pt>
          <cx:pt idx="9111">11360</cx:pt>
          <cx:pt idx="9112">703</cx:pt>
          <cx:pt idx="9113">27573</cx:pt>
          <cx:pt idx="9114">669</cx:pt>
          <cx:pt idx="9115">6535</cx:pt>
          <cx:pt idx="9116">7505</cx:pt>
          <cx:pt idx="9117">4135</cx:pt>
          <cx:pt idx="9118">28833</cx:pt>
          <cx:pt idx="9119">1508</cx:pt>
          <cx:pt idx="9120">6989</cx:pt>
          <cx:pt idx="9121">22751</cx:pt>
          <cx:pt idx="9122">1024</cx:pt>
          <cx:pt idx="9123">1100</cx:pt>
          <cx:pt idx="9124">98</cx:pt>
          <cx:pt idx="9125">153</cx:pt>
          <cx:pt idx="9126">293</cx:pt>
          <cx:pt idx="9127">188</cx:pt>
          <cx:pt idx="9128">240</cx:pt>
          <cx:pt idx="9129">215</cx:pt>
          <cx:pt idx="9130">613</cx:pt>
          <cx:pt idx="9131">627</cx:pt>
          <cx:pt idx="9132">1091</cx:pt>
          <cx:pt idx="9133">1185</cx:pt>
          <cx:pt idx="9134">3792</cx:pt>
          <cx:pt idx="9135">105</cx:pt>
          <cx:pt idx="9136">4561</cx:pt>
          <cx:pt idx="9137">10031</cx:pt>
          <cx:pt idx="9138">5022</cx:pt>
          <cx:pt idx="9139">4011</cx:pt>
          <cx:pt idx="9140">11437</cx:pt>
          <cx:pt idx="9141">8913</cx:pt>
          <cx:pt idx="9142">6003</cx:pt>
          <cx:pt idx="9143">6303</cx:pt>
          <cx:pt idx="9144">5571</cx:pt>
          <cx:pt idx="9145">5564</cx:pt>
          <cx:pt idx="9146">3828</cx:pt>
          <cx:pt idx="9147">8595</cx:pt>
          <cx:pt idx="9148">6399</cx:pt>
          <cx:pt idx="9149">8007</cx:pt>
          <cx:pt idx="9150">5756</cx:pt>
          <cx:pt idx="9151">1808</cx:pt>
          <cx:pt idx="9152">16996</cx:pt>
          <cx:pt idx="9153">3143</cx:pt>
          <cx:pt idx="9154">15294</cx:pt>
          <cx:pt idx="9155">5068</cx:pt>
          <cx:pt idx="9156">2324</cx:pt>
          <cx:pt idx="9157">2231</cx:pt>
          <cx:pt idx="9158">3021</cx:pt>
          <cx:pt idx="9159">4686</cx:pt>
          <cx:pt idx="9160">6835</cx:pt>
          <cx:pt idx="9161">19100</cx:pt>
          <cx:pt idx="9162">2788</cx:pt>
          <cx:pt idx="9163">2563</cx:pt>
          <cx:pt idx="9164">5345</cx:pt>
          <cx:pt idx="9165">23717</cx:pt>
          <cx:pt idx="9166">54959</cx:pt>
          <cx:pt idx="9167">627</cx:pt>
          <cx:pt idx="9168">21652</cx:pt>
          <cx:pt idx="9169">7413</cx:pt>
          <cx:pt idx="9170">267946</cx:pt>
          <cx:pt idx="9171">19212</cx:pt>
          <cx:pt idx="9172">2124</cx:pt>
          <cx:pt idx="9173">193643</cx:pt>
          <cx:pt idx="9174">8963</cx:pt>
          <cx:pt idx="9175">4155</cx:pt>
          <cx:pt idx="9176">375</cx:pt>
          <cx:pt idx="9177">914959</cx:pt>
          <cx:pt idx="9178">12147</cx:pt>
          <cx:pt idx="9179">37975</cx:pt>
          <cx:pt idx="9180">17298</cx:pt>
          <cx:pt idx="9181">21635</cx:pt>
          <cx:pt idx="9182">5088</cx:pt>
          <cx:pt idx="9183">21262</cx:pt>
          <cx:pt idx="9184">10761</cx:pt>
          <cx:pt idx="9185">5554</cx:pt>
          <cx:pt idx="9186">342</cx:pt>
          <cx:pt idx="9187">17934</cx:pt>
          <cx:pt idx="9188">10663</cx:pt>
          <cx:pt idx="9189">14595</cx:pt>
          <cx:pt idx="9190">6578</cx:pt>
          <cx:pt idx="9191">11586</cx:pt>
          <cx:pt idx="9192">7051</cx:pt>
          <cx:pt idx="9193">22617</cx:pt>
          <cx:pt idx="9194">2594</cx:pt>
          <cx:pt idx="9195">5356</cx:pt>
          <cx:pt idx="9196">6607</cx:pt>
          <cx:pt idx="9197">10118</cx:pt>
          <cx:pt idx="9198">2338</cx:pt>
          <cx:pt idx="9199">137</cx:pt>
          <cx:pt idx="9200">1460</cx:pt>
          <cx:pt idx="9201">1034</cx:pt>
          <cx:pt idx="9202">986</cx:pt>
          <cx:pt idx="9203">1289</cx:pt>
          <cx:pt idx="9204">2115</cx:pt>
          <cx:pt idx="9205">5006</cx:pt>
          <cx:pt idx="9206">21786</cx:pt>
          <cx:pt idx="9207">1222</cx:pt>
          <cx:pt idx="9208">12920</cx:pt>
          <cx:pt idx="9209">7228</cx:pt>
          <cx:pt idx="9210">5961</cx:pt>
          <cx:pt idx="9211">7120</cx:pt>
          <cx:pt idx="9212">21299</cx:pt>
          <cx:pt idx="9213">9615</cx:pt>
          <cx:pt idx="9214">8507</cx:pt>
          <cx:pt idx="9215">11980</cx:pt>
          <cx:pt idx="9216">10052</cx:pt>
          <cx:pt idx="9217">15325</cx:pt>
          <cx:pt idx="9218">8174</cx:pt>
          <cx:pt idx="9219">5248</cx:pt>
          <cx:pt idx="9220">24368</cx:pt>
          <cx:pt idx="9221">98709</cx:pt>
          <cx:pt idx="9222">41197</cx:pt>
          <cx:pt idx="9223">3488</cx:pt>
          <cx:pt idx="9224">18330</cx:pt>
          <cx:pt idx="9225">72358</cx:pt>
          <cx:pt idx="9226">30989</cx:pt>
          <cx:pt idx="9227">442</cx:pt>
          <cx:pt idx="9228">326</cx:pt>
          <cx:pt idx="9229">497</cx:pt>
          <cx:pt idx="9230">714</cx:pt>
          <cx:pt idx="9231">1547</cx:pt>
          <cx:pt idx="9232">1256</cx:pt>
          <cx:pt idx="9233">250</cx:pt>
          <cx:pt idx="9234">13919</cx:pt>
          <cx:pt idx="9235">29443</cx:pt>
          <cx:pt idx="9236">35020</cx:pt>
          <cx:pt idx="9237">7434</cx:pt>
          <cx:pt idx="9238">15917</cx:pt>
          <cx:pt idx="9239">1163</cx:pt>
          <cx:pt idx="9240">10760</cx:pt>
          <cx:pt idx="9241">8199</cx:pt>
          <cx:pt idx="9242">1192</cx:pt>
          <cx:pt idx="9243">716</cx:pt>
          <cx:pt idx="9244">454</cx:pt>
          <cx:pt idx="9245">1378</cx:pt>
          <cx:pt idx="9246">540</cx:pt>
          <cx:pt idx="9247">11395</cx:pt>
          <cx:pt idx="9248">4139</cx:pt>
          <cx:pt idx="9249">1592</cx:pt>
          <cx:pt idx="9250">9620</cx:pt>
          <cx:pt idx="9251">51655</cx:pt>
          <cx:pt idx="9252">4386</cx:pt>
          <cx:pt idx="9253">464833</cx:pt>
          <cx:pt idx="9254">21009</cx:pt>
          <cx:pt idx="9255">596672</cx:pt>
          <cx:pt idx="9256">26211</cx:pt>
          <cx:pt idx="9257">2079</cx:pt>
          <cx:pt idx="9258">3213</cx:pt>
          <cx:pt idx="9259">5486</cx:pt>
          <cx:pt idx="9260">6072</cx:pt>
          <cx:pt idx="9261">11602</cx:pt>
          <cx:pt idx="9262">2933</cx:pt>
          <cx:pt idx="9263">5536</cx:pt>
          <cx:pt idx="9264">5835</cx:pt>
          <cx:pt idx="9265">2498</cx:pt>
          <cx:pt idx="9266">10685</cx:pt>
          <cx:pt idx="9267">7115</cx:pt>
          <cx:pt idx="9268">4475</cx:pt>
          <cx:pt idx="9269">7852</cx:pt>
          <cx:pt idx="9270">6339</cx:pt>
          <cx:pt idx="9271">2263</cx:pt>
          <cx:pt idx="9272">13837</cx:pt>
          <cx:pt idx="9273">7878</cx:pt>
          <cx:pt idx="9274">3052</cx:pt>
          <cx:pt idx="9275">7293</cx:pt>
          <cx:pt idx="9276">8284</cx:pt>
          <cx:pt idx="9277">9734</cx:pt>
          <cx:pt idx="9278">5705</cx:pt>
          <cx:pt idx="9279">4363</cx:pt>
          <cx:pt idx="9280">3597</cx:pt>
          <cx:pt idx="9281">8064</cx:pt>
          <cx:pt idx="9282">439</cx:pt>
          <cx:pt idx="9283">7062</cx:pt>
          <cx:pt idx="9284">3392</cx:pt>
          <cx:pt idx="9285">1225</cx:pt>
          <cx:pt idx="9286">398</cx:pt>
          <cx:pt idx="9287">1566</cx:pt>
          <cx:pt idx="9288">1198</cx:pt>
          <cx:pt idx="9289">663</cx:pt>
          <cx:pt idx="9290">795</cx:pt>
          <cx:pt idx="9291">373</cx:pt>
          <cx:pt idx="9292">565</cx:pt>
          <cx:pt idx="9293">1364</cx:pt>
          <cx:pt idx="9294">574</cx:pt>
          <cx:pt idx="9295">604</cx:pt>
          <cx:pt idx="9296">818</cx:pt>
          <cx:pt idx="9297">2051</cx:pt>
          <cx:pt idx="9298">1327</cx:pt>
          <cx:pt idx="9299">1672</cx:pt>
          <cx:pt idx="9300">3154</cx:pt>
          <cx:pt idx="9301">361</cx:pt>
          <cx:pt idx="9302">843</cx:pt>
          <cx:pt idx="9303">427</cx:pt>
          <cx:pt idx="9304">628</cx:pt>
          <cx:pt idx="9305">2259</cx:pt>
          <cx:pt idx="9306">12640</cx:pt>
          <cx:pt idx="9307">974</cx:pt>
          <cx:pt idx="9308">194747</cx:pt>
          <cx:pt idx="9309">2612</cx:pt>
          <cx:pt idx="9310">4111</cx:pt>
          <cx:pt idx="9311">1029</cx:pt>
          <cx:pt idx="9312">250</cx:pt>
          <cx:pt idx="9313">5582</cx:pt>
          <cx:pt idx="9314">3861</cx:pt>
          <cx:pt idx="9315">2894</cx:pt>
          <cx:pt idx="9316">1470</cx:pt>
          <cx:pt idx="9317">803</cx:pt>
          <cx:pt idx="9318">4590</cx:pt>
          <cx:pt idx="9319">943</cx:pt>
          <cx:pt idx="9320">211</cx:pt>
          <cx:pt idx="9321">4213</cx:pt>
          <cx:pt idx="9322">2617</cx:pt>
          <cx:pt idx="9323">19817</cx:pt>
          <cx:pt idx="9324">12979</cx:pt>
          <cx:pt idx="9325">174</cx:pt>
          <cx:pt idx="9326">993</cx:pt>
          <cx:pt idx="9327">3815</cx:pt>
          <cx:pt idx="9328">3363</cx:pt>
          <cx:pt idx="9329">602</cx:pt>
          <cx:pt idx="9330">3109</cx:pt>
          <cx:pt idx="9331">4685</cx:pt>
          <cx:pt idx="9332">2020</cx:pt>
          <cx:pt idx="9333">2416</cx:pt>
          <cx:pt idx="9334">3356</cx:pt>
          <cx:pt idx="9335">77509</cx:pt>
          <cx:pt idx="9336">3698</cx:pt>
          <cx:pt idx="9337">1794</cx:pt>
          <cx:pt idx="9338">1464</cx:pt>
          <cx:pt idx="9339">11042</cx:pt>
          <cx:pt idx="9340">17886</cx:pt>
          <cx:pt idx="9341">495672</cx:pt>
          <cx:pt idx="9342">605463</cx:pt>
          <cx:pt idx="9343">27450</cx:pt>
          <cx:pt idx="9344">96</cx:pt>
          <cx:pt idx="9345">7674</cx:pt>
          <cx:pt idx="9346">2399</cx:pt>
          <cx:pt idx="9347">958</cx:pt>
          <cx:pt idx="9348">715</cx:pt>
          <cx:pt idx="9349">1052</cx:pt>
          <cx:pt idx="9350">21983</cx:pt>
          <cx:pt idx="9351">2609</cx:pt>
          <cx:pt idx="9352">23303</cx:pt>
          <cx:pt idx="9353">13608</cx:pt>
          <cx:pt idx="9354">20560</cx:pt>
          <cx:pt idx="9355">13300</cx:pt>
          <cx:pt idx="9356">8464</cx:pt>
          <cx:pt idx="9357">3071</cx:pt>
          <cx:pt idx="9358">4088</cx:pt>
          <cx:pt idx="9359">57100</cx:pt>
          <cx:pt idx="9360">3175</cx:pt>
          <cx:pt idx="9361">525</cx:pt>
          <cx:pt idx="9362">4557</cx:pt>
          <cx:pt idx="9363">38499</cx:pt>
          <cx:pt idx="9364">9198</cx:pt>
          <cx:pt idx="9365">1540</cx:pt>
          <cx:pt idx="9366">1491</cx:pt>
          <cx:pt idx="9367">3738</cx:pt>
          <cx:pt idx="9368">5279</cx:pt>
          <cx:pt idx="9369">191100</cx:pt>
          <cx:pt idx="9370">2260</cx:pt>
          <cx:pt idx="9371">46625</cx:pt>
          <cx:pt idx="9372">112448</cx:pt>
          <cx:pt idx="9373">53008</cx:pt>
          <cx:pt idx="9374">30241</cx:pt>
          <cx:pt idx="9375">128202</cx:pt>
          <cx:pt idx="9376">64564</cx:pt>
          <cx:pt idx="9377">57221</cx:pt>
          <cx:pt idx="9378">44514</cx:pt>
          <cx:pt idx="9379">17479</cx:pt>
          <cx:pt idx="9380">35414</cx:pt>
          <cx:pt idx="9381">26546</cx:pt>
          <cx:pt idx="9382">21625</cx:pt>
          <cx:pt idx="9383">5404</cx:pt>
          <cx:pt idx="9384">20302</cx:pt>
          <cx:pt idx="9385">7691</cx:pt>
          <cx:pt idx="9386">404</cx:pt>
          <cx:pt idx="9387">1493</cx:pt>
          <cx:pt idx="9388">1999</cx:pt>
          <cx:pt idx="9389">714</cx:pt>
          <cx:pt idx="9390">27696</cx:pt>
          <cx:pt idx="9391">11853</cx:pt>
          <cx:pt idx="9392">7411</cx:pt>
          <cx:pt idx="9393">3026</cx:pt>
          <cx:pt idx="9394">7851</cx:pt>
          <cx:pt idx="9395">45927</cx:pt>
          <cx:pt idx="9396">226</cx:pt>
          <cx:pt idx="9397">875</cx:pt>
          <cx:pt idx="9398">504</cx:pt>
          <cx:pt idx="9399">4312</cx:pt>
          <cx:pt idx="9400">3157</cx:pt>
          <cx:pt idx="9401">5113</cx:pt>
          <cx:pt idx="9402">1657</cx:pt>
          <cx:pt idx="9403">11938</cx:pt>
          <cx:pt idx="9404">24493</cx:pt>
          <cx:pt idx="9405">76947</cx:pt>
          <cx:pt idx="9406">2946</cx:pt>
          <cx:pt idx="9407">23171</cx:pt>
          <cx:pt idx="9408">14491</cx:pt>
          <cx:pt idx="9409">8725</cx:pt>
          <cx:pt idx="9410">10286</cx:pt>
          <cx:pt idx="9411">922</cx:pt>
          <cx:pt idx="9412">969</cx:pt>
          <cx:pt idx="9413">2460</cx:pt>
          <cx:pt idx="9414">3999</cx:pt>
          <cx:pt idx="9415">261</cx:pt>
          <cx:pt idx="9416">2138</cx:pt>
          <cx:pt idx="9417">23345</cx:pt>
          <cx:pt idx="9418">15292</cx:pt>
          <cx:pt idx="9419">16728</cx:pt>
          <cx:pt idx="9420">10643</cx:pt>
          <cx:pt idx="9421">92942</cx:pt>
          <cx:pt idx="9422">175109</cx:pt>
          <cx:pt idx="9423">534</cx:pt>
          <cx:pt idx="9424">13429</cx:pt>
          <cx:pt idx="9425">466</cx:pt>
          <cx:pt idx="9426">522</cx:pt>
          <cx:pt idx="9427">584</cx:pt>
          <cx:pt idx="9428">1096</cx:pt>
          <cx:pt idx="9429">850</cx:pt>
          <cx:pt idx="9430">934</cx:pt>
          <cx:pt idx="9431">583</cx:pt>
          <cx:pt idx="9432">844</cx:pt>
          <cx:pt idx="9433">581</cx:pt>
          <cx:pt idx="9434">1454</cx:pt>
          <cx:pt idx="9435">1459</cx:pt>
          <cx:pt idx="9436">1551</cx:pt>
          <cx:pt idx="9437">634</cx:pt>
          <cx:pt idx="9438">1406</cx:pt>
          <cx:pt idx="9439">1149</cx:pt>
          <cx:pt idx="9440">1198</cx:pt>
          <cx:pt idx="9441">899</cx:pt>
          <cx:pt idx="9442">627</cx:pt>
          <cx:pt idx="9443">669</cx:pt>
          <cx:pt idx="9444">960</cx:pt>
          <cx:pt idx="9445">689</cx:pt>
          <cx:pt idx="9446">941</cx:pt>
          <cx:pt idx="9447">970</cx:pt>
          <cx:pt idx="9448">529</cx:pt>
          <cx:pt idx="9449">775</cx:pt>
          <cx:pt idx="9450">676</cx:pt>
          <cx:pt idx="9451">567</cx:pt>
          <cx:pt idx="9452">541</cx:pt>
          <cx:pt idx="9453">797</cx:pt>
          <cx:pt idx="9454">575</cx:pt>
          <cx:pt idx="9455">1028</cx:pt>
          <cx:pt idx="9456">1029</cx:pt>
          <cx:pt idx="9457">1184</cx:pt>
          <cx:pt idx="9458">271</cx:pt>
          <cx:pt idx="9459">909</cx:pt>
          <cx:pt idx="9460">608</cx:pt>
          <cx:pt idx="9461">903</cx:pt>
          <cx:pt idx="9462">623</cx:pt>
          <cx:pt idx="9463">377</cx:pt>
          <cx:pt idx="9464">248</cx:pt>
          <cx:pt idx="9465">859</cx:pt>
          <cx:pt idx="9466">451</cx:pt>
          <cx:pt idx="9467">537</cx:pt>
          <cx:pt idx="9468">570</cx:pt>
          <cx:pt idx="9469">988</cx:pt>
          <cx:pt idx="9470">335</cx:pt>
          <cx:pt idx="9471">607</cx:pt>
          <cx:pt idx="9472">678</cx:pt>
          <cx:pt idx="9473">762</cx:pt>
          <cx:pt idx="9474">817</cx:pt>
          <cx:pt idx="9475">652</cx:pt>
          <cx:pt idx="9476">719</cx:pt>
          <cx:pt idx="9477">573</cx:pt>
          <cx:pt idx="9478">564</cx:pt>
          <cx:pt idx="9479">1158</cx:pt>
          <cx:pt idx="9480">1340</cx:pt>
          <cx:pt idx="9481">662</cx:pt>
          <cx:pt idx="9482">671</cx:pt>
          <cx:pt idx="9483">638</cx:pt>
          <cx:pt idx="9484">476</cx:pt>
          <cx:pt idx="9485">660</cx:pt>
          <cx:pt idx="9486">1092</cx:pt>
          <cx:pt idx="9487">880</cx:pt>
          <cx:pt idx="9488">877</cx:pt>
          <cx:pt idx="9489">1000</cx:pt>
          <cx:pt idx="9490">617</cx:pt>
          <cx:pt idx="9491">541</cx:pt>
          <cx:pt idx="9492">616</cx:pt>
          <cx:pt idx="9493">675</cx:pt>
          <cx:pt idx="9494">349</cx:pt>
          <cx:pt idx="9495">764</cx:pt>
          <cx:pt idx="9496">411</cx:pt>
          <cx:pt idx="9497">6650</cx:pt>
          <cx:pt idx="9498">10399</cx:pt>
          <cx:pt idx="9499">212</cx:pt>
          <cx:pt idx="9500">127</cx:pt>
          <cx:pt idx="9501">491</cx:pt>
          <cx:pt idx="9502">4108</cx:pt>
          <cx:pt idx="9503">1881</cx:pt>
          <cx:pt idx="9504">53254</cx:pt>
          <cx:pt idx="9505">36497</cx:pt>
          <cx:pt idx="9506">3493</cx:pt>
          <cx:pt idx="9507">1476</cx:pt>
          <cx:pt idx="9508">45643</cx:pt>
          <cx:pt idx="9509">14808</cx:pt>
          <cx:pt idx="9510">2206</cx:pt>
          <cx:pt idx="9511">83</cx:pt>
          <cx:pt idx="9512">237168</cx:pt>
          <cx:pt idx="9513">192400</cx:pt>
          <cx:pt idx="9514">46253</cx:pt>
          <cx:pt idx="9515">2111</cx:pt>
          <cx:pt idx="9516">5905</cx:pt>
          <cx:pt idx="9517">468</cx:pt>
          <cx:pt idx="9518">483</cx:pt>
          <cx:pt idx="9519">1775</cx:pt>
          <cx:pt idx="9520">981</cx:pt>
          <cx:pt idx="9521">712</cx:pt>
          <cx:pt idx="9522">4015</cx:pt>
          <cx:pt idx="9523">523</cx:pt>
          <cx:pt idx="9524">1937</cx:pt>
          <cx:pt idx="9525">159</cx:pt>
          <cx:pt idx="9526">94</cx:pt>
          <cx:pt idx="9527">208</cx:pt>
          <cx:pt idx="9528">248</cx:pt>
          <cx:pt idx="9529">374</cx:pt>
          <cx:pt idx="9530">113845</cx:pt>
          <cx:pt idx="9531">58176</cx:pt>
          <cx:pt idx="9532">24052</cx:pt>
          <cx:pt idx="9533">125178</cx:pt>
          <cx:pt idx="9534">12545</cx:pt>
          <cx:pt idx="9535">96575</cx:pt>
          <cx:pt idx="9536">4993</cx:pt>
          <cx:pt idx="9537">6924</cx:pt>
          <cx:pt idx="9538">33825</cx:pt>
          <cx:pt idx="9539">0</cx:pt>
          <cx:pt idx="9540">4051</cx:pt>
          <cx:pt idx="9541">62726</cx:pt>
          <cx:pt idx="9542">2695</cx:pt>
          <cx:pt idx="9543">7819</cx:pt>
          <cx:pt idx="9544">2988</cx:pt>
          <cx:pt idx="9545">432</cx:pt>
          <cx:pt idx="9546">2034</cx:pt>
          <cx:pt idx="9547">824</cx:pt>
          <cx:pt idx="9548">232</cx:pt>
          <cx:pt idx="9549">7333</cx:pt>
          <cx:pt idx="9550">2311</cx:pt>
          <cx:pt idx="9551">3958</cx:pt>
          <cx:pt idx="9552">8324</cx:pt>
          <cx:pt idx="9553">2147</cx:pt>
          <cx:pt idx="9554">602</cx:pt>
          <cx:pt idx="9555">6486</cx:pt>
          <cx:pt idx="9556">1586</cx:pt>
          <cx:pt idx="9557">227</cx:pt>
          <cx:pt idx="9558">9194</cx:pt>
          <cx:pt idx="9559">7259</cx:pt>
          <cx:pt idx="9560">4403</cx:pt>
          <cx:pt idx="9561">7584</cx:pt>
          <cx:pt idx="9562">18207</cx:pt>
          <cx:pt idx="9563">1194</cx:pt>
          <cx:pt idx="9564">6421</cx:pt>
          <cx:pt idx="9565">17922</cx:pt>
          <cx:pt idx="9566">110</cx:pt>
          <cx:pt idx="9567">1586</cx:pt>
          <cx:pt idx="9568">18420</cx:pt>
          <cx:pt idx="9569">7640</cx:pt>
          <cx:pt idx="9570">9206</cx:pt>
          <cx:pt idx="9571">13348</cx:pt>
          <cx:pt idx="9572">2612</cx:pt>
          <cx:pt idx="9573">22762</cx:pt>
          <cx:pt idx="9574">2</cx:pt>
          <cx:pt idx="9575">16018</cx:pt>
          <cx:pt idx="9576">74</cx:pt>
          <cx:pt idx="9577">3828</cx:pt>
          <cx:pt idx="9578">91</cx:pt>
          <cx:pt idx="9579">3185</cx:pt>
          <cx:pt idx="9580">3817</cx:pt>
          <cx:pt idx="9581">659</cx:pt>
          <cx:pt idx="9582">2441</cx:pt>
          <cx:pt idx="9583">1164</cx:pt>
          <cx:pt idx="9584">4001</cx:pt>
          <cx:pt idx="9585">61</cx:pt>
          <cx:pt idx="9586">110</cx:pt>
          <cx:pt idx="9587">392</cx:pt>
          <cx:pt idx="9588">1746</cx:pt>
          <cx:pt idx="9589">113</cx:pt>
          <cx:pt idx="9590">23731</cx:pt>
          <cx:pt idx="9591">1265</cx:pt>
          <cx:pt idx="9592">16684</cx:pt>
          <cx:pt idx="9593">16509</cx:pt>
          <cx:pt idx="9594">6081</cx:pt>
          <cx:pt idx="9595">28342</cx:pt>
          <cx:pt idx="9596">11410</cx:pt>
          <cx:pt idx="9597">6784</cx:pt>
          <cx:pt idx="9598">8757</cx:pt>
          <cx:pt idx="9599">8048</cx:pt>
          <cx:pt idx="9600">13556</cx:pt>
          <cx:pt idx="9601">54910</cx:pt>
          <cx:pt idx="9602">5478</cx:pt>
          <cx:pt idx="9603">10415</cx:pt>
          <cx:pt idx="9604">780685</cx:pt>
          <cx:pt idx="9605">3588</cx:pt>
          <cx:pt idx="9606">7117</cx:pt>
          <cx:pt idx="9607">26629</cx:pt>
          <cx:pt idx="9608">116465</cx:pt>
          <cx:pt idx="9609">70838</cx:pt>
          <cx:pt idx="9610">110099</cx:pt>
          <cx:pt idx="9611">20299</cx:pt>
          <cx:pt idx="9612">67973</cx:pt>
          <cx:pt idx="9613">547741</cx:pt>
          <cx:pt idx="9614">59388</cx:pt>
          <cx:pt idx="9615">9685</cx:pt>
          <cx:pt idx="9616">260</cx:pt>
          <cx:pt idx="9617">34967</cx:pt>
          <cx:pt idx="9618">17507</cx:pt>
          <cx:pt idx="9619">74816</cx:pt>
          <cx:pt idx="9620">13319</cx:pt>
          <cx:pt idx="9621">2701</cx:pt>
          <cx:pt idx="9622">586482</cx:pt>
          <cx:pt idx="9623">364825</cx:pt>
          <cx:pt idx="9624">22870</cx:pt>
          <cx:pt idx="9625">525</cx:pt>
          <cx:pt idx="9626">828724</cx:pt>
          <cx:pt idx="9627">819384</cx:pt>
          <cx:pt idx="9628">331483</cx:pt>
          <cx:pt idx="9629">171381</cx:pt>
          <cx:pt idx="9630">4814</cx:pt>
          <cx:pt idx="9631">35423</cx:pt>
          <cx:pt idx="9632">5303</cx:pt>
          <cx:pt idx="9633">2100</cx:pt>
          <cx:pt idx="9634">1969</cx:pt>
          <cx:pt idx="9635">124106</cx:pt>
          <cx:pt idx="9636">35664</cx:pt>
          <cx:pt idx="9637">389</cx:pt>
          <cx:pt idx="9638">402</cx:pt>
          <cx:pt idx="9639">16894</cx:pt>
          <cx:pt idx="9640">13959</cx:pt>
          <cx:pt idx="9641">3162</cx:pt>
          <cx:pt idx="9642">2087</cx:pt>
          <cx:pt idx="9643">785</cx:pt>
          <cx:pt idx="9644">1993</cx:pt>
          <cx:pt idx="9645">10803</cx:pt>
          <cx:pt idx="9646">1069</cx:pt>
          <cx:pt idx="9647">1024</cx:pt>
          <cx:pt idx="9648">10015</cx:pt>
          <cx:pt idx="9649">5434</cx:pt>
          <cx:pt idx="9650">1642</cx:pt>
          <cx:pt idx="9651">1715</cx:pt>
          <cx:pt idx="9652">694</cx:pt>
          <cx:pt idx="9653">788</cx:pt>
          <cx:pt idx="9654">2420</cx:pt>
          <cx:pt idx="9655">350</cx:pt>
          <cx:pt idx="9656">530</cx:pt>
          <cx:pt idx="9657">2516</cx:pt>
          <cx:pt idx="9658">239</cx:pt>
          <cx:pt idx="9659">2107</cx:pt>
          <cx:pt idx="9660">2822</cx:pt>
          <cx:pt idx="9661">38440</cx:pt>
          <cx:pt idx="9662">8619</cx:pt>
          <cx:pt idx="9663">26556</cx:pt>
          <cx:pt idx="9664">17436</cx:pt>
          <cx:pt idx="9665">462</cx:pt>
          <cx:pt idx="9666">1816</cx:pt>
          <cx:pt idx="9667">1567</cx:pt>
          <cx:pt idx="9668">1290</cx:pt>
          <cx:pt idx="9669">1063</cx:pt>
          <cx:pt idx="9670">1684</cx:pt>
          <cx:pt idx="9671">1025</cx:pt>
          <cx:pt idx="9672">1390</cx:pt>
          <cx:pt idx="9673">1924</cx:pt>
          <cx:pt idx="9674">0</cx:pt>
          <cx:pt idx="9675">17273</cx:pt>
          <cx:pt idx="9676">2017</cx:pt>
          <cx:pt idx="9677">81295</cx:pt>
          <cx:pt idx="9678">6906</cx:pt>
          <cx:pt idx="9679">8438</cx:pt>
          <cx:pt idx="9680">57985</cx:pt>
          <cx:pt idx="9681">253646</cx:pt>
          <cx:pt idx="9682">1028</cx:pt>
          <cx:pt idx="9683">1236</cx:pt>
          <cx:pt idx="9684">5332</cx:pt>
          <cx:pt idx="9685">6760</cx:pt>
          <cx:pt idx="9686">3787</cx:pt>
          <cx:pt idx="9687">10233</cx:pt>
          <cx:pt idx="9688">18452</cx:pt>
          <cx:pt idx="9689">4122</cx:pt>
          <cx:pt idx="9690">15734</cx:pt>
          <cx:pt idx="9691">921</cx:pt>
          <cx:pt idx="9692">46</cx:pt>
          <cx:pt idx="9693">1620</cx:pt>
          <cx:pt idx="9694">2585</cx:pt>
          <cx:pt idx="9695">1293</cx:pt>
          <cx:pt idx="9696">18758</cx:pt>
          <cx:pt idx="9697">7925</cx:pt>
          <cx:pt idx="9698">12346</cx:pt>
          <cx:pt idx="9699">58896</cx:pt>
          <cx:pt idx="9700">12340</cx:pt>
          <cx:pt idx="9701">774</cx:pt>
          <cx:pt idx="9702">7212</cx:pt>
          <cx:pt idx="9703">2324</cx:pt>
          <cx:pt idx="9704">3781</cx:pt>
          <cx:pt idx="9705">8084</cx:pt>
          <cx:pt idx="9706">1136</cx:pt>
          <cx:pt idx="9707">1908</cx:pt>
          <cx:pt idx="9708">2449</cx:pt>
          <cx:pt idx="9709">3849</cx:pt>
          <cx:pt idx="9710">5203</cx:pt>
          <cx:pt idx="9711">6743</cx:pt>
          <cx:pt idx="9712">2720</cx:pt>
          <cx:pt idx="9713">3671</cx:pt>
          <cx:pt idx="9714">6036</cx:pt>
          <cx:pt idx="9715">3725</cx:pt>
          <cx:pt idx="9716">3157</cx:pt>
          <cx:pt idx="9717">3421</cx:pt>
          <cx:pt idx="9718">3947</cx:pt>
          <cx:pt idx="9719">3115</cx:pt>
          <cx:pt idx="9720">7111</cx:pt>
          <cx:pt idx="9721">5445</cx:pt>
          <cx:pt idx="9722">6610</cx:pt>
          <cx:pt idx="9723">2562</cx:pt>
          <cx:pt idx="9724">4004</cx:pt>
          <cx:pt idx="9725">2607</cx:pt>
          <cx:pt idx="9726">2787</cx:pt>
          <cx:pt idx="9727">1108</cx:pt>
          <cx:pt idx="9728">458</cx:pt>
          <cx:pt idx="9729">4085</cx:pt>
          <cx:pt idx="9730">19201</cx:pt>
          <cx:pt idx="9731">48016</cx:pt>
          <cx:pt idx="9732">51775</cx:pt>
          <cx:pt idx="9733">59896</cx:pt>
          <cx:pt idx="9734">76497</cx:pt>
          <cx:pt idx="9735">967602</cx:pt>
          <cx:pt idx="9736">4495</cx:pt>
          <cx:pt idx="9737">155800</cx:pt>
          <cx:pt idx="9738">292473</cx:pt>
          <cx:pt idx="9739">18761</cx:pt>
          <cx:pt idx="9740">8018</cx:pt>
          <cx:pt idx="9741">2762</cx:pt>
          <cx:pt idx="9742">2315</cx:pt>
          <cx:pt idx="9743">1800</cx:pt>
          <cx:pt idx="9744">4262</cx:pt>
          <cx:pt idx="9745">3360</cx:pt>
          <cx:pt idx="9746">4942</cx:pt>
          <cx:pt idx="9747">31378</cx:pt>
          <cx:pt idx="9748">3137</cx:pt>
          <cx:pt idx="9749">2308</cx:pt>
          <cx:pt idx="9750">2612</cx:pt>
          <cx:pt idx="9751">4984</cx:pt>
          <cx:pt idx="9752">4432</cx:pt>
          <cx:pt idx="9753">37657</cx:pt>
          <cx:pt idx="9754">1341</cx:pt>
          <cx:pt idx="9755">1956</cx:pt>
          <cx:pt idx="9756">16287</cx:pt>
          <cx:pt idx="9757">2673</cx:pt>
          <cx:pt idx="9758">2612</cx:pt>
          <cx:pt idx="9759">2542</cx:pt>
          <cx:pt idx="9760">1880</cx:pt>
          <cx:pt idx="9761">23048</cx:pt>
          <cx:pt idx="9762">12482</cx:pt>
          <cx:pt idx="9763">4245</cx:pt>
          <cx:pt idx="9764">25338</cx:pt>
          <cx:pt idx="9765">13307</cx:pt>
          <cx:pt idx="9766">48496</cx:pt>
          <cx:pt idx="9767">691</cx:pt>
          <cx:pt idx="9768">27677</cx:pt>
          <cx:pt idx="9769">6383</cx:pt>
          <cx:pt idx="9770">723</cx:pt>
          <cx:pt idx="9771">1991</cx:pt>
          <cx:pt idx="9772">3213</cx:pt>
          <cx:pt idx="9773">1581</cx:pt>
          <cx:pt idx="9774">1470</cx:pt>
          <cx:pt idx="9775">883</cx:pt>
          <cx:pt idx="9776">1017</cx:pt>
          <cx:pt idx="9777">850</cx:pt>
          <cx:pt idx="9778">631</cx:pt>
          <cx:pt idx="9779">2338</cx:pt>
          <cx:pt idx="9780">333</cx:pt>
          <cx:pt idx="9781">330</cx:pt>
          <cx:pt idx="9782">265</cx:pt>
          <cx:pt idx="9783">643</cx:pt>
          <cx:pt idx="9784">427</cx:pt>
          <cx:pt idx="9785">405</cx:pt>
          <cx:pt idx="9786">254</cx:pt>
          <cx:pt idx="9787">277</cx:pt>
          <cx:pt idx="9788">341</cx:pt>
          <cx:pt idx="9789">291</cx:pt>
          <cx:pt idx="9790">486</cx:pt>
          <cx:pt idx="9791">513</cx:pt>
          <cx:pt idx="9792">399</cx:pt>
          <cx:pt idx="9793">694</cx:pt>
          <cx:pt idx="9794">815</cx:pt>
          <cx:pt idx="9795">483</cx:pt>
          <cx:pt idx="9796">249</cx:pt>
          <cx:pt idx="9797">416</cx:pt>
          <cx:pt idx="9798">288</cx:pt>
          <cx:pt idx="9799">566</cx:pt>
          <cx:pt idx="9800">726</cx:pt>
          <cx:pt idx="9801">490</cx:pt>
          <cx:pt idx="9802">743</cx:pt>
          <cx:pt idx="9803">719</cx:pt>
          <cx:pt idx="9804">760</cx:pt>
          <cx:pt idx="9805">1032</cx:pt>
          <cx:pt idx="9806">878</cx:pt>
          <cx:pt idx="9807">798</cx:pt>
          <cx:pt idx="9808">1063</cx:pt>
          <cx:pt idx="9809">2298</cx:pt>
          <cx:pt idx="9810">1565</cx:pt>
          <cx:pt idx="9811">1615</cx:pt>
          <cx:pt idx="9812">2396</cx:pt>
          <cx:pt idx="9813">1655</cx:pt>
          <cx:pt idx="9814">1677</cx:pt>
          <cx:pt idx="9815">1726</cx:pt>
          <cx:pt idx="9816">2368</cx:pt>
          <cx:pt idx="9817">2160</cx:pt>
          <cx:pt idx="9818">1780</cx:pt>
          <cx:pt idx="9819">1667</cx:pt>
          <cx:pt idx="9820">1571</cx:pt>
          <cx:pt idx="9821">2031</cx:pt>
          <cx:pt idx="9822">1969</cx:pt>
          <cx:pt idx="9823">1518</cx:pt>
          <cx:pt idx="9824">1770</cx:pt>
          <cx:pt idx="9825">2028</cx:pt>
          <cx:pt idx="9826">2616</cx:pt>
          <cx:pt idx="9827">2327</cx:pt>
          <cx:pt idx="9828">1768</cx:pt>
          <cx:pt idx="9829">3411</cx:pt>
          <cx:pt idx="9830">2145</cx:pt>
          <cx:pt idx="9831">2150</cx:pt>
          <cx:pt idx="9832">2961</cx:pt>
          <cx:pt idx="9833">5009</cx:pt>
          <cx:pt idx="9834">2783</cx:pt>
          <cx:pt idx="9835">2924</cx:pt>
          <cx:pt idx="9836">3154</cx:pt>
          <cx:pt idx="9837">179</cx:pt>
          <cx:pt idx="9838">2707</cx:pt>
          <cx:pt idx="9839">15792</cx:pt>
          <cx:pt idx="9840">2738</cx:pt>
          <cx:pt idx="9841">2195</cx:pt>
          <cx:pt idx="9842">857</cx:pt>
          <cx:pt idx="9843">65</cx:pt>
          <cx:pt idx="9844">1165678</cx:pt>
          <cx:pt idx="9845">17038</cx:pt>
          <cx:pt idx="9846">1282</cx:pt>
          <cx:pt idx="9847">261560</cx:pt>
          <cx:pt idx="9848">67375</cx:pt>
          <cx:pt idx="9849">9886</cx:pt>
          <cx:pt idx="9850">20648</cx:pt>
          <cx:pt idx="9851">24013</cx:pt>
          <cx:pt idx="9852">595</cx:pt>
          <cx:pt idx="9853">592</cx:pt>
          <cx:pt idx="9854">1385</cx:pt>
          <cx:pt idx="9855">1782</cx:pt>
          <cx:pt idx="9856">1942</cx:pt>
          <cx:pt idx="9857">1386</cx:pt>
          <cx:pt idx="9858">375</cx:pt>
          <cx:pt idx="9859">1078</cx:pt>
          <cx:pt idx="9860">1095</cx:pt>
          <cx:pt idx="9861">1284</cx:pt>
          <cx:pt idx="9862">539</cx:pt>
          <cx:pt idx="9863">1195</cx:pt>
          <cx:pt idx="9864">235</cx:pt>
          <cx:pt idx="9865">3235</cx:pt>
          <cx:pt idx="9866">318</cx:pt>
          <cx:pt idx="9867">336</cx:pt>
          <cx:pt idx="9868">254</cx:pt>
          <cx:pt idx="9869">251</cx:pt>
          <cx:pt idx="9870">432</cx:pt>
          <cx:pt idx="9871">526</cx:pt>
          <cx:pt idx="9872">234</cx:pt>
          <cx:pt idx="9873">300</cx:pt>
          <cx:pt idx="9874">284</cx:pt>
          <cx:pt idx="9875">285</cx:pt>
          <cx:pt idx="9876">418</cx:pt>
          <cx:pt idx="9877">743</cx:pt>
          <cx:pt idx="9878">344</cx:pt>
          <cx:pt idx="9879">584</cx:pt>
          <cx:pt idx="9880">587</cx:pt>
          <cx:pt idx="9881">334</cx:pt>
          <cx:pt idx="9882">341</cx:pt>
          <cx:pt idx="9883">505</cx:pt>
          <cx:pt idx="9884">677</cx:pt>
          <cx:pt idx="9885">591</cx:pt>
          <cx:pt idx="9886">309</cx:pt>
          <cx:pt idx="9887">620</cx:pt>
          <cx:pt idx="9888">532</cx:pt>
          <cx:pt idx="9889">1105</cx:pt>
          <cx:pt idx="9890">663</cx:pt>
          <cx:pt idx="9891">592</cx:pt>
          <cx:pt idx="9892">1671</cx:pt>
          <cx:pt idx="9893">858</cx:pt>
          <cx:pt idx="9894">904</cx:pt>
          <cx:pt idx="9895">2384</cx:pt>
          <cx:pt idx="9896">2012</cx:pt>
          <cx:pt idx="9897">1290</cx:pt>
          <cx:pt idx="9898">1311</cx:pt>
          <cx:pt idx="9899">2023</cx:pt>
          <cx:pt idx="9900">1832</cx:pt>
          <cx:pt idx="9901">1014</cx:pt>
          <cx:pt idx="9902">846</cx:pt>
          <cx:pt idx="9903">1489</cx:pt>
          <cx:pt idx="9904">1403</cx:pt>
          <cx:pt idx="9905">1356</cx:pt>
          <cx:pt idx="9906">1448</cx:pt>
          <cx:pt idx="9907">2472</cx:pt>
          <cx:pt idx="9908">1906</cx:pt>
          <cx:pt idx="9909">1252</cx:pt>
          <cx:pt idx="9910">2036</cx:pt>
          <cx:pt idx="9911">1341</cx:pt>
          <cx:pt idx="9912">1196</cx:pt>
          <cx:pt idx="9913">2071</cx:pt>
          <cx:pt idx="9914">2187</cx:pt>
          <cx:pt idx="9915">1345</cx:pt>
          <cx:pt idx="9916">2290</cx:pt>
          <cx:pt idx="9917">1208</cx:pt>
          <cx:pt idx="9918">1467</cx:pt>
          <cx:pt idx="9919">2361</cx:pt>
          <cx:pt idx="9920">646</cx:pt>
          <cx:pt idx="9921">441</cx:pt>
          <cx:pt idx="9922">1041</cx:pt>
          <cx:pt idx="9923">1630</cx:pt>
          <cx:pt idx="9924">224</cx:pt>
          <cx:pt idx="9925">393</cx:pt>
          <cx:pt idx="9926">13030</cx:pt>
          <cx:pt idx="9927">22172</cx:pt>
          <cx:pt idx="9928">13636</cx:pt>
          <cx:pt idx="9929">4184</cx:pt>
          <cx:pt idx="9930">99309</cx:pt>
          <cx:pt idx="9931">209</cx:pt>
          <cx:pt idx="9932">2102</cx:pt>
          <cx:pt idx="9933">31132</cx:pt>
          <cx:pt idx="9934">1178</cx:pt>
          <cx:pt idx="9935">1978</cx:pt>
          <cx:pt idx="9936">1042</cx:pt>
          <cx:pt idx="9937">20806</cx:pt>
          <cx:pt idx="9938">1278</cx:pt>
          <cx:pt idx="9939">29932</cx:pt>
          <cx:pt idx="9940">55</cx:pt>
          <cx:pt idx="9941">15696</cx:pt>
          <cx:pt idx="9942">4792</cx:pt>
          <cx:pt idx="9943">58058</cx:pt>
          <cx:pt idx="9944">65087</cx:pt>
          <cx:pt idx="9945">555</cx:pt>
          <cx:pt idx="9946">482</cx:pt>
          <cx:pt idx="9947">22123</cx:pt>
          <cx:pt idx="9948">381672</cx:pt>
          <cx:pt idx="9949">31129</cx:pt>
          <cx:pt idx="9950">4073</cx:pt>
          <cx:pt idx="9951">6935</cx:pt>
          <cx:pt idx="9952">1511</cx:pt>
          <cx:pt idx="9953">7896</cx:pt>
          <cx:pt idx="9954">5017</cx:pt>
          <cx:pt idx="9955">3846</cx:pt>
          <cx:pt idx="9956">1563</cx:pt>
          <cx:pt idx="9957">9625</cx:pt>
          <cx:pt idx="9958">2767</cx:pt>
          <cx:pt idx="9959">1687</cx:pt>
          <cx:pt idx="9960">318</cx:pt>
          <cx:pt idx="9961">1476</cx:pt>
          <cx:pt idx="9962">1387</cx:pt>
          <cx:pt idx="9963">356</cx:pt>
          <cx:pt idx="9964">925</cx:pt>
          <cx:pt idx="9965">775</cx:pt>
          <cx:pt idx="9966">210</cx:pt>
          <cx:pt idx="9967">51392</cx:pt>
          <cx:pt idx="9968">3691</cx:pt>
          <cx:pt idx="9969">68894</cx:pt>
          <cx:pt idx="9970">3375</cx:pt>
          <cx:pt idx="9971">7358</cx:pt>
          <cx:pt idx="9972">143</cx:pt>
          <cx:pt idx="9973">26713</cx:pt>
          <cx:pt idx="9974">33091</cx:pt>
          <cx:pt idx="9975">155864</cx:pt>
          <cx:pt idx="9976">1038</cx:pt>
          <cx:pt idx="9977">48383</cx:pt>
          <cx:pt idx="9978">37051</cx:pt>
          <cx:pt idx="9979">11506</cx:pt>
          <cx:pt idx="9980">45</cx:pt>
          <cx:pt idx="9981">377</cx:pt>
          <cx:pt idx="9982">29</cx:pt>
          <cx:pt idx="9983">146</cx:pt>
          <cx:pt idx="9984">103</cx:pt>
          <cx:pt idx="9985">549</cx:pt>
          <cx:pt idx="9986">1508</cx:pt>
          <cx:pt idx="9987">130</cx:pt>
          <cx:pt idx="9988">63</cx:pt>
          <cx:pt idx="9989">235</cx:pt>
          <cx:pt idx="9990">96</cx:pt>
          <cx:pt idx="9991">267</cx:pt>
          <cx:pt idx="9992">130</cx:pt>
          <cx:pt idx="9993">658</cx:pt>
          <cx:pt idx="9994">90</cx:pt>
          <cx:pt idx="9995">447</cx:pt>
          <cx:pt idx="9996">90</cx:pt>
          <cx:pt idx="9997">558840</cx:pt>
          <cx:pt idx="9998">4624</cx:pt>
          <cx:pt idx="9999">11454</cx:pt>
          <cx:pt idx="10000">2174</cx:pt>
          <cx:pt idx="10001">9658</cx:pt>
          <cx:pt idx="10002">851</cx:pt>
          <cx:pt idx="10003">1576</cx:pt>
          <cx:pt idx="10004">2184</cx:pt>
          <cx:pt idx="10005">4749</cx:pt>
          <cx:pt idx="10006">4303</cx:pt>
          <cx:pt idx="10007">3624</cx:pt>
          <cx:pt idx="10008">4627</cx:pt>
          <cx:pt idx="10009">1070</cx:pt>
          <cx:pt idx="10010">13210</cx:pt>
          <cx:pt idx="10011">3229</cx:pt>
          <cx:pt idx="10012">7748</cx:pt>
          <cx:pt idx="10013">2834</cx:pt>
          <cx:pt idx="10014">5965</cx:pt>
          <cx:pt idx="10015">3126</cx:pt>
          <cx:pt idx="10016">5003</cx:pt>
          <cx:pt idx="10017">1995</cx:pt>
          <cx:pt idx="10018">5470</cx:pt>
          <cx:pt idx="10019">2023</cx:pt>
          <cx:pt idx="10020">10586</cx:pt>
          <cx:pt idx="10021">816</cx:pt>
          <cx:pt idx="10022">5873</cx:pt>
          <cx:pt idx="10023">12817</cx:pt>
          <cx:pt idx="10024">12780</cx:pt>
          <cx:pt idx="10025">932</cx:pt>
          <cx:pt idx="10026">29742</cx:pt>
          <cx:pt idx="10027">1031</cx:pt>
          <cx:pt idx="10028">1167</cx:pt>
          <cx:pt idx="10029">906</cx:pt>
          <cx:pt idx="10030">1213</cx:pt>
          <cx:pt idx="10031">0</cx:pt>
          <cx:pt idx="10032">2335</cx:pt>
          <cx:pt idx="10033">650</cx:pt>
          <cx:pt idx="10034">2352</cx:pt>
          <cx:pt idx="10035">1212</cx:pt>
          <cx:pt idx="10036">990</cx:pt>
          <cx:pt idx="10037">40</cx:pt>
          <cx:pt idx="10038">15676</cx:pt>
          <cx:pt idx="10039">694</cx:pt>
          <cx:pt idx="10040">989</cx:pt>
          <cx:pt idx="10041">594</cx:pt>
          <cx:pt idx="10042">1334</cx:pt>
          <cx:pt idx="10043">3096</cx:pt>
          <cx:pt idx="10044">1281</cx:pt>
          <cx:pt idx="10045">415</cx:pt>
          <cx:pt idx="10046">152</cx:pt>
          <cx:pt idx="10047">547</cx:pt>
          <cx:pt idx="10048">7193</cx:pt>
          <cx:pt idx="10049">21559</cx:pt>
          <cx:pt idx="10050">2351</cx:pt>
          <cx:pt idx="10051">694</cx:pt>
          <cx:pt idx="10052">526584</cx:pt>
          <cx:pt idx="10053">558</cx:pt>
          <cx:pt idx="10054">2898</cx:pt>
          <cx:pt idx="10055">3586</cx:pt>
          <cx:pt idx="10056">3290</cx:pt>
          <cx:pt idx="10057">2946</cx:pt>
          <cx:pt idx="10058">3623</cx:pt>
          <cx:pt idx="10059">3081</cx:pt>
          <cx:pt idx="10060">384</cx:pt>
          <cx:pt idx="10061">4923</cx:pt>
          <cx:pt idx="10062">2555</cx:pt>
          <cx:pt idx="10063">3078</cx:pt>
          <cx:pt idx="10064">3508</cx:pt>
          <cx:pt idx="10065">3442</cx:pt>
          <cx:pt idx="10066">4596</cx:pt>
          <cx:pt idx="10067">3641</cx:pt>
          <cx:pt idx="10068">4104</cx:pt>
          <cx:pt idx="10069">3202</cx:pt>
          <cx:pt idx="10070">2798</cx:pt>
          <cx:pt idx="10071">4447</cx:pt>
          <cx:pt idx="10072">1120</cx:pt>
          <cx:pt idx="10073">3631</cx:pt>
          <cx:pt idx="10074">3422</cx:pt>
          <cx:pt idx="10075">4428</cx:pt>
          <cx:pt idx="10076">2929</cx:pt>
          <cx:pt idx="10077">1449</cx:pt>
          <cx:pt idx="10078">2570</cx:pt>
          <cx:pt idx="10079">3125</cx:pt>
          <cx:pt idx="10080">4643</cx:pt>
          <cx:pt idx="10081">2858</cx:pt>
          <cx:pt idx="10082">3202</cx:pt>
          <cx:pt idx="10083">2268</cx:pt>
          <cx:pt idx="10084">1817</cx:pt>
          <cx:pt idx="10085">3186</cx:pt>
          <cx:pt idx="10086">7596</cx:pt>
          <cx:pt idx="10087">5486</cx:pt>
          <cx:pt idx="10088">2324</cx:pt>
          <cx:pt idx="10089">3114</cx:pt>
          <cx:pt idx="10090">3882</cx:pt>
          <cx:pt idx="10091">4562</cx:pt>
          <cx:pt idx="10092">1770</cx:pt>
          <cx:pt idx="10093">2460</cx:pt>
          <cx:pt idx="10094">4717</cx:pt>
          <cx:pt idx="10095">4779</cx:pt>
          <cx:pt idx="10096">3293</cx:pt>
          <cx:pt idx="10097">10531</cx:pt>
          <cx:pt idx="10098">4962</cx:pt>
          <cx:pt idx="10099">3389</cx:pt>
          <cx:pt idx="10100">3333</cx:pt>
          <cx:pt idx="10101">1961</cx:pt>
          <cx:pt idx="10102">2755</cx:pt>
          <cx:pt idx="10103">3092</cx:pt>
          <cx:pt idx="10104">4320</cx:pt>
          <cx:pt idx="10105">3377</cx:pt>
          <cx:pt idx="10106">2872</cx:pt>
          <cx:pt idx="10107">3567</cx:pt>
          <cx:pt idx="10108">3105</cx:pt>
          <cx:pt idx="10109">4381</cx:pt>
          <cx:pt idx="10110">2607</cx:pt>
          <cx:pt idx="10111">3142</cx:pt>
          <cx:pt idx="10112">2852</cx:pt>
          <cx:pt idx="10113">3108</cx:pt>
          <cx:pt idx="10114">2864</cx:pt>
          <cx:pt idx="10115">2520</cx:pt>
          <cx:pt idx="10116">2585</cx:pt>
          <cx:pt idx="10117">3086</cx:pt>
          <cx:pt idx="10118">2761</cx:pt>
          <cx:pt idx="10119">6126</cx:pt>
          <cx:pt idx="10120">3639</cx:pt>
          <cx:pt idx="10121">2398</cx:pt>
          <cx:pt idx="10122">47498</cx:pt>
          <cx:pt idx="10123">9541</cx:pt>
          <cx:pt idx="10124">8381</cx:pt>
          <cx:pt idx="10125">12207</cx:pt>
          <cx:pt idx="10126">69874</cx:pt>
          <cx:pt idx="10127">4325</cx:pt>
          <cx:pt idx="10128">1392</cx:pt>
          <cx:pt idx="10129">269</cx:pt>
          <cx:pt idx="10130">518</cx:pt>
          <cx:pt idx="10131">16567</cx:pt>
          <cx:pt idx="10132">349</cx:pt>
          <cx:pt idx="10133">1837</cx:pt>
          <cx:pt idx="10134">90</cx:pt>
          <cx:pt idx="10135">5049</cx:pt>
          <cx:pt idx="10136">8881</cx:pt>
          <cx:pt idx="10137">1287</cx:pt>
          <cx:pt idx="10138">3355</cx:pt>
          <cx:pt idx="10139">700</cx:pt>
          <cx:pt idx="10140">18647</cx:pt>
          <cx:pt idx="10141">1019</cx:pt>
          <cx:pt idx="10142">2489</cx:pt>
          <cx:pt idx="10143">4479</cx:pt>
          <cx:pt idx="10144">2474</cx:pt>
          <cx:pt idx="10145">3032</cx:pt>
          <cx:pt idx="10146">2324</cx:pt>
          <cx:pt idx="10147">4423</cx:pt>
          <cx:pt idx="10148">2766</cx:pt>
          <cx:pt idx="10149">2193</cx:pt>
          <cx:pt idx="10150">4115</cx:pt>
          <cx:pt idx="10151">78</cx:pt>
          <cx:pt idx="10152">3784</cx:pt>
          <cx:pt idx="10153">244</cx:pt>
          <cx:pt idx="10154">4874</cx:pt>
          <cx:pt idx="10155">18799</cx:pt>
          <cx:pt idx="10156">5798</cx:pt>
          <cx:pt idx="10157">44563</cx:pt>
          <cx:pt idx="10158">85590</cx:pt>
          <cx:pt idx="10159">4443</cx:pt>
          <cx:pt idx="10160">23610</cx:pt>
          <cx:pt idx="10161">53015</cx:pt>
          <cx:pt idx="10162">6050</cx:pt>
          <cx:pt idx="10163">1378</cx:pt>
          <cx:pt idx="10164">11375</cx:pt>
          <cx:pt idx="10165">7227</cx:pt>
          <cx:pt idx="10166">9509</cx:pt>
          <cx:pt idx="10167">6995</cx:pt>
          <cx:pt idx="10168">13145</cx:pt>
          <cx:pt idx="10169">4405</cx:pt>
          <cx:pt idx="10170">7593</cx:pt>
          <cx:pt idx="10171">3519</cx:pt>
          <cx:pt idx="10172">8717</cx:pt>
          <cx:pt idx="10173">9783</cx:pt>
          <cx:pt idx="10174">7998</cx:pt>
          <cx:pt idx="10175">6016</cx:pt>
          <cx:pt idx="10176">1567</cx:pt>
          <cx:pt idx="10177">14604</cx:pt>
          <cx:pt idx="10178">12616</cx:pt>
          <cx:pt idx="10179">10598</cx:pt>
          <cx:pt idx="10180">10526</cx:pt>
          <cx:pt idx="10181">14752</cx:pt>
          <cx:pt idx="10182">22534</cx:pt>
          <cx:pt idx="10183">7210</cx:pt>
          <cx:pt idx="10184">10837</cx:pt>
          <cx:pt idx="10185">13001</cx:pt>
          <cx:pt idx="10186">11041</cx:pt>
          <cx:pt idx="10187">11064</cx:pt>
          <cx:pt idx="10188">947</cx:pt>
          <cx:pt idx="10189">355</cx:pt>
          <cx:pt idx="10190">1607</cx:pt>
          <cx:pt idx="10191">552</cx:pt>
          <cx:pt idx="10192">2911</cx:pt>
          <cx:pt idx="10193">2341</cx:pt>
          <cx:pt idx="10194">2602</cx:pt>
          <cx:pt idx="10195">7833</cx:pt>
          <cx:pt idx="10196">33509</cx:pt>
          <cx:pt idx="10197">4373</cx:pt>
          <cx:pt idx="10198">2134</cx:pt>
          <cx:pt idx="10199">3394</cx:pt>
          <cx:pt idx="10200">1696</cx:pt>
          <cx:pt idx="10201">1193</cx:pt>
          <cx:pt idx="10202">103614</cx:pt>
          <cx:pt idx="10203">24886</cx:pt>
          <cx:pt idx="10204">708</cx:pt>
          <cx:pt idx="10205">9180</cx:pt>
          <cx:pt idx="10206">3361</cx:pt>
          <cx:pt idx="10207">7076</cx:pt>
          <cx:pt idx="10208">7452</cx:pt>
          <cx:pt idx="10209">115178</cx:pt>
          <cx:pt idx="10210">6011</cx:pt>
          <cx:pt idx="10211">17554</cx:pt>
          <cx:pt idx="10212">2832</cx:pt>
          <cx:pt idx="10213">1402</cx:pt>
          <cx:pt idx="10214">1492</cx:pt>
          <cx:pt idx="10215">2172</cx:pt>
          <cx:pt idx="10216">2259</cx:pt>
          <cx:pt idx="10217">2016</cx:pt>
          <cx:pt idx="10218">1987</cx:pt>
          <cx:pt idx="10219">2842</cx:pt>
          <cx:pt idx="10220">2443</cx:pt>
          <cx:pt idx="10221">2260</cx:pt>
          <cx:pt idx="10222">2191</cx:pt>
          <cx:pt idx="10223">1709</cx:pt>
          <cx:pt idx="10224">4325</cx:pt>
          <cx:pt idx="10225">2821</cx:pt>
          <cx:pt idx="10226">280</cx:pt>
          <cx:pt idx="10227">12174</cx:pt>
          <cx:pt idx="10228">17571</cx:pt>
          <cx:pt idx="10229">19164</cx:pt>
          <cx:pt idx="10230">11952</cx:pt>
          <cx:pt idx="10231">6221</cx:pt>
          <cx:pt idx="10232">12503</cx:pt>
          <cx:pt idx="10233">6848</cx:pt>
          <cx:pt idx="10234">14523</cx:pt>
          <cx:pt idx="10235">11031</cx:pt>
          <cx:pt idx="10236">61118</cx:pt>
          <cx:pt idx="10237">13269</cx:pt>
          <cx:pt idx="10238">5708</cx:pt>
          <cx:pt idx="10239">330</cx:pt>
          <cx:pt idx="10240">982</cx:pt>
          <cx:pt idx="10241">5623</cx:pt>
          <cx:pt idx="10242">5700</cx:pt>
          <cx:pt idx="10243">24895</cx:pt>
          <cx:pt idx="10244">996</cx:pt>
          <cx:pt idx="10245">6326</cx:pt>
          <cx:pt idx="10246">2105</cx:pt>
          <cx:pt idx="10247">22751</cx:pt>
          <cx:pt idx="10248">316287</cx:pt>
          <cx:pt idx="10249">45237</cx:pt>
          <cx:pt idx="10250">24354</cx:pt>
          <cx:pt idx="10251">19118</cx:pt>
          <cx:pt idx="10252">4124</cx:pt>
          <cx:pt idx="10253">2690</cx:pt>
          <cx:pt idx="10254">4930</cx:pt>
          <cx:pt idx="10255">322634</cx:pt>
          <cx:pt idx="10256">820</cx:pt>
          <cx:pt idx="10257">16744</cx:pt>
          <cx:pt idx="10258">18100</cx:pt>
          <cx:pt idx="10259">12118</cx:pt>
          <cx:pt idx="10260">30651</cx:pt>
          <cx:pt idx="10261">46342</cx:pt>
          <cx:pt idx="10262">393</cx:pt>
          <cx:pt idx="10263">16034</cx:pt>
          <cx:pt idx="10264">1124</cx:pt>
          <cx:pt idx="10265">950</cx:pt>
          <cx:pt idx="10266">5466</cx:pt>
          <cx:pt idx="10267">484</cx:pt>
          <cx:pt idx="10268">3767</cx:pt>
          <cx:pt idx="10269">5250</cx:pt>
          <cx:pt idx="10270">1038</cx:pt>
          <cx:pt idx="10271">1689</cx:pt>
          <cx:pt idx="10272">5704</cx:pt>
          <cx:pt idx="10273">7594</cx:pt>
          <cx:pt idx="10274">1053</cx:pt>
          <cx:pt idx="10275">612</cx:pt>
          <cx:pt idx="10276">5486</cx:pt>
          <cx:pt idx="10277">9581</cx:pt>
          <cx:pt idx="10278">1474</cx:pt>
          <cx:pt idx="10279">2943</cx:pt>
          <cx:pt idx="10280">3326</cx:pt>
          <cx:pt idx="10281">4078</cx:pt>
          <cx:pt idx="10282">5370</cx:pt>
          <cx:pt idx="10283">256979</cx:pt>
          <cx:pt idx="10284">1606</cx:pt>
          <cx:pt idx="10285">814</cx:pt>
          <cx:pt idx="10286">0</cx:pt>
          <cx:pt idx="10287">418403</cx:pt>
          <cx:pt idx="10288">5752</cx:pt>
          <cx:pt idx="10289">3630</cx:pt>
          <cx:pt idx="10290">471</cx:pt>
          <cx:pt idx="10291">4470</cx:pt>
          <cx:pt idx="10292">289</cx:pt>
          <cx:pt idx="10293">984</cx:pt>
          <cx:pt idx="10294">1403</cx:pt>
          <cx:pt idx="10295">42469</cx:pt>
          <cx:pt idx="10296">16569</cx:pt>
          <cx:pt idx="10297">485272</cx:pt>
          <cx:pt idx="10298">24441</cx:pt>
          <cx:pt idx="10299">228464</cx:pt>
          <cx:pt idx="10300">8</cx:pt>
          <cx:pt idx="10301">3047</cx:pt>
          <cx:pt idx="10302">11267</cx:pt>
          <cx:pt idx="10303">11886</cx:pt>
          <cx:pt idx="10304">3682</cx:pt>
          <cx:pt idx="10305">17176</cx:pt>
          <cx:pt idx="10306">49</cx:pt>
          <cx:pt idx="10307">282</cx:pt>
          <cx:pt idx="10308">1780</cx:pt>
          <cx:pt idx="10309">4604</cx:pt>
          <cx:pt idx="10310">2870</cx:pt>
          <cx:pt idx="10311">793</cx:pt>
          <cx:pt idx="10312">309</cx:pt>
          <cx:pt idx="10313">571</cx:pt>
          <cx:pt idx="10314">155</cx:pt>
          <cx:pt idx="10315">0</cx:pt>
          <cx:pt idx="10316">135</cx:pt>
          <cx:pt idx="10317">7767</cx:pt>
          <cx:pt idx="10318">1332</cx:pt>
          <cx:pt idx="10319">988</cx:pt>
          <cx:pt idx="10320">1151</cx:pt>
          <cx:pt idx="10321">949</cx:pt>
          <cx:pt idx="10322">1862</cx:pt>
          <cx:pt idx="10323">249</cx:pt>
          <cx:pt idx="10324">396</cx:pt>
          <cx:pt idx="10325">1067</cx:pt>
          <cx:pt idx="10326">1872</cx:pt>
          <cx:pt idx="10327">4253</cx:pt>
          <cx:pt idx="10328">18022</cx:pt>
          <cx:pt idx="10329">446</cx:pt>
          <cx:pt idx="10330">4371</cx:pt>
          <cx:pt idx="10331">856</cx:pt>
          <cx:pt idx="10332">1551</cx:pt>
          <cx:pt idx="10333">618</cx:pt>
          <cx:pt idx="10334">419</cx:pt>
          <cx:pt idx="10335">2014</cx:pt>
          <cx:pt idx="10336">82</cx:pt>
          <cx:pt idx="10337">397</cx:pt>
          <cx:pt idx="10338">798</cx:pt>
          <cx:pt idx="10339">2954</cx:pt>
          <cx:pt idx="10340">4588</cx:pt>
          <cx:pt idx="10341">1548</cx:pt>
          <cx:pt idx="10342">288</cx:pt>
          <cx:pt idx="10343">1345</cx:pt>
          <cx:pt idx="10344">464</cx:pt>
          <cx:pt idx="10345">36</cx:pt>
          <cx:pt idx="10346">150</cx:pt>
          <cx:pt idx="10347">1759</cx:pt>
          <cx:pt idx="10348">745</cx:pt>
          <cx:pt idx="10349">4243</cx:pt>
          <cx:pt idx="10350">1192</cx:pt>
          <cx:pt idx="10351">423</cx:pt>
          <cx:pt idx="10352">52</cx:pt>
          <cx:pt idx="10353">957</cx:pt>
          <cx:pt idx="10354">1627</cx:pt>
          <cx:pt idx="10355">960</cx:pt>
          <cx:pt idx="10356">3934</cx:pt>
          <cx:pt idx="10357">1231</cx:pt>
          <cx:pt idx="10358">362</cx:pt>
          <cx:pt idx="10359">1507</cx:pt>
          <cx:pt idx="10360">354</cx:pt>
          <cx:pt idx="10361">1263</cx:pt>
          <cx:pt idx="10362">267</cx:pt>
          <cx:pt idx="10363">2916</cx:pt>
          <cx:pt idx="10364">304</cx:pt>
          <cx:pt idx="10365">1702</cx:pt>
          <cx:pt idx="10366">1284</cx:pt>
          <cx:pt idx="10367">8898</cx:pt>
          <cx:pt idx="10368">992</cx:pt>
          <cx:pt idx="10369">312</cx:pt>
          <cx:pt idx="10370">8983</cx:pt>
          <cx:pt idx="10371">148</cx:pt>
          <cx:pt idx="10372">265</cx:pt>
          <cx:pt idx="10373">905</cx:pt>
          <cx:pt idx="10374">1541</cx:pt>
          <cx:pt idx="10375">0</cx:pt>
          <cx:pt idx="10376">1191</cx:pt>
          <cx:pt idx="10377">122</cx:pt>
          <cx:pt idx="10378">152</cx:pt>
          <cx:pt idx="10379">17831</cx:pt>
          <cx:pt idx="10380">1022</cx:pt>
          <cx:pt idx="10381">1216</cx:pt>
          <cx:pt idx="10382">12103</cx:pt>
          <cx:pt idx="10383">1218</cx:pt>
          <cx:pt idx="10384">3652</cx:pt>
          <cx:pt idx="10385">3894</cx:pt>
          <cx:pt idx="10386">1327</cx:pt>
          <cx:pt idx="10387">1519</cx:pt>
          <cx:pt idx="10388">978</cx:pt>
          <cx:pt idx="10389">3535</cx:pt>
          <cx:pt idx="10390">687</cx:pt>
          <cx:pt idx="10391">4767</cx:pt>
          <cx:pt idx="10392">232</cx:pt>
          <cx:pt idx="10393">32029</cx:pt>
          <cx:pt idx="10394">28812</cx:pt>
          <cx:pt idx="10395">752</cx:pt>
          <cx:pt idx="10396">4539</cx:pt>
          <cx:pt idx="10397">10621</cx:pt>
          <cx:pt idx="10398">526</cx:pt>
          <cx:pt idx="10399">18302</cx:pt>
          <cx:pt idx="10400">1256</cx:pt>
          <cx:pt idx="10401">60702</cx:pt>
          <cx:pt idx="10402">2495</cx:pt>
          <cx:pt idx="10403">903</cx:pt>
          <cx:pt idx="10404">17438</cx:pt>
          <cx:pt idx="10405">31550</cx:pt>
          <cx:pt idx="10406">37338</cx:pt>
          <cx:pt idx="10407">23743</cx:pt>
          <cx:pt idx="10408">23776</cx:pt>
          <cx:pt idx="10409">25256</cx:pt>
          <cx:pt idx="10410">32210</cx:pt>
          <cx:pt idx="10411">18204</cx:pt>
          <cx:pt idx="10412">18301</cx:pt>
          <cx:pt idx="10413">19152</cx:pt>
          <cx:pt idx="10414">13063</cx:pt>
          <cx:pt idx="10415">15063</cx:pt>
          <cx:pt idx="10416">10934</cx:pt>
          <cx:pt idx="10417">21047</cx:pt>
          <cx:pt idx="10418">18527</cx:pt>
          <cx:pt idx="10419">19893</cx:pt>
          <cx:pt idx="10420">19882</cx:pt>
          <cx:pt idx="10421">68565</cx:pt>
          <cx:pt idx="10422">29328</cx:pt>
          <cx:pt idx="10423">4567</cx:pt>
          <cx:pt idx="10424">2852</cx:pt>
          <cx:pt idx="10425">2529</cx:pt>
          <cx:pt idx="10426">221</cx:pt>
          <cx:pt idx="10427">316</cx:pt>
          <cx:pt idx="10428">281</cx:pt>
          <cx:pt idx="10429">350</cx:pt>
          <cx:pt idx="10430">379</cx:pt>
          <cx:pt idx="10431">567</cx:pt>
          <cx:pt idx="10432">642</cx:pt>
          <cx:pt idx="10433">544</cx:pt>
          <cx:pt idx="10434">83</cx:pt>
          <cx:pt idx="10435">2451</cx:pt>
          <cx:pt idx="10436">78927</cx:pt>
          <cx:pt idx="10437">4476</cx:pt>
          <cx:pt idx="10438">23674</cx:pt>
          <cx:pt idx="10439">12250</cx:pt>
          <cx:pt idx="10440">5247</cx:pt>
          <cx:pt idx="10441">2014</cx:pt>
          <cx:pt idx="10442">145804</cx:pt>
          <cx:pt idx="10443">146950</cx:pt>
          <cx:pt idx="10444">55111</cx:pt>
          <cx:pt idx="10445">16083</cx:pt>
          <cx:pt idx="10446">5036</cx:pt>
          <cx:pt idx="10447">3868</cx:pt>
          <cx:pt idx="10448">18580</cx:pt>
          <cx:pt idx="10449">5144</cx:pt>
          <cx:pt idx="10450">3083</cx:pt>
          <cx:pt idx="10451">55493</cx:pt>
          <cx:pt idx="10452">11318</cx:pt>
          <cx:pt idx="10453">2243</cx:pt>
          <cx:pt idx="10454">12263</cx:pt>
          <cx:pt idx="10455">78540</cx:pt>
          <cx:pt idx="10456">1502</cx:pt>
          <cx:pt idx="10457">1226</cx:pt>
          <cx:pt idx="10458">22562</cx:pt>
          <cx:pt idx="10459">9024</cx:pt>
          <cx:pt idx="10460">75159</cx:pt>
          <cx:pt idx="10461">18774</cx:pt>
          <cx:pt idx="10462">2821</cx:pt>
          <cx:pt idx="10463">3213</cx:pt>
          <cx:pt idx="10464">210781</cx:pt>
          <cx:pt idx="10465">438</cx:pt>
          <cx:pt idx="10466">10</cx:pt>
          <cx:pt idx="10467">21</cx:pt>
          <cx:pt idx="10468">20</cx:pt>
          <cx:pt idx="10469">22</cx:pt>
          <cx:pt idx="10470">29</cx:pt>
          <cx:pt idx="10471">46</cx:pt>
          <cx:pt idx="10472">19</cx:pt>
          <cx:pt idx="10473">28</cx:pt>
          <cx:pt idx="10474">78561</cx:pt>
          <cx:pt idx="10475">122490</cx:pt>
          <cx:pt idx="10476">259</cx:pt>
          <cx:pt idx="10477">26665</cx:pt>
          <cx:pt idx="10478">35880</cx:pt>
          <cx:pt idx="10479">5266</cx:pt>
          <cx:pt idx="10480">326389</cx:pt>
          <cx:pt idx="10481">10112</cx:pt>
          <cx:pt idx="10482">12429</cx:pt>
          <cx:pt idx="10483">5447</cx:pt>
          <cx:pt idx="10484">3574</cx:pt>
          <cx:pt idx="10485">1651</cx:pt>
          <cx:pt idx="10486">1639</cx:pt>
          <cx:pt idx="10487">7624</cx:pt>
          <cx:pt idx="10488">1764</cx:pt>
          <cx:pt idx="10489">899</cx:pt>
          <cx:pt idx="10490">285</cx:pt>
          <cx:pt idx="10491">275</cx:pt>
          <cx:pt idx="10492">855</cx:pt>
          <cx:pt idx="10493">46853</cx:pt>
          <cx:pt idx="10494">11808</cx:pt>
          <cx:pt idx="10495">14574</cx:pt>
          <cx:pt idx="10496">10099</cx:pt>
          <cx:pt idx="10497">6232</cx:pt>
          <cx:pt idx="10498">7653</cx:pt>
          <cx:pt idx="10499">11620</cx:pt>
          <cx:pt idx="10500">9835</cx:pt>
          <cx:pt idx="10501">19419</cx:pt>
          <cx:pt idx="10502">23428</cx:pt>
          <cx:pt idx="10503">6982</cx:pt>
          <cx:pt idx="10504">6328</cx:pt>
          <cx:pt idx="10505">13442</cx:pt>
          <cx:pt idx="10506">17373</cx:pt>
          <cx:pt idx="10507">7648</cx:pt>
          <cx:pt idx="10508">11702</cx:pt>
          <cx:pt idx="10509">12867</cx:pt>
          <cx:pt idx="10510">10646</cx:pt>
          <cx:pt idx="10511">5204</cx:pt>
          <cx:pt idx="10512">15974</cx:pt>
          <cx:pt idx="10513">15007</cx:pt>
          <cx:pt idx="10514">353</cx:pt>
          <cx:pt idx="10515">5610</cx:pt>
          <cx:pt idx="10516">42013</cx:pt>
          <cx:pt idx="10517">3335</cx:pt>
          <cx:pt idx="10518">2860</cx:pt>
          <cx:pt idx="10519">3430</cx:pt>
          <cx:pt idx="10520">2852</cx:pt>
          <cx:pt idx="10521">5324</cx:pt>
          <cx:pt idx="10522">4323</cx:pt>
          <cx:pt idx="10523">29444</cx:pt>
          <cx:pt idx="10524">3196</cx:pt>
          <cx:pt idx="10525">23798</cx:pt>
          <cx:pt idx="10526">2207</cx:pt>
          <cx:pt idx="10527">1878</cx:pt>
          <cx:pt idx="10528">2758</cx:pt>
          <cx:pt idx="10529">437</cx:pt>
          <cx:pt idx="10530">660</cx:pt>
          <cx:pt idx="10531">649</cx:pt>
          <cx:pt idx="10532">996</cx:pt>
          <cx:pt idx="10533">812</cx:pt>
          <cx:pt idx="10534">4518</cx:pt>
          <cx:pt idx="10535">4746</cx:pt>
          <cx:pt idx="10536">966</cx:pt>
          <cx:pt idx="10537">2409</cx:pt>
          <cx:pt idx="10538">1695</cx:pt>
          <cx:pt idx="10539">1693</cx:pt>
          <cx:pt idx="10540">1176</cx:pt>
          <cx:pt idx="10541">3532</cx:pt>
          <cx:pt idx="10542">3441</cx:pt>
          <cx:pt idx="10543">1855</cx:pt>
          <cx:pt idx="10544">1111</cx:pt>
          <cx:pt idx="10545">1403</cx:pt>
          <cx:pt idx="10546">1544</cx:pt>
          <cx:pt idx="10547">1048</cx:pt>
          <cx:pt idx="10548">2233</cx:pt>
          <cx:pt idx="10549">207</cx:pt>
          <cx:pt idx="10550">2379</cx:pt>
          <cx:pt idx="10551">115308</cx:pt>
          <cx:pt idx="10552">4259</cx:pt>
          <cx:pt idx="10553">11289</cx:pt>
          <cx:pt idx="10554">593</cx:pt>
          <cx:pt idx="10555">20106</cx:pt>
          <cx:pt idx="10556">23516</cx:pt>
          <cx:pt idx="10557">2488</cx:pt>
          <cx:pt idx="10558">85011</cx:pt>
          <cx:pt idx="10559">6570</cx:pt>
          <cx:pt idx="10560">2093</cx:pt>
          <cx:pt idx="10561">2184</cx:pt>
          <cx:pt idx="10562">3176</cx:pt>
          <cx:pt idx="10563">257</cx:pt>
          <cx:pt idx="10564">9636</cx:pt>
          <cx:pt idx="10565">23322</cx:pt>
          <cx:pt idx="10566">295</cx:pt>
          <cx:pt idx="10567">812</cx:pt>
          <cx:pt idx="10568">3721</cx:pt>
          <cx:pt idx="10569">1394</cx:pt>
          <cx:pt idx="10570">5983</cx:pt>
          <cx:pt idx="10571">3142</cx:pt>
          <cx:pt idx="10572">41540</cx:pt>
          <cx:pt idx="10573">32</cx:pt>
          <cx:pt idx="10574">76297</cx:pt>
          <cx:pt idx="10575">3995</cx:pt>
          <cx:pt idx="10576">2441</cx:pt>
          <cx:pt idx="10577">2891</cx:pt>
          <cx:pt idx="10578">5569</cx:pt>
          <cx:pt idx="10579">6145</cx:pt>
          <cx:pt idx="10580">5445</cx:pt>
          <cx:pt idx="10581">7902</cx:pt>
          <cx:pt idx="10582">5975</cx:pt>
          <cx:pt idx="10583">10081</cx:pt>
          <cx:pt idx="10584">4531</cx:pt>
          <cx:pt idx="10585">7397</cx:pt>
          <cx:pt idx="10586">10510</cx:pt>
          <cx:pt idx="10587">1874</cx:pt>
          <cx:pt idx="10588">8473</cx:pt>
          <cx:pt idx="10589">13780</cx:pt>
          <cx:pt idx="10590">3809</cx:pt>
          <cx:pt idx="10591">2626</cx:pt>
          <cx:pt idx="10592">21695</cx:pt>
          <cx:pt idx="10593">27767</cx:pt>
          <cx:pt idx="10594">11073</cx:pt>
          <cx:pt idx="10595">2609</cx:pt>
          <cx:pt idx="10596">154</cx:pt>
          <cx:pt idx="10597">481</cx:pt>
          <cx:pt idx="10598">380</cx:pt>
          <cx:pt idx="10599">711</cx:pt>
          <cx:pt idx="10600">563</cx:pt>
          <cx:pt idx="10601">227</cx:pt>
          <cx:pt idx="10602">1343</cx:pt>
          <cx:pt idx="10603">3590</cx:pt>
          <cx:pt idx="10604">1266</cx:pt>
          <cx:pt idx="10605">3641</cx:pt>
          <cx:pt idx="10606">14592</cx:pt>
          <cx:pt idx="10607">161</cx:pt>
          <cx:pt idx="10608">56</cx:pt>
          <cx:pt idx="10609">450</cx:pt>
          <cx:pt idx="10610">1355</cx:pt>
          <cx:pt idx="10611">2089</cx:pt>
          <cx:pt idx="10612">4772</cx:pt>
          <cx:pt idx="10613">10943</cx:pt>
          <cx:pt idx="10614">56914</cx:pt>
          <cx:pt idx="10615">745504</cx:pt>
          <cx:pt idx="10616">10867</cx:pt>
          <cx:pt idx="10617">1670</cx:pt>
          <cx:pt idx="10618">530</cx:pt>
          <cx:pt idx="10619">533</cx:pt>
          <cx:pt idx="10620">313</cx:pt>
          <cx:pt idx="10621">646</cx:pt>
          <cx:pt idx="10622">250</cx:pt>
          <cx:pt idx="10623">822</cx:pt>
          <cx:pt idx="10624">431</cx:pt>
          <cx:pt idx="10625">832</cx:pt>
          <cx:pt idx="10626">428</cx:pt>
          <cx:pt idx="10627">149</cx:pt>
          <cx:pt idx="10628">131</cx:pt>
          <cx:pt idx="10629">118</cx:pt>
          <cx:pt idx="10630">811</cx:pt>
          <cx:pt idx="10631">350</cx:pt>
          <cx:pt idx="10632">72</cx:pt>
          <cx:pt idx="10633">99</cx:pt>
          <cx:pt idx="10634">190</cx:pt>
          <cx:pt idx="10635">219</cx:pt>
          <cx:pt idx="10636">101</cx:pt>
          <cx:pt idx="10637">465</cx:pt>
          <cx:pt idx="10638">344</cx:pt>
          <cx:pt idx="10639">471</cx:pt>
          <cx:pt idx="10640">812</cx:pt>
          <cx:pt idx="10641">367</cx:pt>
          <cx:pt idx="10642">327</cx:pt>
          <cx:pt idx="10643">371</cx:pt>
          <cx:pt idx="10644">389</cx:pt>
          <cx:pt idx="10645">523</cx:pt>
          <cx:pt idx="10646">462</cx:pt>
          <cx:pt idx="10647">452</cx:pt>
          <cx:pt idx="10648">716</cx:pt>
          <cx:pt idx="10649">242</cx:pt>
          <cx:pt idx="10650">381</cx:pt>
          <cx:pt idx="10651">360</cx:pt>
          <cx:pt idx="10652">488</cx:pt>
          <cx:pt idx="10653">531</cx:pt>
          <cx:pt idx="10654">592</cx:pt>
          <cx:pt idx="10655">788</cx:pt>
          <cx:pt idx="10656">834</cx:pt>
          <cx:pt idx="10657">553</cx:pt>
          <cx:pt idx="10658">459</cx:pt>
          <cx:pt idx="10659">1036</cx:pt>
          <cx:pt idx="10660">281</cx:pt>
          <cx:pt idx="10661">457</cx:pt>
          <cx:pt idx="10662">433</cx:pt>
          <cx:pt idx="10663">296</cx:pt>
          <cx:pt idx="10664">416</cx:pt>
          <cx:pt idx="10665">407</cx:pt>
          <cx:pt idx="10666">871</cx:pt>
          <cx:pt idx="10667">553</cx:pt>
          <cx:pt idx="10668">574</cx:pt>
          <cx:pt idx="10669">694</cx:pt>
          <cx:pt idx="10670">668</cx:pt>
          <cx:pt idx="10671">493</cx:pt>
          <cx:pt idx="10672">712</cx:pt>
          <cx:pt idx="10673">487</cx:pt>
          <cx:pt idx="10674">521</cx:pt>
          <cx:pt idx="10675">423</cx:pt>
          <cx:pt idx="10676">590</cx:pt>
          <cx:pt idx="10677">550</cx:pt>
          <cx:pt idx="10678">61</cx:pt>
          <cx:pt idx="10679">850</cx:pt>
          <cx:pt idx="10680">364</cx:pt>
          <cx:pt idx="10681">17637</cx:pt>
          <cx:pt idx="10682">1156</cx:pt>
          <cx:pt idx="10683">355</cx:pt>
          <cx:pt idx="10684">16829</cx:pt>
          <cx:pt idx="10685">818</cx:pt>
          <cx:pt idx="10686">1596</cx:pt>
          <cx:pt idx="10687">1120</cx:pt>
          <cx:pt idx="10688">853</cx:pt>
          <cx:pt idx="10689">523</cx:pt>
          <cx:pt idx="10690">685</cx:pt>
          <cx:pt idx="10691">444</cx:pt>
          <cx:pt idx="10692">739</cx:pt>
          <cx:pt idx="10693">399</cx:pt>
          <cx:pt idx="10694">579</cx:pt>
          <cx:pt idx="10695">555</cx:pt>
          <cx:pt idx="10696">453</cx:pt>
          <cx:pt idx="10697">389</cx:pt>
          <cx:pt idx="10698">757</cx:pt>
          <cx:pt idx="10699">596</cx:pt>
          <cx:pt idx="10700">553</cx:pt>
          <cx:pt idx="10701">392</cx:pt>
          <cx:pt idx="10702">1065</cx:pt>
          <cx:pt idx="10703">478</cx:pt>
          <cx:pt idx="10704">370</cx:pt>
          <cx:pt idx="10705">481</cx:pt>
          <cx:pt idx="10706">344</cx:pt>
          <cx:pt idx="10707">982</cx:pt>
          <cx:pt idx="10708">776</cx:pt>
          <cx:pt idx="10709">765</cx:pt>
          <cx:pt idx="10710">1284</cx:pt>
          <cx:pt idx="10711">575</cx:pt>
          <cx:pt idx="10712">680</cx:pt>
          <cx:pt idx="10713">712</cx:pt>
          <cx:pt idx="10714">1156</cx:pt>
          <cx:pt idx="10715">640</cx:pt>
          <cx:pt idx="10716">332</cx:pt>
          <cx:pt idx="10717">621</cx:pt>
          <cx:pt idx="10718">620</cx:pt>
          <cx:pt idx="10719">379</cx:pt>
          <cx:pt idx="10720">863</cx:pt>
          <cx:pt idx="10721">661</cx:pt>
          <cx:pt idx="10722">651</cx:pt>
          <cx:pt idx="10723">1428</cx:pt>
          <cx:pt idx="10724">802</cx:pt>
          <cx:pt idx="10725">1452</cx:pt>
          <cx:pt idx="10726">744</cx:pt>
          <cx:pt idx="10727">931</cx:pt>
          <cx:pt idx="10728">1299</cx:pt>
          <cx:pt idx="10729">1776</cx:pt>
          <cx:pt idx="10730">1040</cx:pt>
          <cx:pt idx="10731">967</cx:pt>
          <cx:pt idx="10732">1539</cx:pt>
          <cx:pt idx="10733">1582</cx:pt>
          <cx:pt idx="10734">1260</cx:pt>
          <cx:pt idx="10735">2584</cx:pt>
          <cx:pt idx="10736">3340</cx:pt>
          <cx:pt idx="10737">1734</cx:pt>
          <cx:pt idx="10738">2841</cx:pt>
          <cx:pt idx="10739">1301</cx:pt>
          <cx:pt idx="10740">1826</cx:pt>
          <cx:pt idx="10741">6930</cx:pt>
          <cx:pt idx="10742">1414</cx:pt>
          <cx:pt idx="10743">909</cx:pt>
          <cx:pt idx="10744">905</cx:pt>
          <cx:pt idx="10745">717</cx:pt>
          <cx:pt idx="10746">2165</cx:pt>
          <cx:pt idx="10747">1787</cx:pt>
          <cx:pt idx="10748">5330</cx:pt>
          <cx:pt idx="10749">1370</cx:pt>
          <cx:pt idx="10750">1238</cx:pt>
          <cx:pt idx="10751">1774</cx:pt>
          <cx:pt idx="10752">1476</cx:pt>
          <cx:pt idx="10753">1581</cx:pt>
          <cx:pt idx="10754">1251</cx:pt>
          <cx:pt idx="10755">5409</cx:pt>
          <cx:pt idx="10756">2364</cx:pt>
          <cx:pt idx="10757">1476</cx:pt>
          <cx:pt idx="10758">1597</cx:pt>
          <cx:pt idx="10759">1342</cx:pt>
          <cx:pt idx="10760">203</cx:pt>
          <cx:pt idx="10761">443</cx:pt>
          <cx:pt idx="10762">207</cx:pt>
          <cx:pt idx="10763">623</cx:pt>
          <cx:pt idx="10764">170</cx:pt>
          <cx:pt idx="10765">532</cx:pt>
          <cx:pt idx="10766">692</cx:pt>
          <cx:pt idx="10767">248</cx:pt>
          <cx:pt idx="10768">45576</cx:pt>
          <cx:pt idx="10769">4547</cx:pt>
          <cx:pt idx="10770">19215</cx:pt>
          <cx:pt idx="10771">6779</cx:pt>
          <cx:pt idx="10772">31936</cx:pt>
          <cx:pt idx="10773">4179</cx:pt>
          <cx:pt idx="10774">2244</cx:pt>
          <cx:pt idx="10775">40043</cx:pt>
          <cx:pt idx="10776">967</cx:pt>
          <cx:pt idx="10777">986</cx:pt>
          <cx:pt idx="10778">8255</cx:pt>
          <cx:pt idx="10779">3507</cx:pt>
          <cx:pt idx="10780">3225</cx:pt>
          <cx:pt idx="10781">28554</cx:pt>
          <cx:pt idx="10782">7962</cx:pt>
          <cx:pt idx="10783">2533</cx:pt>
          <cx:pt idx="10784">3904</cx:pt>
          <cx:pt idx="10785">1182</cx:pt>
          <cx:pt idx="10786">633</cx:pt>
          <cx:pt idx="10787">215</cx:pt>
          <cx:pt idx="10788">20718</cx:pt>
          <cx:pt idx="10789">1901</cx:pt>
          <cx:pt idx="10790">4038</cx:pt>
          <cx:pt idx="10791">702</cx:pt>
          <cx:pt idx="10792">84316</cx:pt>
          <cx:pt idx="10793">172316</cx:pt>
          <cx:pt idx="10794">9529</cx:pt>
          <cx:pt idx="10795">6394</cx:pt>
          <cx:pt idx="10796">23183</cx:pt>
          <cx:pt idx="10797">4460</cx:pt>
          <cx:pt idx="10798">1571</cx:pt>
          <cx:pt idx="10799">680</cx:pt>
          <cx:pt idx="10800">668</cx:pt>
          <cx:pt idx="10801">304</cx:pt>
          <cx:pt idx="10802">2584</cx:pt>
          <cx:pt idx="10803">1941</cx:pt>
          <cx:pt idx="10804">1763</cx:pt>
          <cx:pt idx="10805">13295</cx:pt>
          <cx:pt idx="10806">1503</cx:pt>
          <cx:pt idx="10807">2859</cx:pt>
          <cx:pt idx="10808">4830</cx:pt>
          <cx:pt idx="10809">1715</cx:pt>
          <cx:pt idx="10810">2317</cx:pt>
          <cx:pt idx="10811">856</cx:pt>
          <cx:pt idx="10812">2500</cx:pt>
          <cx:pt idx="10813">2413</cx:pt>
          <cx:pt idx="10814">1754</cx:pt>
          <cx:pt idx="10815">1790</cx:pt>
          <cx:pt idx="10816">2196</cx:pt>
          <cx:pt idx="10817">2448</cx:pt>
          <cx:pt idx="10818">944</cx:pt>
          <cx:pt idx="10819">1655</cx:pt>
          <cx:pt idx="10820">81503</cx:pt>
          <cx:pt idx="10821">132</cx:pt>
          <cx:pt idx="10822">189</cx:pt>
          <cx:pt idx="10823">520</cx:pt>
          <cx:pt idx="10824">483</cx:pt>
          <cx:pt idx="10825">455</cx:pt>
          <cx:pt idx="10826">527</cx:pt>
          <cx:pt idx="10827">454</cx:pt>
          <cx:pt idx="10828">617</cx:pt>
          <cx:pt idx="10829">547</cx:pt>
          <cx:pt idx="10830">589</cx:pt>
          <cx:pt idx="10831">824</cx:pt>
          <cx:pt idx="10832">319</cx:pt>
          <cx:pt idx="10833">317762</cx:pt>
          <cx:pt idx="10834">25690</cx:pt>
          <cx:pt idx="10835">3371</cx:pt>
          <cx:pt idx="10836">87658</cx:pt>
          <cx:pt idx="10837">681</cx:pt>
          <cx:pt idx="10838">768</cx:pt>
          <cx:pt idx="10839">16561</cx:pt>
          <cx:pt idx="10840">1955</cx:pt>
          <cx:pt idx="10841">36868</cx:pt>
          <cx:pt idx="10842">122713</cx:pt>
          <cx:pt idx="10843">1807304</cx:pt>
          <cx:pt idx="10844">1951294</cx:pt>
          <cx:pt idx="10845">47170</cx:pt>
          <cx:pt idx="10846">2661</cx:pt>
          <cx:pt idx="10847">801</cx:pt>
          <cx:pt idx="10848">267</cx:pt>
          <cx:pt idx="10849">5049</cx:pt>
          <cx:pt idx="10850">9561</cx:pt>
          <cx:pt idx="10851">8685</cx:pt>
          <cx:pt idx="10852">8219</cx:pt>
          <cx:pt idx="10853">5369</cx:pt>
          <cx:pt idx="10854">5547</cx:pt>
          <cx:pt idx="10855">17199</cx:pt>
          <cx:pt idx="10856">1177</cx:pt>
          <cx:pt idx="10857">13192</cx:pt>
          <cx:pt idx="10858">13354</cx:pt>
          <cx:pt idx="10859">13137</cx:pt>
          <cx:pt idx="10860">1190</cx:pt>
          <cx:pt idx="10861">9011</cx:pt>
          <cx:pt idx="10862">31108</cx:pt>
          <cx:pt idx="10863">38877</cx:pt>
          <cx:pt idx="10864">48104</cx:pt>
          <cx:pt idx="10865">37556</cx:pt>
          <cx:pt idx="10866">33599</cx:pt>
          <cx:pt idx="10867">44453</cx:pt>
          <cx:pt idx="10868">29170</cx:pt>
          <cx:pt idx="10869">43651</cx:pt>
          <cx:pt idx="10870">61082</cx:pt>
          <cx:pt idx="10871">39048</cx:pt>
          <cx:pt idx="10872">33378</cx:pt>
          <cx:pt idx="10873">44324</cx:pt>
          <cx:pt idx="10874">38208</cx:pt>
          <cx:pt idx="10875">29937</cx:pt>
          <cx:pt idx="10876">30625</cx:pt>
          <cx:pt idx="10877">26747</cx:pt>
          <cx:pt idx="10878">37013</cx:pt>
          <cx:pt idx="10879">27577</cx:pt>
          <cx:pt idx="10880">22249</cx:pt>
          <cx:pt idx="10881">33693</cx:pt>
          <cx:pt idx="10882">25324</cx:pt>
          <cx:pt idx="10883">29147</cx:pt>
          <cx:pt idx="10884">27374</cx:pt>
          <cx:pt idx="10885">26151</cx:pt>
          <cx:pt idx="10886">23172</cx:pt>
          <cx:pt idx="10887">28612</cx:pt>
          <cx:pt idx="10888">28074</cx:pt>
          <cx:pt idx="10889">27194</cx:pt>
          <cx:pt idx="10890">25007</cx:pt>
          <cx:pt idx="10891">30326</cx:pt>
          <cx:pt idx="10892">27859</cx:pt>
          <cx:pt idx="10893">26469</cx:pt>
          <cx:pt idx="10894">31789</cx:pt>
          <cx:pt idx="10895">64215</cx:pt>
          <cx:pt idx="10896">30799</cx:pt>
          <cx:pt idx="10897">36310</cx:pt>
          <cx:pt idx="10898">29373</cx:pt>
          <cx:pt idx="10899">22671</cx:pt>
          <cx:pt idx="10900">34725</cx:pt>
          <cx:pt idx="10901">35957</cx:pt>
          <cx:pt idx="10902">26437</cx:pt>
          <cx:pt idx="10903">30075</cx:pt>
          <cx:pt idx="10904">36833</cx:pt>
          <cx:pt idx="10905">55887</cx:pt>
          <cx:pt idx="10906">32138</cx:pt>
          <cx:pt idx="10907">27903</cx:pt>
          <cx:pt idx="10908">30390</cx:pt>
          <cx:pt idx="10909">26746</cx:pt>
          <cx:pt idx="10910">30114</cx:pt>
          <cx:pt idx="10911">31616</cx:pt>
          <cx:pt idx="10912">31522</cx:pt>
          <cx:pt idx="10913">26516</cx:pt>
          <cx:pt idx="10914">27959</cx:pt>
          <cx:pt idx="10915">7336</cx:pt>
          <cx:pt idx="10916">5018</cx:pt>
          <cx:pt idx="10917">5980</cx:pt>
          <cx:pt idx="10918">5090</cx:pt>
          <cx:pt idx="10919">497</cx:pt>
          <cx:pt idx="10920">25372</cx:pt>
          <cx:pt idx="10921">89125</cx:pt>
          <cx:pt idx="10922">8602</cx:pt>
          <cx:pt idx="10923">7585</cx:pt>
          <cx:pt idx="10924">633</cx:pt>
          <cx:pt idx="10925">434</cx:pt>
          <cx:pt idx="10926">5843</cx:pt>
          <cx:pt idx="10927">4359</cx:pt>
          <cx:pt idx="10928">33722</cx:pt>
          <cx:pt idx="10929">11256</cx:pt>
          <cx:pt idx="10930">80602</cx:pt>
          <cx:pt idx="10931">10596</cx:pt>
          <cx:pt idx="10932">3160</cx:pt>
          <cx:pt idx="10933">31</cx:pt>
          <cx:pt idx="10934">133</cx:pt>
          <cx:pt idx="10935">1053</cx:pt>
          <cx:pt idx="10936">111</cx:pt>
          <cx:pt idx="10937">657</cx:pt>
          <cx:pt idx="10938">13694</cx:pt>
          <cx:pt idx="10939">33920</cx:pt>
          <cx:pt idx="10940">82399</cx:pt>
          <cx:pt idx="10941">1568</cx:pt>
          <cx:pt idx="10942">40360</cx:pt>
          <cx:pt idx="10943">38964</cx:pt>
          <cx:pt idx="10944">13826</cx:pt>
          <cx:pt idx="10945">13747</cx:pt>
          <cx:pt idx="10946">4463</cx:pt>
          <cx:pt idx="10947">1247</cx:pt>
          <cx:pt idx="10948">3589</cx:pt>
          <cx:pt idx="10949">438</cx:pt>
          <cx:pt idx="10950">2254</cx:pt>
          <cx:pt idx="10951">2248</cx:pt>
          <cx:pt idx="10952">1161</cx:pt>
          <cx:pt idx="10953">2529</cx:pt>
          <cx:pt idx="10954">2139</cx:pt>
          <cx:pt idx="10955">2961</cx:pt>
          <cx:pt idx="10956">13454</cx:pt>
          <cx:pt idx="10957">8222</cx:pt>
          <cx:pt idx="10958">0</cx:pt>
          <cx:pt idx="10959">19352</cx:pt>
          <cx:pt idx="10960">4010</cx:pt>
          <cx:pt idx="10961">36880</cx:pt>
          <cx:pt idx="10962">23149</cx:pt>
          <cx:pt idx="10963">69462</cx:pt>
          <cx:pt idx="10964">15057</cx:pt>
          <cx:pt idx="10965">14652</cx:pt>
          <cx:pt idx="10966">1993</cx:pt>
          <cx:pt idx="10967">35599</cx:pt>
          <cx:pt idx="10968">106518</cx:pt>
          <cx:pt idx="10969">19767</cx:pt>
          <cx:pt idx="10970">65133</cx:pt>
          <cx:pt idx="10971">4321</cx:pt>
          <cx:pt idx="10972">531961</cx:pt>
          <cx:pt idx="10973">5409</cx:pt>
          <cx:pt idx="10974">3421</cx:pt>
          <cx:pt idx="10975">15249</cx:pt>
          <cx:pt idx="10976">4688</cx:pt>
          <cx:pt idx="10977">2474</cx:pt>
          <cx:pt idx="10978">3977</cx:pt>
          <cx:pt idx="10979">5829</cx:pt>
          <cx:pt idx="10980">9853</cx:pt>
          <cx:pt idx="10981">2168</cx:pt>
          <cx:pt idx="10982">2075</cx:pt>
          <cx:pt idx="10983">736</cx:pt>
          <cx:pt idx="10984">673</cx:pt>
          <cx:pt idx="10985">3842</cx:pt>
          <cx:pt idx="10986">51576</cx:pt>
          <cx:pt idx="10987">6754</cx:pt>
          <cx:pt idx="10988">7609</cx:pt>
          <cx:pt idx="10989">108379</cx:pt>
          <cx:pt idx="10990">449</cx:pt>
          <cx:pt idx="10991">853</cx:pt>
          <cx:pt idx="10992">1320</cx:pt>
          <cx:pt idx="10993">33348</cx:pt>
          <cx:pt idx="10994">67973</cx:pt>
          <cx:pt idx="10995">389</cx:pt>
          <cx:pt idx="10996">702</cx:pt>
          <cx:pt idx="10997">7951</cx:pt>
          <cx:pt idx="10998">315345</cx:pt>
          <cx:pt idx="10999">451</cx:pt>
          <cx:pt idx="11000">29637</cx:pt>
          <cx:pt idx="11001">40241</cx:pt>
          <cx:pt idx="11002">1266</cx:pt>
          <cx:pt idx="11003">8885</cx:pt>
          <cx:pt idx="11004">36522</cx:pt>
          <cx:pt idx="11005">122072</cx:pt>
          <cx:pt idx="11006">1110</cx:pt>
          <cx:pt idx="11007">43383</cx:pt>
          <cx:pt idx="11008">15777</cx:pt>
          <cx:pt idx="11009">1382</cx:pt>
          <cx:pt idx="11010">677</cx:pt>
          <cx:pt idx="11011">491</cx:pt>
          <cx:pt idx="11012">193</cx:pt>
          <cx:pt idx="11013">7570</cx:pt>
          <cx:pt idx="11014">1151</cx:pt>
          <cx:pt idx="11015">18958</cx:pt>
          <cx:pt idx="11016">223476</cx:pt>
          <cx:pt idx="11017">81838</cx:pt>
          <cx:pt idx="11018">8279</cx:pt>
          <cx:pt idx="11019">280775</cx:pt>
          <cx:pt idx="11020">175129</cx:pt>
          <cx:pt idx="11021">465692</cx:pt>
          <cx:pt idx="11022">341213</cx:pt>
          <cx:pt idx="11023">213651</cx:pt>
          <cx:pt idx="11024">2172</cx:pt>
          <cx:pt idx="11025">3423</cx:pt>
          <cx:pt idx="11026">61010</cx:pt>
          <cx:pt idx="11027">18942</cx:pt>
          <cx:pt idx="11028">7327</cx:pt>
          <cx:pt idx="11029">2609</cx:pt>
          <cx:pt idx="11030">539</cx:pt>
          <cx:pt idx="11031">45651</cx:pt>
          <cx:pt idx="11032">45306</cx:pt>
          <cx:pt idx="11033">43675</cx:pt>
          <cx:pt idx="11034">1824</cx:pt>
          <cx:pt idx="11035">88323</cx:pt>
          <cx:pt idx="11036">16518</cx:pt>
          <cx:pt idx="11037">8549</cx:pt>
          <cx:pt idx="11038">1265</cx:pt>
          <cx:pt idx="11039">2534</cx:pt>
          <cx:pt idx="11040">3023</cx:pt>
          <cx:pt idx="11041">1903</cx:pt>
          <cx:pt idx="11042">1660</cx:pt>
          <cx:pt idx="11043">5130</cx:pt>
          <cx:pt idx="11044">4513</cx:pt>
          <cx:pt idx="11045">1838</cx:pt>
          <cx:pt idx="11046">4542</cx:pt>
          <cx:pt idx="11047">1810</cx:pt>
          <cx:pt idx="11048">3532</cx:pt>
          <cx:pt idx="11049">1355</cx:pt>
          <cx:pt idx="11050">1088</cx:pt>
          <cx:pt idx="11051">5587</cx:pt>
          <cx:pt idx="11052">2781</cx:pt>
          <cx:pt idx="11053">231768</cx:pt>
          <cx:pt idx="11054">9660</cx:pt>
          <cx:pt idx="11055">6874</cx:pt>
          <cx:pt idx="11056">63171</cx:pt>
          <cx:pt idx="11057">20167</cx:pt>
          <cx:pt idx="11058">15166</cx:pt>
          <cx:pt idx="11059">433</cx:pt>
          <cx:pt idx="11060">248</cx:pt>
          <cx:pt idx="11061">490</cx:pt>
          <cx:pt idx="11062">4847</cx:pt>
          <cx:pt idx="11063">337991</cx:pt>
          <cx:pt idx="11064">57946</cx:pt>
          <cx:pt idx="11065">47410</cx:pt>
          <cx:pt idx="11066">12167</cx:pt>
          <cx:pt idx="11067">14152</cx:pt>
          <cx:pt idx="11068">75152</cx:pt>
          <cx:pt idx="11069">143436</cx:pt>
          <cx:pt idx="11070">36786</cx:pt>
          <cx:pt idx="11071">77166</cx:pt>
          <cx:pt idx="11072">12394</cx:pt>
          <cx:pt idx="11073">200120</cx:pt>
          <cx:pt idx="11074">1290</cx:pt>
          <cx:pt idx="11075">21914</cx:pt>
          <cx:pt idx="11076">68828</cx:pt>
          <cx:pt idx="11077">1387</cx:pt>
          <cx:pt idx="11078">166794</cx:pt>
          <cx:pt idx="11079">3806</cx:pt>
          <cx:pt idx="11080">87765</cx:pt>
          <cx:pt idx="11081">47056</cx:pt>
          <cx:pt idx="11082">230972</cx:pt>
          <cx:pt idx="11083">32361</cx:pt>
          <cx:pt idx="11084">7183</cx:pt>
          <cx:pt idx="11085">21773</cx:pt>
          <cx:pt idx="11086">15428</cx:pt>
          <cx:pt idx="11087">30995</cx:pt>
          <cx:pt idx="11088">81559</cx:pt>
          <cx:pt idx="11089">326175</cx:pt>
          <cx:pt idx="11090">68091</cx:pt>
          <cx:pt idx="11091">47047</cx:pt>
          <cx:pt idx="11092">57832</cx:pt>
          <cx:pt idx="11093">236</cx:pt>
          <cx:pt idx="11094">144752</cx:pt>
          <cx:pt idx="11095">30320</cx:pt>
          <cx:pt idx="11096">206226</cx:pt>
          <cx:pt idx="11097">38334</cx:pt>
          <cx:pt idx="11098">35148</cx:pt>
          <cx:pt idx="11099">15260</cx:pt>
          <cx:pt idx="11100">107172</cx:pt>
          <cx:pt idx="11101">4387</cx:pt>
          <cx:pt idx="11102">13798</cx:pt>
          <cx:pt idx="11103">40738</cx:pt>
          <cx:pt idx="11104">3952</cx:pt>
          <cx:pt idx="11105">200343</cx:pt>
          <cx:pt idx="11106">4122</cx:pt>
          <cx:pt idx="11107">4858</cx:pt>
          <cx:pt idx="11108">11232</cx:pt>
          <cx:pt idx="11109">20364</cx:pt>
          <cx:pt idx="11110">34182</cx:pt>
          <cx:pt idx="11111">19522</cx:pt>
          <cx:pt idx="11112">604938</cx:pt>
          <cx:pt idx="11113">9637</cx:pt>
          <cx:pt idx="11114">25810</cx:pt>
          <cx:pt idx="11115">34025</cx:pt>
          <cx:pt idx="11116">46682</cx:pt>
          <cx:pt idx="11117">142690</cx:pt>
          <cx:pt idx="11118">17217</cx:pt>
          <cx:pt idx="11119">14146</cx:pt>
          <cx:pt idx="11120">3718</cx:pt>
          <cx:pt idx="11121">4169</cx:pt>
          <cx:pt idx="11122">7846</cx:pt>
          <cx:pt idx="11123">2374</cx:pt>
          <cx:pt idx="11124">3922</cx:pt>
          <cx:pt idx="11125">5002</cx:pt>
          <cx:pt idx="11126">6504</cx:pt>
          <cx:pt idx="11127">10539</cx:pt>
          <cx:pt idx="11128">394367</cx:pt>
          <cx:pt idx="11129">42865</cx:pt>
          <cx:pt idx="11130">211267</cx:pt>
          <cx:pt idx="11131">1708</cx:pt>
          <cx:pt idx="11132">265345</cx:pt>
          <cx:pt idx="11133">123822</cx:pt>
          <cx:pt idx="11134">160936</cx:pt>
          <cx:pt idx="11135">54571</cx:pt>
          <cx:pt idx="11136">20269</cx:pt>
          <cx:pt idx="11137">22773</cx:pt>
          <cx:pt idx="11138">1382</cx:pt>
          <cx:pt idx="11139">9722</cx:pt>
          <cx:pt idx="11140">83591</cx:pt>
          <cx:pt idx="11141">110445</cx:pt>
          <cx:pt idx="11142">2072</cx:pt>
          <cx:pt idx="11143">173848</cx:pt>
          <cx:pt idx="11144">1708</cx:pt>
          <cx:pt idx="11145">48885</cx:pt>
          <cx:pt idx="11146">74326</cx:pt>
          <cx:pt idx="11147">11960</cx:pt>
          <cx:pt idx="11148">46261</cx:pt>
          <cx:pt idx="11149">513554</cx:pt>
          <cx:pt idx="11150">455</cx:pt>
          <cx:pt idx="11151">5147</cx:pt>
          <cx:pt idx="11152">2666</cx:pt>
          <cx:pt idx="11153">692182</cx:pt>
          <cx:pt idx="11154">268459</cx:pt>
          <cx:pt idx="11155">37615</cx:pt>
          <cx:pt idx="11156">16200</cx:pt>
          <cx:pt idx="11157">26036</cx:pt>
          <cx:pt idx="11158">43966</cx:pt>
          <cx:pt idx="11159">101044</cx:pt>
          <cx:pt idx="11160">2939</cx:pt>
          <cx:pt idx="11161">4683</cx:pt>
          <cx:pt idx="11162">8382</cx:pt>
          <cx:pt idx="11163">1504</cx:pt>
          <cx:pt idx="11164">4034</cx:pt>
          <cx:pt idx="11165">1388</cx:pt>
          <cx:pt idx="11166">5080</cx:pt>
          <cx:pt idx="11167">5003</cx:pt>
          <cx:pt idx="11168">9783</cx:pt>
          <cx:pt idx="11169">33992</cx:pt>
          <cx:pt idx="11170">90842</cx:pt>
          <cx:pt idx="11171">31694</cx:pt>
          <cx:pt idx="11172">39255</cx:pt>
          <cx:pt idx="11173">20</cx:pt>
          <cx:pt idx="11174">22228</cx:pt>
          <cx:pt idx="11175">129333</cx:pt>
          <cx:pt idx="11176">24984</cx:pt>
          <cx:pt idx="11177">5192</cx:pt>
          <cx:pt idx="11178">25236</cx:pt>
          <cx:pt idx="11179">247355</cx:pt>
          <cx:pt idx="11180">4965</cx:pt>
          <cx:pt idx="11181">26659</cx:pt>
          <cx:pt idx="11182">56306</cx:pt>
          <cx:pt idx="11183">32206</cx:pt>
          <cx:pt idx="11184">41556</cx:pt>
          <cx:pt idx="11185">0</cx:pt>
          <cx:pt idx="11186">35462</cx:pt>
          <cx:pt idx="11187">1505</cx:pt>
          <cx:pt idx="11188">5281</cx:pt>
          <cx:pt idx="11189">4511</cx:pt>
          <cx:pt idx="11190">1050</cx:pt>
          <cx:pt idx="11191">559</cx:pt>
          <cx:pt idx="11192">4821</cx:pt>
          <cx:pt idx="11193">2847</cx:pt>
          <cx:pt idx="11194">12164</cx:pt>
          <cx:pt idx="11195">5341</cx:pt>
          <cx:pt idx="11196">44825</cx:pt>
          <cx:pt idx="11197">3861</cx:pt>
          <cx:pt idx="11198">15717</cx:pt>
          <cx:pt idx="11199">185474</cx:pt>
          <cx:pt idx="11200">25630</cx:pt>
          <cx:pt idx="11201">3321</cx:pt>
          <cx:pt idx="11202">2975</cx:pt>
          <cx:pt idx="11203">479</cx:pt>
          <cx:pt idx="11204">2776</cx:pt>
          <cx:pt idx="11205">6351</cx:pt>
          <cx:pt idx="11206">2412</cx:pt>
          <cx:pt idx="11207">2105</cx:pt>
          <cx:pt idx="11208">1022</cx:pt>
          <cx:pt idx="11209">68596</cx:pt>
          <cx:pt idx="11210">164</cx:pt>
          <cx:pt idx="11211">15985</cx:pt>
          <cx:pt idx="11212">2210</cx:pt>
          <cx:pt idx="11213">3977</cx:pt>
          <cx:pt idx="11214">356</cx:pt>
          <cx:pt idx="11215">12588</cx:pt>
          <cx:pt idx="11216">10431</cx:pt>
          <cx:pt idx="11217">10530</cx:pt>
          <cx:pt idx="11218">11251</cx:pt>
          <cx:pt idx="11219">7510</cx:pt>
          <cx:pt idx="11220">13426</cx:pt>
          <cx:pt idx="11221">2809</cx:pt>
          <cx:pt idx="11222">3912</cx:pt>
          <cx:pt idx="11223">1382</cx:pt>
          <cx:pt idx="11224">1549</cx:pt>
          <cx:pt idx="11225">52269</cx:pt>
          <cx:pt idx="11226">59958</cx:pt>
          <cx:pt idx="11227">10595</cx:pt>
          <cx:pt idx="11228">817</cx:pt>
          <cx:pt idx="11229">8124</cx:pt>
          <cx:pt idx="11230">1737</cx:pt>
          <cx:pt idx="11231">48677</cx:pt>
          <cx:pt idx="11232">746</cx:pt>
          <cx:pt idx="11233">969821</cx:pt>
          <cx:pt idx="11234">18402</cx:pt>
          <cx:pt idx="11235">1476</cx:pt>
          <cx:pt idx="11236">3869</cx:pt>
          <cx:pt idx="11237">2966</cx:pt>
          <cx:pt idx="11238">6751</cx:pt>
          <cx:pt idx="11239">6540</cx:pt>
          <cx:pt idx="11240">1580</cx:pt>
          <cx:pt idx="11241">2857</cx:pt>
          <cx:pt idx="11242">12332</cx:pt>
          <cx:pt idx="11243">1604</cx:pt>
          <cx:pt idx="11244">2940</cx:pt>
          <cx:pt idx="11245">144942</cx:pt>
          <cx:pt idx="11246">9042</cx:pt>
          <cx:pt idx="11247">5845</cx:pt>
          <cx:pt idx="11248">11873</cx:pt>
          <cx:pt idx="11249">2967</cx:pt>
          <cx:pt idx="11250">7133</cx:pt>
          <cx:pt idx="11251">2242</cx:pt>
          <cx:pt idx="11252">114421</cx:pt>
          <cx:pt idx="11253">58983</cx:pt>
          <cx:pt idx="11254">10954</cx:pt>
          <cx:pt idx="11255">3788</cx:pt>
          <cx:pt idx="11256">3386</cx:pt>
          <cx:pt idx="11257">15527</cx:pt>
          <cx:pt idx="11258">141</cx:pt>
          <cx:pt idx="11259">140</cx:pt>
          <cx:pt idx="11260">7503</cx:pt>
          <cx:pt idx="11261">1592</cx:pt>
          <cx:pt idx="11262">230689</cx:pt>
          <cx:pt idx="11263">62067</cx:pt>
          <cx:pt idx="11264">53165</cx:pt>
          <cx:pt idx="11265">8377</cx:pt>
          <cx:pt idx="11266">6308</cx:pt>
          <cx:pt idx="11267">505</cx:pt>
          <cx:pt idx="11268">3175</cx:pt>
          <cx:pt idx="11269">888</cx:pt>
          <cx:pt idx="11270">194</cx:pt>
          <cx:pt idx="11271">0</cx:pt>
          <cx:pt idx="11272">1012</cx:pt>
          <cx:pt idx="11273">50</cx:pt>
          <cx:pt idx="11274">20</cx:pt>
          <cx:pt idx="11275">59</cx:pt>
          <cx:pt idx="11276">1664</cx:pt>
          <cx:pt idx="11277">205</cx:pt>
          <cx:pt idx="11278">6616</cx:pt>
          <cx:pt idx="11279">2081</cx:pt>
          <cx:pt idx="11280">23978</cx:pt>
          <cx:pt idx="11281">15124</cx:pt>
          <cx:pt idx="11282">1340</cx:pt>
          <cx:pt idx="11283">1104</cx:pt>
          <cx:pt idx="11284">3226</cx:pt>
          <cx:pt idx="11285">1226</cx:pt>
          <cx:pt idx="11286">4763</cx:pt>
          <cx:pt idx="11287">1198</cx:pt>
          <cx:pt idx="11288">5602</cx:pt>
          <cx:pt idx="11289">28391</cx:pt>
          <cx:pt idx="11290">21012</cx:pt>
          <cx:pt idx="11291">11666</cx:pt>
          <cx:pt idx="11292">20401</cx:pt>
          <cx:pt idx="11293">9099</cx:pt>
          <cx:pt idx="11294">27597</cx:pt>
          <cx:pt idx="11295">2294</cx:pt>
          <cx:pt idx="11296">1100</cx:pt>
          <cx:pt idx="11297">13924</cx:pt>
          <cx:pt idx="11298">291</cx:pt>
          <cx:pt idx="11299">4813</cx:pt>
          <cx:pt idx="11300">4104</cx:pt>
          <cx:pt idx="11301">9861</cx:pt>
          <cx:pt idx="11302">11756</cx:pt>
          <cx:pt idx="11303">36426</cx:pt>
          <cx:pt idx="11304">1163</cx:pt>
          <cx:pt idx="11305">38136</cx:pt>
          <cx:pt idx="11306">24254</cx:pt>
          <cx:pt idx="11307">43719</cx:pt>
          <cx:pt idx="11308">45826</cx:pt>
          <cx:pt idx="11309">72974</cx:pt>
          <cx:pt idx="11310">61595</cx:pt>
          <cx:pt idx="11311">56281</cx:pt>
          <cx:pt idx="11312">2792</cx:pt>
          <cx:pt idx="11313">41330</cx:pt>
          <cx:pt idx="11314">1803</cx:pt>
          <cx:pt idx="11315">422</cx:pt>
          <cx:pt idx="11316">4243</cx:pt>
          <cx:pt idx="11317">561</cx:pt>
          <cx:pt idx="11318">7279</cx:pt>
          <cx:pt idx="11319">106</cx:pt>
          <cx:pt idx="11320">20750</cx:pt>
          <cx:pt idx="11321">18806</cx:pt>
          <cx:pt idx="11322">3502</cx:pt>
          <cx:pt idx="11323">14388</cx:pt>
          <cx:pt idx="11324">5872</cx:pt>
          <cx:pt idx="11325">8603</cx:pt>
          <cx:pt idx="11326">13969</cx:pt>
          <cx:pt idx="11327">1377</cx:pt>
          <cx:pt idx="11328">2784</cx:pt>
          <cx:pt idx="11329">16123</cx:pt>
          <cx:pt idx="11330">4362</cx:pt>
          <cx:pt idx="11331">15775</cx:pt>
          <cx:pt idx="11332">79295</cx:pt>
          <cx:pt idx="11333">67893</cx:pt>
          <cx:pt idx="11334">140</cx:pt>
          <cx:pt idx="11335">61060</cx:pt>
          <cx:pt idx="11336">133289</cx:pt>
          <cx:pt idx="11337">28988</cx:pt>
          <cx:pt idx="11338">2839</cx:pt>
          <cx:pt idx="11339">1013</cx:pt>
          <cx:pt idx="11340">49371</cx:pt>
          <cx:pt idx="11341">15802</cx:pt>
          <cx:pt idx="11342">2191</cx:pt>
          <cx:pt idx="11343">1123</cx:pt>
          <cx:pt idx="11344">13551</cx:pt>
          <cx:pt idx="11345">415</cx:pt>
          <cx:pt idx="11346">1006</cx:pt>
          <cx:pt idx="11347">9427</cx:pt>
          <cx:pt idx="11348">1651</cx:pt>
          <cx:pt idx="11349">2675</cx:pt>
          <cx:pt idx="11350">340</cx:pt>
          <cx:pt idx="11351">5637</cx:pt>
          <cx:pt idx="11352">13376</cx:pt>
          <cx:pt idx="11353">8719</cx:pt>
          <cx:pt idx="11354">721</cx:pt>
          <cx:pt idx="11355">499</cx:pt>
          <cx:pt idx="11356">508</cx:pt>
          <cx:pt idx="11357">708</cx:pt>
          <cx:pt idx="11358">10903</cx:pt>
          <cx:pt idx="11359">1161</cx:pt>
          <cx:pt idx="11360">1429</cx:pt>
          <cx:pt idx="11361">2476</cx:pt>
          <cx:pt idx="11362">146</cx:pt>
          <cx:pt idx="11363">24</cx:pt>
          <cx:pt idx="11364">1089</cx:pt>
          <cx:pt idx="11365">754</cx:pt>
          <cx:pt idx="11366">5650</cx:pt>
          <cx:pt idx="11367">41021</cx:pt>
          <cx:pt idx="11368">24448</cx:pt>
          <cx:pt idx="11369">20714</cx:pt>
          <cx:pt idx="11370">18978</cx:pt>
          <cx:pt idx="11371">20671</cx:pt>
          <cx:pt idx="11372">23957</cx:pt>
          <cx:pt idx="11373">88303</cx:pt>
          <cx:pt idx="11374">29953</cx:pt>
          <cx:pt idx="11375">26341</cx:pt>
          <cx:pt idx="11376">10747</cx:pt>
          <cx:pt idx="11377">16230</cx:pt>
          <cx:pt idx="11378">16510</cx:pt>
          <cx:pt idx="11379">15607</cx:pt>
          <cx:pt idx="11380">25399</cx:pt>
          <cx:pt idx="11381">23225</cx:pt>
          <cx:pt idx="11382">13014</cx:pt>
          <cx:pt idx="11383">19978</cx:pt>
          <cx:pt idx="11384">23865</cx:pt>
          <cx:pt idx="11385">5065</cx:pt>
          <cx:pt idx="11386">13112</cx:pt>
          <cx:pt idx="11387">16180</cx:pt>
          <cx:pt idx="11388">21064</cx:pt>
          <cx:pt idx="11389">24288</cx:pt>
          <cx:pt idx="11390">16024</cx:pt>
          <cx:pt idx="11391">17530</cx:pt>
          <cx:pt idx="11392">35046</cx:pt>
          <cx:pt idx="11393">178073</cx:pt>
          <cx:pt idx="11394">29905</cx:pt>
          <cx:pt idx="11395">37566</cx:pt>
          <cx:pt idx="11396">21259</cx:pt>
          <cx:pt idx="11397">17575</cx:pt>
          <cx:pt idx="11398">14382</cx:pt>
          <cx:pt idx="11399">19526</cx:pt>
          <cx:pt idx="11400">22290</cx:pt>
          <cx:pt idx="11401">15151</cx:pt>
          <cx:pt idx="11402">24930</cx:pt>
          <cx:pt idx="11403">14179</cx:pt>
          <cx:pt idx="11404">16403</cx:pt>
          <cx:pt idx="11405">19304</cx:pt>
          <cx:pt idx="11406">9354</cx:pt>
          <cx:pt idx="11407">57779</cx:pt>
          <cx:pt idx="11408">216</cx:pt>
          <cx:pt idx="11409">11367</cx:pt>
          <cx:pt idx="11410">1229</cx:pt>
          <cx:pt idx="11411">2001</cx:pt>
          <cx:pt idx="11412">27946</cx:pt>
          <cx:pt idx="11413">38460</cx:pt>
          <cx:pt idx="11414">38071</cx:pt>
          <cx:pt idx="11415">39408</cx:pt>
          <cx:pt idx="11416">52547</cx:pt>
          <cx:pt idx="11417">55954</cx:pt>
          <cx:pt idx="11418">15759</cx:pt>
          <cx:pt idx="11419">16401</cx:pt>
          <cx:pt idx="11420">19832</cx:pt>
          <cx:pt idx="11421">189218</cx:pt>
          <cx:pt idx="11422">25230</cx:pt>
          <cx:pt idx="11423">63510</cx:pt>
          <cx:pt idx="11424">58566</cx:pt>
          <cx:pt idx="11425">38392</cx:pt>
          <cx:pt idx="11426">19215</cx:pt>
          <cx:pt idx="11427">9601</cx:pt>
          <cx:pt idx="11428">32000</cx:pt>
          <cx:pt idx="11429">15003</cx:pt>
          <cx:pt idx="11430">49871</cx:pt>
          <cx:pt idx="11431">22605</cx:pt>
          <cx:pt idx="11432">33877</cx:pt>
          <cx:pt idx="11433">46756</cx:pt>
          <cx:pt idx="11434">58488</cx:pt>
          <cx:pt idx="11435">41056</cx:pt>
          <cx:pt idx="11436">159</cx:pt>
          <cx:pt idx="11437">1475</cx:pt>
          <cx:pt idx="11438">1053</cx:pt>
          <cx:pt idx="11439">768</cx:pt>
          <cx:pt idx="11440">651</cx:pt>
          <cx:pt idx="11441">783</cx:pt>
          <cx:pt idx="11442">611</cx:pt>
          <cx:pt idx="11443">1005</cx:pt>
          <cx:pt idx="11444">1015</cx:pt>
          <cx:pt idx="11445">559</cx:pt>
          <cx:pt idx="11446">778</cx:pt>
          <cx:pt idx="11447">673</cx:pt>
          <cx:pt idx="11448">640</cx:pt>
          <cx:pt idx="11449">732</cx:pt>
          <cx:pt idx="11450">777</cx:pt>
          <cx:pt idx="11451">598</cx:pt>
          <cx:pt idx="11452">570</cx:pt>
          <cx:pt idx="11453">1467</cx:pt>
          <cx:pt idx="11454">661</cx:pt>
          <cx:pt idx="11455">720</cx:pt>
          <cx:pt idx="11456">447</cx:pt>
          <cx:pt idx="11457">17590</cx:pt>
          <cx:pt idx="11458">106442</cx:pt>
          <cx:pt idx="11459">12091</cx:pt>
          <cx:pt idx="11460">5854</cx:pt>
          <cx:pt idx="11461">103713</cx:pt>
          <cx:pt idx="11462">1134</cx:pt>
          <cx:pt idx="11463">1846</cx:pt>
          <cx:pt idx="11464">849</cx:pt>
          <cx:pt idx="11465">565</cx:pt>
          <cx:pt idx="11466">2019</cx:pt>
          <cx:pt idx="11467">672</cx:pt>
          <cx:pt idx="11468">12854</cx:pt>
          <cx:pt idx="11469">8856</cx:pt>
          <cx:pt idx="11470">71770</cx:pt>
          <cx:pt idx="11471">33069</cx:pt>
          <cx:pt idx="11472">697</cx:pt>
          <cx:pt idx="11473">5017</cx:pt>
          <cx:pt idx="11474">126135</cx:pt>
          <cx:pt idx="11475">38</cx:pt>
          <cx:pt idx="11476">254</cx:pt>
          <cx:pt idx="11477">233</cx:pt>
          <cx:pt idx="11478">154</cx:pt>
          <cx:pt idx="11479">204</cx:pt>
          <cx:pt idx="11480">545</cx:pt>
          <cx:pt idx="11481">432</cx:pt>
          <cx:pt idx="11482">247</cx:pt>
          <cx:pt idx="11483">108</cx:pt>
          <cx:pt idx="11484">191</cx:pt>
          <cx:pt idx="11485">107</cx:pt>
          <cx:pt idx="11486">113</cx:pt>
          <cx:pt idx="11487">145</cx:pt>
          <cx:pt idx="11488">106</cx:pt>
          <cx:pt idx="11489">399</cx:pt>
          <cx:pt idx="11490">259</cx:pt>
          <cx:pt idx="11491">183</cx:pt>
          <cx:pt idx="11492">144</cx:pt>
          <cx:pt idx="11493">206</cx:pt>
          <cx:pt idx="11494">584</cx:pt>
          <cx:pt idx="11495">233</cx:pt>
          <cx:pt idx="11496">169</cx:pt>
          <cx:pt idx="11497">183</cx:pt>
          <cx:pt idx="11498">426</cx:pt>
          <cx:pt idx="11499">232</cx:pt>
          <cx:pt idx="11500">245</cx:pt>
          <cx:pt idx="11501">308</cx:pt>
          <cx:pt idx="11502">239</cx:pt>
          <cx:pt idx="11503">123</cx:pt>
          <cx:pt idx="11504">202</cx:pt>
          <cx:pt idx="11505">581</cx:pt>
          <cx:pt idx="11506">384</cx:pt>
          <cx:pt idx="11507">278</cx:pt>
          <cx:pt idx="11508">0</cx:pt>
          <cx:pt idx="11509">25995</cx:pt>
          <cx:pt idx="11510">8074</cx:pt>
          <cx:pt idx="11511">3230</cx:pt>
          <cx:pt idx="11512">384</cx:pt>
          <cx:pt idx="11513">1534</cx:pt>
          <cx:pt idx="11514">91197</cx:pt>
          <cx:pt idx="11515">49268</cx:pt>
          <cx:pt idx="11516">106184</cx:pt>
          <cx:pt idx="11517">97251</cx:pt>
          <cx:pt idx="11518">125187</cx:pt>
          <cx:pt idx="11519">18468</cx:pt>
          <cx:pt idx="11520">1859</cx:pt>
          <cx:pt idx="11521">1419</cx:pt>
          <cx:pt idx="11522">1619</cx:pt>
          <cx:pt idx="11523">18166</cx:pt>
          <cx:pt idx="11524">28232</cx:pt>
          <cx:pt idx="11525">23067</cx:pt>
          <cx:pt idx="11526">1758</cx:pt>
          <cx:pt idx="11527">1466</cx:pt>
          <cx:pt idx="11528">22793</cx:pt>
          <cx:pt idx="11529">8105</cx:pt>
          <cx:pt idx="11530">28176</cx:pt>
          <cx:pt idx="11531">18708</cx:pt>
          <cx:pt idx="11532">37728</cx:pt>
          <cx:pt idx="11533">76818</cx:pt>
          <cx:pt idx="11534">30174</cx:pt>
          <cx:pt idx="11535">34932</cx:pt>
          <cx:pt idx="11536">59153</cx:pt>
          <cx:pt idx="11537">41800</cx:pt>
          <cx:pt idx="11538">11601</cx:pt>
          <cx:pt idx="11539">61878</cx:pt>
          <cx:pt idx="11540">2521</cx:pt>
          <cx:pt idx="11541">430</cx:pt>
          <cx:pt idx="11542">13691</cx:pt>
          <cx:pt idx="11543">474551</cx:pt>
          <cx:pt idx="11544">2523</cx:pt>
          <cx:pt idx="11545">45359</cx:pt>
          <cx:pt idx="11546">17088</cx:pt>
          <cx:pt idx="11547">33109</cx:pt>
          <cx:pt idx="11548">705</cx:pt>
          <cx:pt idx="11549">31268</cx:pt>
          <cx:pt idx="11550">2259</cx:pt>
          <cx:pt idx="11551">10311</cx:pt>
          <cx:pt idx="11552">25330</cx:pt>
          <cx:pt idx="11553">49540</cx:pt>
          <cx:pt idx="11554">125425</cx:pt>
          <cx:pt idx="11555">35427</cx:pt>
          <cx:pt idx="11556">29523</cx:pt>
          <cx:pt idx="11557">26440</cx:pt>
          <cx:pt idx="11558">46898</cx:pt>
          <cx:pt idx="11559">33613</cx:pt>
          <cx:pt idx="11560">15904</cx:pt>
          <cx:pt idx="11561">42554</cx:pt>
          <cx:pt idx="11562">66667</cx:pt>
          <cx:pt idx="11563">33744</cx:pt>
          <cx:pt idx="11564">10373</cx:pt>
          <cx:pt idx="11565">62234</cx:pt>
          <cx:pt idx="11566">3152</cx:pt>
          <cx:pt idx="11567">11231</cx:pt>
          <cx:pt idx="11568">6618</cx:pt>
          <cx:pt idx="11569">12594</cx:pt>
          <cx:pt idx="11570">12824</cx:pt>
          <cx:pt idx="11571">3525</cx:pt>
          <cx:pt idx="11572">19495</cx:pt>
          <cx:pt idx="11573">40104</cx:pt>
          <cx:pt idx="11574">57374</cx:pt>
          <cx:pt idx="11575">187268</cx:pt>
          <cx:pt idx="11576">14580</cx:pt>
          <cx:pt idx="11577">10652</cx:pt>
          <cx:pt idx="11578">55911</cx:pt>
          <cx:pt idx="11579">7470</cx:pt>
          <cx:pt idx="11580">10751</cx:pt>
          <cx:pt idx="11581">21240</cx:pt>
          <cx:pt idx="11582">180465</cx:pt>
          <cx:pt idx="11583">39849</cx:pt>
          <cx:pt idx="11584">5391</cx:pt>
          <cx:pt idx="11585">292629</cx:pt>
          <cx:pt idx="11586">267485</cx:pt>
          <cx:pt idx="11587">32488</cx:pt>
          <cx:pt idx="11588">324699</cx:pt>
          <cx:pt idx="11589">12847</cx:pt>
          <cx:pt idx="11590">83189</cx:pt>
          <cx:pt idx="11591">22764</cx:pt>
          <cx:pt idx="11592">112613</cx:pt>
          <cx:pt idx="11593">34990</cx:pt>
          <cx:pt idx="11594">8178</cx:pt>
          <cx:pt idx="11595">12900</cx:pt>
          <cx:pt idx="11596">129693</cx:pt>
          <cx:pt idx="11597">39025</cx:pt>
          <cx:pt idx="11598">9253</cx:pt>
          <cx:pt idx="11599">14859</cx:pt>
          <cx:pt idx="11600">44791</cx:pt>
          <cx:pt idx="11601">22666</cx:pt>
          <cx:pt idx="11602">8196</cx:pt>
          <cx:pt idx="11603">11643</cx:pt>
          <cx:pt idx="11604">67738</cx:pt>
          <cx:pt idx="11605">8338</cx:pt>
          <cx:pt idx="11606">16662</cx:pt>
          <cx:pt idx="11607">21940</cx:pt>
          <cx:pt idx="11608">32201</cx:pt>
          <cx:pt idx="11609">7570</cx:pt>
          <cx:pt idx="11610">2947</cx:pt>
          <cx:pt idx="11611">13956</cx:pt>
          <cx:pt idx="11612">67419</cx:pt>
          <cx:pt idx="11613">49596</cx:pt>
          <cx:pt idx="11614">20683</cx:pt>
          <cx:pt idx="11615">7525</cx:pt>
          <cx:pt idx="11616">5742</cx:pt>
          <cx:pt idx="11617">53085</cx:pt>
          <cx:pt idx="11618">8496</cx:pt>
          <cx:pt idx="11619">43392</cx:pt>
          <cx:pt idx="11620">13076</cx:pt>
          <cx:pt idx="11621">62773</cx:pt>
          <cx:pt idx="11622">45369</cx:pt>
          <cx:pt idx="11623">72544</cx:pt>
          <cx:pt idx="11624">27894</cx:pt>
          <cx:pt idx="11625">22109</cx:pt>
          <cx:pt idx="11626">39222</cx:pt>
          <cx:pt idx="11627">76938</cx:pt>
          <cx:pt idx="11628">87187</cx:pt>
          <cx:pt idx="11629">11096</cx:pt>
          <cx:pt idx="11630">13676</cx:pt>
          <cx:pt idx="11631">88875</cx:pt>
          <cx:pt idx="11632">16124</cx:pt>
          <cx:pt idx="11633">12498</cx:pt>
          <cx:pt idx="11634">29970</cx:pt>
          <cx:pt idx="11635">14744</cx:pt>
          <cx:pt idx="11636">16305</cx:pt>
          <cx:pt idx="11637">243167</cx:pt>
          <cx:pt idx="11638">163</cx:pt>
          <cx:pt idx="11639">1621</cx:pt>
          <cx:pt idx="11640">661</cx:pt>
          <cx:pt idx="11641">13513</cx:pt>
          <cx:pt idx="11642">2897</cx:pt>
          <cx:pt idx="11643">3943</cx:pt>
          <cx:pt idx="11644">11421</cx:pt>
          <cx:pt idx="11645">3014</cx:pt>
          <cx:pt idx="11646">556</cx:pt>
          <cx:pt idx="11647">1219</cx:pt>
          <cx:pt idx="11648">1820</cx:pt>
          <cx:pt idx="11649">4684</cx:pt>
          <cx:pt idx="11650">1975</cx:pt>
          <cx:pt idx="11651">3884</cx:pt>
          <cx:pt idx="11652">5267</cx:pt>
          <cx:pt idx="11653">1380</cx:pt>
          <cx:pt idx="11654">1387</cx:pt>
          <cx:pt idx="11655">841</cx:pt>
          <cx:pt idx="11656">108</cx:pt>
          <cx:pt idx="11657">290</cx:pt>
          <cx:pt idx="11658">395</cx:pt>
          <cx:pt idx="11659">177</cx:pt>
          <cx:pt idx="11660">2275</cx:pt>
          <cx:pt idx="11661">16495</cx:pt>
          <cx:pt idx="11662">26087</cx:pt>
          <cx:pt idx="11663">19048</cx:pt>
          <cx:pt idx="11664">1587</cx:pt>
          <cx:pt idx="11665">46650</cx:pt>
          <cx:pt idx="11666">8914</cx:pt>
          <cx:pt idx="11667">2371</cx:pt>
          <cx:pt idx="11668">8790</cx:pt>
          <cx:pt idx="11669">2068</cx:pt>
          <cx:pt idx="11670">4492</cx:pt>
          <cx:pt idx="11671">10170</cx:pt>
          <cx:pt idx="11672">4318</cx:pt>
          <cx:pt idx="11673">13734</cx:pt>
          <cx:pt idx="11674">7850</cx:pt>
          <cx:pt idx="11675">27603</cx:pt>
          <cx:pt idx="11676">3725</cx:pt>
          <cx:pt idx="11677">384</cx:pt>
          <cx:pt idx="11678">945</cx:pt>
          <cx:pt idx="11679">6228</cx:pt>
          <cx:pt idx="11680">2743</cx:pt>
          <cx:pt idx="11681">1736</cx:pt>
          <cx:pt idx="11682">1785</cx:pt>
          <cx:pt idx="11683">426</cx:pt>
          <cx:pt idx="11684">389</cx:pt>
          <cx:pt idx="11685">42</cx:pt>
          <cx:pt idx="11686">44110</cx:pt>
          <cx:pt idx="11687">1403</cx:pt>
          <cx:pt idx="11688">2703</cx:pt>
          <cx:pt idx="11689">96</cx:pt>
          <cx:pt idx="11690">3140</cx:pt>
          <cx:pt idx="11691">369</cx:pt>
          <cx:pt idx="11692">3513</cx:pt>
          <cx:pt idx="11693">5504</cx:pt>
          <cx:pt idx="11694">553</cx:pt>
          <cx:pt idx="11695">245</cx:pt>
          <cx:pt idx="11696">2126</cx:pt>
          <cx:pt idx="11697">5317</cx:pt>
          <cx:pt idx="11698">165</cx:pt>
          <cx:pt idx="11699">210</cx:pt>
          <cx:pt idx="11700">929</cx:pt>
          <cx:pt idx="11701">780</cx:pt>
          <cx:pt idx="11702">416</cx:pt>
          <cx:pt idx="11703">5475</cx:pt>
          <cx:pt idx="11704">6175</cx:pt>
          <cx:pt idx="11705">5995</cx:pt>
          <cx:pt idx="11706">12196</cx:pt>
          <cx:pt idx="11707">5814</cx:pt>
          <cx:pt idx="11708">8649</cx:pt>
          <cx:pt idx="11709">4826</cx:pt>
          <cx:pt idx="11710">3201</cx:pt>
          <cx:pt idx="11711">3020</cx:pt>
          <cx:pt idx="11712">2683</cx:pt>
          <cx:pt idx="11713">3671</cx:pt>
          <cx:pt idx="11714">3493</cx:pt>
          <cx:pt idx="11715">3945</cx:pt>
          <cx:pt idx="11716">4552</cx:pt>
          <cx:pt idx="11717">2941</cx:pt>
          <cx:pt idx="11718">3439</cx:pt>
          <cx:pt idx="11719">2884</cx:pt>
          <cx:pt idx="11720">3691</cx:pt>
          <cx:pt idx="11721">2475</cx:pt>
          <cx:pt idx="11722">3051</cx:pt>
          <cx:pt idx="11723">3276</cx:pt>
          <cx:pt idx="11724">3836</cx:pt>
          <cx:pt idx="11725">3392</cx:pt>
          <cx:pt idx="11726">2203</cx:pt>
          <cx:pt idx="11727">2893</cx:pt>
          <cx:pt idx="11728">2577</cx:pt>
          <cx:pt idx="11729">3507</cx:pt>
          <cx:pt idx="11730">4023</cx:pt>
          <cx:pt idx="11731">3563</cx:pt>
          <cx:pt idx="11732">3451</cx:pt>
          <cx:pt idx="11733">2816</cx:pt>
          <cx:pt idx="11734">3941</cx:pt>
          <cx:pt idx="11735">4216</cx:pt>
          <cx:pt idx="11736">5302</cx:pt>
          <cx:pt idx="11737">2962</cx:pt>
          <cx:pt idx="11738">3732</cx:pt>
          <cx:pt idx="11739">4101</cx:pt>
          <cx:pt idx="11740">6079</cx:pt>
          <cx:pt idx="11741">3197</cx:pt>
          <cx:pt idx="11742">2315</cx:pt>
          <cx:pt idx="11743">4096</cx:pt>
          <cx:pt idx="11744">6207</cx:pt>
          <cx:pt idx="11745">3930</cx:pt>
          <cx:pt idx="11746">5454</cx:pt>
          <cx:pt idx="11747">4007</cx:pt>
          <cx:pt idx="11748">5831</cx:pt>
          <cx:pt idx="11749">4096</cx:pt>
          <cx:pt idx="11750">4619</cx:pt>
          <cx:pt idx="11751">7273</cx:pt>
          <cx:pt idx="11752">3760</cx:pt>
          <cx:pt idx="11753">4556</cx:pt>
          <cx:pt idx="11754">9571</cx:pt>
          <cx:pt idx="11755">6548</cx:pt>
          <cx:pt idx="11756">5057</cx:pt>
          <cx:pt idx="11757">8925</cx:pt>
          <cx:pt idx="11758">5836</cx:pt>
          <cx:pt idx="11759">4430</cx:pt>
          <cx:pt idx="11760">5605</cx:pt>
          <cx:pt idx="11761">6463</cx:pt>
          <cx:pt idx="11762">4718</cx:pt>
          <cx:pt idx="11763">5646</cx:pt>
          <cx:pt idx="11764">5604</cx:pt>
          <cx:pt idx="11765">5756</cx:pt>
          <cx:pt idx="11766">5477</cx:pt>
          <cx:pt idx="11767">4185</cx:pt>
          <cx:pt idx="11768">5326</cx:pt>
          <cx:pt idx="11769">5167</cx:pt>
          <cx:pt idx="11770">5360</cx:pt>
          <cx:pt idx="11771">7220</cx:pt>
          <cx:pt idx="11772">6361</cx:pt>
          <cx:pt idx="11773">7118</cx:pt>
          <cx:pt idx="11774">5075</cx:pt>
          <cx:pt idx="11775">6631</cx:pt>
          <cx:pt idx="11776">6421</cx:pt>
          <cx:pt idx="11777">7623</cx:pt>
          <cx:pt idx="11778">4835</cx:pt>
          <cx:pt idx="11779">5656</cx:pt>
          <cx:pt idx="11780">6704</cx:pt>
          <cx:pt idx="11781">6275</cx:pt>
          <cx:pt idx="11782">5208</cx:pt>
          <cx:pt idx="11783">5496</cx:pt>
          <cx:pt idx="11784">5118</cx:pt>
          <cx:pt idx="11785">6291</cx:pt>
          <cx:pt idx="11786">4045</cx:pt>
          <cx:pt idx="11787">8251</cx:pt>
          <cx:pt idx="11788">6502</cx:pt>
          <cx:pt idx="11789">5533</cx:pt>
          <cx:pt idx="11790">9007</cx:pt>
          <cx:pt idx="11791">4925</cx:pt>
          <cx:pt idx="11792">6057</cx:pt>
          <cx:pt idx="11793">11700</cx:pt>
          <cx:pt idx="11794">10445</cx:pt>
          <cx:pt idx="11795">7080</cx:pt>
          <cx:pt idx="11796">5382</cx:pt>
          <cx:pt idx="11797">9126</cx:pt>
          <cx:pt idx="11798">5925</cx:pt>
          <cx:pt idx="11799">7579</cx:pt>
          <cx:pt idx="11800">15016</cx:pt>
          <cx:pt idx="11801">11969</cx:pt>
          <cx:pt idx="11802">6496</cx:pt>
          <cx:pt idx="11803">8314</cx:pt>
          <cx:pt idx="11804">8473</cx:pt>
          <cx:pt idx="11805">9162</cx:pt>
          <cx:pt idx="11806">8863</cx:pt>
          <cx:pt idx="11807">8820</cx:pt>
          <cx:pt idx="11808">10013</cx:pt>
          <cx:pt idx="11809">8710</cx:pt>
          <cx:pt idx="11810">8976</cx:pt>
          <cx:pt idx="11811">12077</cx:pt>
          <cx:pt idx="11812">7414</cx:pt>
          <cx:pt idx="11813">11229</cx:pt>
          <cx:pt idx="11814">6025</cx:pt>
          <cx:pt idx="11815">7907</cx:pt>
          <cx:pt idx="11816">1567</cx:pt>
          <cx:pt idx="11817">1433</cx:pt>
          <cx:pt idx="11818">3465</cx:pt>
          <cx:pt idx="11819">5026</cx:pt>
          <cx:pt idx="11820">681</cx:pt>
          <cx:pt idx="11821">1394</cx:pt>
          <cx:pt idx="11822">110331</cx:pt>
          <cx:pt idx="11823">5326</cx:pt>
          <cx:pt idx="11824">11850</cx:pt>
          <cx:pt idx="11825">2031</cx:pt>
          <cx:pt idx="11826">5689</cx:pt>
          <cx:pt idx="11827">10061</cx:pt>
          <cx:pt idx="11828">25319</cx:pt>
          <cx:pt idx="11829">6636</cx:pt>
          <cx:pt idx="11830">72351</cx:pt>
          <cx:pt idx="11831">161507</cx:pt>
          <cx:pt idx="11832">7308</cx:pt>
          <cx:pt idx="11833">65503</cx:pt>
          <cx:pt idx="11834">1069</cx:pt>
          <cx:pt idx="11835">2444</cx:pt>
          <cx:pt idx="11836">35208</cx:pt>
          <cx:pt idx="11837">9431</cx:pt>
          <cx:pt idx="11838">23956</cx:pt>
          <cx:pt idx="11839">14653</cx:pt>
          <cx:pt idx="11840">8596</cx:pt>
          <cx:pt idx="11841">506021</cx:pt>
          <cx:pt idx="11842">69424</cx:pt>
          <cx:pt idx="11843">55269</cx:pt>
          <cx:pt idx="11844">5796</cx:pt>
          <cx:pt idx="11845">10730</cx:pt>
          <cx:pt idx="11846">1427</cx:pt>
          <cx:pt idx="11847">4298</cx:pt>
          <cx:pt idx="11848">3540</cx:pt>
          <cx:pt idx="11849">1077</cx:pt>
          <cx:pt idx="11850">756</cx:pt>
          <cx:pt idx="11851">968</cx:pt>
          <cx:pt idx="11852">918</cx:pt>
          <cx:pt idx="11853">19</cx:pt>
          <cx:pt idx="11854">85</cx:pt>
          <cx:pt idx="11855">354</cx:pt>
          <cx:pt idx="11856">736</cx:pt>
          <cx:pt idx="11857">171</cx:pt>
          <cx:pt idx="11858">674</cx:pt>
          <cx:pt idx="11859">33</cx:pt>
          <cx:pt idx="11860">662</cx:pt>
          <cx:pt idx="11861">3869</cx:pt>
          <cx:pt idx="11862">452</cx:pt>
          <cx:pt idx="11863">5877</cx:pt>
          <cx:pt idx="11864">1431</cx:pt>
          <cx:pt idx="11865">57777</cx:pt>
          <cx:pt idx="11866">1430</cx:pt>
          <cx:pt idx="11867">1152</cx:pt>
          <cx:pt idx="11868">2828</cx:pt>
          <cx:pt idx="11869">9622</cx:pt>
          <cx:pt idx="11870">2617</cx:pt>
          <cx:pt idx="11871">1794</cx:pt>
          <cx:pt idx="11872">5285</cx:pt>
          <cx:pt idx="11873">2587</cx:pt>
          <cx:pt idx="11874">2669</cx:pt>
          <cx:pt idx="11875">2233</cx:pt>
          <cx:pt idx="11876">9200</cx:pt>
          <cx:pt idx="11877">2036</cx:pt>
          <cx:pt idx="11878">4683</cx:pt>
          <cx:pt idx="11879">2966</cx:pt>
          <cx:pt idx="11880">8657</cx:pt>
          <cx:pt idx="11881">59926</cx:pt>
          <cx:pt idx="11882">18981</cx:pt>
          <cx:pt idx="11883">35234</cx:pt>
          <cx:pt idx="11884">6467</cx:pt>
          <cx:pt idx="11885">9682</cx:pt>
          <cx:pt idx="11886">8904</cx:pt>
          <cx:pt idx="11887">5779</cx:pt>
          <cx:pt idx="11888">710</cx:pt>
          <cx:pt idx="11889">4505</cx:pt>
          <cx:pt idx="11890">3365</cx:pt>
          <cx:pt idx="11891">3002</cx:pt>
          <cx:pt idx="11892">40779</cx:pt>
          <cx:pt idx="11893">4561</cx:pt>
          <cx:pt idx="11894">13154</cx:pt>
          <cx:pt idx="11895">27796</cx:pt>
          <cx:pt idx="11896">17459</cx:pt>
          <cx:pt idx="11897">1422</cx:pt>
          <cx:pt idx="11898">1960</cx:pt>
          <cx:pt idx="11899">664</cx:pt>
          <cx:pt idx="11900">1403</cx:pt>
          <cx:pt idx="11901">27659</cx:pt>
          <cx:pt idx="11902">229673</cx:pt>
          <cx:pt idx="11903">1385940</cx:pt>
          <cx:pt idx="11904">420</cx:pt>
          <cx:pt idx="11905">14632</cx:pt>
          <cx:pt idx="11906">3290</cx:pt>
          <cx:pt idx="11907">133</cx:pt>
          <cx:pt idx="11908">240</cx:pt>
          <cx:pt idx="11909">3626</cx:pt>
          <cx:pt idx="11910">60</cx:pt>
          <cx:pt idx="11911">2242</cx:pt>
          <cx:pt idx="11912">3706</cx:pt>
          <cx:pt idx="11913">153</cx:pt>
          <cx:pt idx="11914">2377</cx:pt>
          <cx:pt idx="11915">910</cx:pt>
          <cx:pt idx="11916">151</cx:pt>
          <cx:pt idx="11917">263</cx:pt>
          <cx:pt idx="11918">1332</cx:pt>
          <cx:pt idx="11919">3644</cx:pt>
          <cx:pt idx="11920">1189</cx:pt>
          <cx:pt idx="11921">596</cx:pt>
          <cx:pt idx="11922">1313</cx:pt>
          <cx:pt idx="11923">355</cx:pt>
          <cx:pt idx="11924">2552</cx:pt>
          <cx:pt idx="11925">39</cx:pt>
          <cx:pt idx="11926">34</cx:pt>
          <cx:pt idx="11927">32</cx:pt>
          <cx:pt idx="11928">76</cx:pt>
          <cx:pt idx="11929">24</cx:pt>
          <cx:pt idx="11930">82</cx:pt>
          <cx:pt idx="11931">21</cx:pt>
          <cx:pt idx="11932">804</cx:pt>
          <cx:pt idx="11933">142</cx:pt>
          <cx:pt idx="11934">109</cx:pt>
          <cx:pt idx="11935">59</cx:pt>
          <cx:pt idx="11936">30</cx:pt>
          <cx:pt idx="11937">40</cx:pt>
          <cx:pt idx="11938">26</cx:pt>
          <cx:pt idx="11939">48</cx:pt>
          <cx:pt idx="11940">52</cx:pt>
          <cx:pt idx="11941">34</cx:pt>
          <cx:pt idx="11942">88022</cx:pt>
          <cx:pt idx="11943">28655</cx:pt>
          <cx:pt idx="11944">77813</cx:pt>
          <cx:pt idx="11945">9500</cx:pt>
          <cx:pt idx="11946">14684</cx:pt>
          <cx:pt idx="11947">1170</cx:pt>
          <cx:pt idx="11948">1256</cx:pt>
          <cx:pt idx="11949">3888</cx:pt>
          <cx:pt idx="11950">1039</cx:pt>
          <cx:pt idx="11951">2655</cx:pt>
          <cx:pt idx="11952">2189</cx:pt>
          <cx:pt idx="11953">1355</cx:pt>
          <cx:pt idx="11954">143</cx:pt>
          <cx:pt idx="11955">2805</cx:pt>
          <cx:pt idx="11956">3378</cx:pt>
          <cx:pt idx="11957">2229</cx:pt>
          <cx:pt idx="11958">6249</cx:pt>
          <cx:pt idx="11959">3155</cx:pt>
          <cx:pt idx="11960">26318</cx:pt>
          <cx:pt idx="11961">18825</cx:pt>
          <cx:pt idx="11962">1573</cx:pt>
          <cx:pt idx="11963">2868</cx:pt>
          <cx:pt idx="11964">19958</cx:pt>
          <cx:pt idx="11965">385</cx:pt>
          <cx:pt idx="11966">2828</cx:pt>
          <cx:pt idx="11967">3713</cx:pt>
          <cx:pt idx="11968">12410</cx:pt>
          <cx:pt idx="11969">8029</cx:pt>
          <cx:pt idx="11970">901</cx:pt>
          <cx:pt idx="11971">4614</cx:pt>
          <cx:pt idx="11972">3934</cx:pt>
          <cx:pt idx="11973">8653</cx:pt>
          <cx:pt idx="11974">412</cx:pt>
          <cx:pt idx="11975">4177</cx:pt>
          <cx:pt idx="11976">9041</cx:pt>
          <cx:pt idx="11977">1840</cx:pt>
          <cx:pt idx="11978">14400</cx:pt>
          <cx:pt idx="11979">11350</cx:pt>
          <cx:pt idx="11980">322</cx:pt>
          <cx:pt idx="11981">446</cx:pt>
          <cx:pt idx="11982">29846</cx:pt>
          <cx:pt idx="11983">8219</cx:pt>
          <cx:pt idx="11984">35037</cx:pt>
          <cx:pt idx="11985">12848</cx:pt>
          <cx:pt idx="11986">6840</cx:pt>
          <cx:pt idx="11987">1555</cx:pt>
          <cx:pt idx="11988">14271</cx:pt>
          <cx:pt idx="11989">353453</cx:pt>
          <cx:pt idx="11990">18605</cx:pt>
          <cx:pt idx="11991">64712</cx:pt>
          <cx:pt idx="11992">1035</cx:pt>
          <cx:pt idx="11993">1016</cx:pt>
          <cx:pt idx="11994">15825</cx:pt>
          <cx:pt idx="11995">1423</cx:pt>
          <cx:pt idx="11996">362</cx:pt>
          <cx:pt idx="11997">7106</cx:pt>
          <cx:pt idx="11998">2171</cx:pt>
          <cx:pt idx="11999">1042</cx:pt>
          <cx:pt idx="12000">359</cx:pt>
          <cx:pt idx="12001">277</cx:pt>
          <cx:pt idx="12002">20253</cx:pt>
          <cx:pt idx="12003">1387</cx:pt>
          <cx:pt idx="12004">19079</cx:pt>
          <cx:pt idx="12005">2381</cx:pt>
          <cx:pt idx="12006">3470</cx:pt>
          <cx:pt idx="12007">709</cx:pt>
          <cx:pt idx="12008">34</cx:pt>
          <cx:pt idx="12009">2394</cx:pt>
          <cx:pt idx="12010">1187</cx:pt>
          <cx:pt idx="12011">1364</cx:pt>
          <cx:pt idx="12012">2587</cx:pt>
          <cx:pt idx="12013">3024</cx:pt>
          <cx:pt idx="12014">160</cx:pt>
          <cx:pt idx="12015">370</cx:pt>
          <cx:pt idx="12016">2770</cx:pt>
          <cx:pt idx="12017">461</cx:pt>
          <cx:pt idx="12018">468</cx:pt>
          <cx:pt idx="12019">73</cx:pt>
          <cx:pt idx="12020">231</cx:pt>
          <cx:pt idx="12021">1019</cx:pt>
          <cx:pt idx="12022">459</cx:pt>
          <cx:pt idx="12023">589</cx:pt>
          <cx:pt idx="12024">210</cx:pt>
          <cx:pt idx="12025">2930</cx:pt>
          <cx:pt idx="12026">2456</cx:pt>
          <cx:pt idx="12027">3593</cx:pt>
          <cx:pt idx="12028">3735</cx:pt>
          <cx:pt idx="12029">1338</cx:pt>
          <cx:pt idx="12030">542</cx:pt>
          <cx:pt idx="12031">171</cx:pt>
          <cx:pt idx="12032">2032</cx:pt>
          <cx:pt idx="12033">1198</cx:pt>
          <cx:pt idx="12034">7922</cx:pt>
          <cx:pt idx="12035">33140</cx:pt>
          <cx:pt idx="12036">2201</cx:pt>
          <cx:pt idx="12037">4345</cx:pt>
          <cx:pt idx="12038">24837</cx:pt>
          <cx:pt idx="12039">9887</cx:pt>
          <cx:pt idx="12040">74370</cx:pt>
          <cx:pt idx="12041">37</cx:pt>
          <cx:pt idx="12042">947</cx:pt>
          <cx:pt idx="12043">1582</cx:pt>
          <cx:pt idx="12044">13656</cx:pt>
          <cx:pt idx="12045">16124</cx:pt>
          <cx:pt idx="12046">11571</cx:pt>
          <cx:pt idx="12047">7890</cx:pt>
          <cx:pt idx="12048">603</cx:pt>
          <cx:pt idx="12049">1811</cx:pt>
          <cx:pt idx="12050">74844</cx:pt>
          <cx:pt idx="12051">18269</cx:pt>
          <cx:pt idx="12052">11140</cx:pt>
          <cx:pt idx="12053">10073</cx:pt>
          <cx:pt idx="12054">86828</cx:pt>
          <cx:pt idx="12055">1033</cx:pt>
          <cx:pt idx="12056">5311</cx:pt>
          <cx:pt idx="12057">4001</cx:pt>
          <cx:pt idx="12058">3211</cx:pt>
          <cx:pt idx="12059">4532</cx:pt>
          <cx:pt idx="12060">476894</cx:pt>
          <cx:pt idx="12061">697</cx:pt>
          <cx:pt idx="12062">510</cx:pt>
          <cx:pt idx="12063">89</cx:pt>
          <cx:pt idx="12064">2313</cx:pt>
          <cx:pt idx="12065">8964</cx:pt>
          <cx:pt idx="12066">12880</cx:pt>
          <cx:pt idx="12067">1824</cx:pt>
          <cx:pt idx="12068">1880</cx:pt>
          <cx:pt idx="12069">0</cx:pt>
          <cx:pt idx="12070">347230</cx:pt>
          <cx:pt idx="12071">8074</cx:pt>
          <cx:pt idx="12072">10892</cx:pt>
          <cx:pt idx="12073">28961</cx:pt>
          <cx:pt idx="12074">19085</cx:pt>
          <cx:pt idx="12075">16690</cx:pt>
          <cx:pt idx="12076">623</cx:pt>
          <cx:pt idx="12077">685</cx:pt>
          <cx:pt idx="12078">3495</cx:pt>
          <cx:pt idx="12079">12517</cx:pt>
          <cx:pt idx="12080">7472</cx:pt>
          <cx:pt idx="12081">781</cx:pt>
          <cx:pt idx="12082">936</cx:pt>
          <cx:pt idx="12083">984</cx:pt>
          <cx:pt idx="12084">18</cx:pt>
          <cx:pt idx="12085">2866</cx:pt>
          <cx:pt idx="12086">2624</cx:pt>
          <cx:pt idx="12087">8339</cx:pt>
          <cx:pt idx="12088">202</cx:pt>
          <cx:pt idx="12089">2009</cx:pt>
          <cx:pt idx="12090">677</cx:pt>
          <cx:pt idx="12091">1687</cx:pt>
          <cx:pt idx="12092">662</cx:pt>
          <cx:pt idx="12093">595</cx:pt>
          <cx:pt idx="12094">7811</cx:pt>
          <cx:pt idx="12095">519368</cx:pt>
          <cx:pt idx="12096">3917</cx:pt>
          <cx:pt idx="12097">207691</cx:pt>
          <cx:pt idx="12098">1895</cx:pt>
          <cx:pt idx="12099">64666</cx:pt>
          <cx:pt idx="12100">60863</cx:pt>
          <cx:pt idx="12101">112561</cx:pt>
          <cx:pt idx="12102">361</cx:pt>
          <cx:pt idx="12103">934</cx:pt>
          <cx:pt idx="12104">6987</cx:pt>
          <cx:pt idx="12105">5389</cx:pt>
          <cx:pt idx="12106">5189</cx:pt>
          <cx:pt idx="12107">2888</cx:pt>
          <cx:pt idx="12108">3295</cx:pt>
          <cx:pt idx="12109">2380</cx:pt>
          <cx:pt idx="12110">5184</cx:pt>
          <cx:pt idx="12111">6562</cx:pt>
          <cx:pt idx="12112">30006</cx:pt>
          <cx:pt idx="12113">86</cx:pt>
          <cx:pt idx="12114">3543</cx:pt>
          <cx:pt idx="12115">5066</cx:pt>
          <cx:pt idx="12116">220</cx:pt>
          <cx:pt idx="12117">192</cx:pt>
          <cx:pt idx="12118">138</cx:pt>
          <cx:pt idx="12119">170</cx:pt>
          <cx:pt idx="12120">179</cx:pt>
          <cx:pt idx="12121">149</cx:pt>
          <cx:pt idx="12122">352</cx:pt>
          <cx:pt idx="12123">271</cx:pt>
          <cx:pt idx="12124">256</cx:pt>
          <cx:pt idx="12125">251</cx:pt>
          <cx:pt idx="12126">154</cx:pt>
          <cx:pt idx="12127">388</cx:pt>
          <cx:pt idx="12128">484</cx:pt>
          <cx:pt idx="12129">389</cx:pt>
          <cx:pt idx="12130">276</cx:pt>
          <cx:pt idx="12131">4619</cx:pt>
          <cx:pt idx="12132">2576</cx:pt>
          <cx:pt idx="12133">1717</cx:pt>
          <cx:pt idx="12134">3875</cx:pt>
          <cx:pt idx="12135">971</cx:pt>
          <cx:pt idx="12136">1818</cx:pt>
          <cx:pt idx="12137">426</cx:pt>
          <cx:pt idx="12138">653</cx:pt>
          <cx:pt idx="12139">1667</cx:pt>
          <cx:pt idx="12140">1900</cx:pt>
          <cx:pt idx="12141">2576</cx:pt>
          <cx:pt idx="12142">6020</cx:pt>
          <cx:pt idx="12143">4579</cx:pt>
          <cx:pt idx="12144">2385</cx:pt>
          <cx:pt idx="12145">595</cx:pt>
          <cx:pt idx="12146">1447</cx:pt>
          <cx:pt idx="12147">3416</cx:pt>
          <cx:pt idx="12148">2769</cx:pt>
          <cx:pt idx="12149">1552</cx:pt>
          <cx:pt idx="12150">1329</cx:pt>
          <cx:pt idx="12151">1544</cx:pt>
          <cx:pt idx="12152">1148</cx:pt>
          <cx:pt idx="12153">1751</cx:pt>
          <cx:pt idx="12154">1254</cx:pt>
          <cx:pt idx="12155">1362</cx:pt>
          <cx:pt idx="12156">1455</cx:pt>
          <cx:pt idx="12157">973</cx:pt>
          <cx:pt idx="12158">4447</cx:pt>
          <cx:pt idx="12159">1030</cx:pt>
          <cx:pt idx="12160">1997</cx:pt>
          <cx:pt idx="12161">2509</cx:pt>
          <cx:pt idx="12162">7292</cx:pt>
          <cx:pt idx="12163">10225</cx:pt>
          <cx:pt idx="12164">33612</cx:pt>
          <cx:pt idx="12165">45638</cx:pt>
          <cx:pt idx="12166">1056</cx:pt>
          <cx:pt idx="12167">578</cx:pt>
          <cx:pt idx="12168">17835</cx:pt>
          <cx:pt idx="12169">16039</cx:pt>
          <cx:pt idx="12170">21153</cx:pt>
          <cx:pt idx="12171">4531</cx:pt>
          <cx:pt idx="12172">374</cx:pt>
          <cx:pt idx="12173">34091</cx:pt>
          <cx:pt idx="12174">287</cx:pt>
          <cx:pt idx="12175">500</cx:pt>
          <cx:pt idx="12176">34755</cx:pt>
          <cx:pt idx="12177">126760</cx:pt>
          <cx:pt idx="12178">93229</cx:pt>
          <cx:pt idx="12179">11483</cx:pt>
          <cx:pt idx="12180">30159</cx:pt>
          <cx:pt idx="12181">48186</cx:pt>
          <cx:pt idx="12182">16153</cx:pt>
          <cx:pt idx="12183">10345</cx:pt>
          <cx:pt idx="12184">6852</cx:pt>
          <cx:pt idx="12185">12364</cx:pt>
          <cx:pt idx="12186">762</cx:pt>
          <cx:pt idx="12187">15818</cx:pt>
          <cx:pt idx="12188">3549</cx:pt>
          <cx:pt idx="12189">14145</cx:pt>
          <cx:pt idx="12190">8942</cx:pt>
          <cx:pt idx="12191">1982</cx:pt>
          <cx:pt idx="12192">27280</cx:pt>
          <cx:pt idx="12193">566</cx:pt>
          <cx:pt idx="12194">417</cx:pt>
          <cx:pt idx="12195">3812</cx:pt>
          <cx:pt idx="12196">1662</cx:pt>
          <cx:pt idx="12197">192813</cx:pt>
          <cx:pt idx="12198">12022</cx:pt>
          <cx:pt idx="12199">76</cx:pt>
          <cx:pt idx="12200">2331</cx:pt>
          <cx:pt idx="12201">157795</cx:pt>
          <cx:pt idx="12202">44877</cx:pt>
          <cx:pt idx="12203">1125</cx:pt>
          <cx:pt idx="12204">16586</cx:pt>
          <cx:pt idx="12205">4385</cx:pt>
          <cx:pt idx="12206">26901</cx:pt>
          <cx:pt idx="12207">10591</cx:pt>
          <cx:pt idx="12208">17605</cx:pt>
          <cx:pt idx="12209">168422</cx:pt>
          <cx:pt idx="12210">4970</cx:pt>
          <cx:pt idx="12211">8078</cx:pt>
          <cx:pt idx="12212">16248</cx:pt>
          <cx:pt idx="12213">11230</cx:pt>
          <cx:pt idx="12214">42188</cx:pt>
          <cx:pt idx="12215">39862</cx:pt>
          <cx:pt idx="12216">20310</cx:pt>
          <cx:pt idx="12217">4849</cx:pt>
          <cx:pt idx="12218">16549</cx:pt>
          <cx:pt idx="12219">14768</cx:pt>
          <cx:pt idx="12220">5881</cx:pt>
          <cx:pt idx="12221">10226</cx:pt>
          <cx:pt idx="12222">12014</cx:pt>
          <cx:pt idx="12223">6031</cx:pt>
          <cx:pt idx="12224">37664</cx:pt>
          <cx:pt idx="12225">12859</cx:pt>
          <cx:pt idx="12226">14723</cx:pt>
          <cx:pt idx="12227">94015</cx:pt>
          <cx:pt idx="12228">21149</cx:pt>
          <cx:pt idx="12229">10758</cx:pt>
          <cx:pt idx="12230">34236</cx:pt>
          <cx:pt idx="12231">80046</cx:pt>
          <cx:pt idx="12232">104232</cx:pt>
          <cx:pt idx="12233">8847</cx:pt>
          <cx:pt idx="12234">3254</cx:pt>
          <cx:pt idx="12235">12519</cx:pt>
          <cx:pt idx="12236">6179</cx:pt>
          <cx:pt idx="12237">21671</cx:pt>
          <cx:pt idx="12238">42138</cx:pt>
          <cx:pt idx="12239">8293</cx:pt>
          <cx:pt idx="12240">22710</cx:pt>
          <cx:pt idx="12241">3247</cx:pt>
          <cx:pt idx="12242">23027</cx:pt>
          <cx:pt idx="12243">37216</cx:pt>
          <cx:pt idx="12244">7188</cx:pt>
          <cx:pt idx="12245">11631</cx:pt>
          <cx:pt idx="12246">68815</cx:pt>
          <cx:pt idx="12247">21241</cx:pt>
          <cx:pt idx="12248">8236</cx:pt>
          <cx:pt idx="12249">128</cx:pt>
          <cx:pt idx="12250">2585</cx:pt>
          <cx:pt idx="12251">22520</cx:pt>
          <cx:pt idx="12252">5023</cx:pt>
          <cx:pt idx="12253">1251</cx:pt>
          <cx:pt idx="12254">6834</cx:pt>
          <cx:pt idx="12255">1099</cx:pt>
          <cx:pt idx="12256">279</cx:pt>
          <cx:pt idx="12257">3747</cx:pt>
          <cx:pt idx="12258">1276</cx:pt>
          <cx:pt idx="12259">15692</cx:pt>
          <cx:pt idx="12260">11060</cx:pt>
          <cx:pt idx="12261">334</cx:pt>
          <cx:pt idx="12262">170</cx:pt>
          <cx:pt idx="12263">4904</cx:pt>
          <cx:pt idx="12264">19801</cx:pt>
          <cx:pt idx="12265">2713</cx:pt>
          <cx:pt idx="12266">1089</cx:pt>
          <cx:pt idx="12267">1657</cx:pt>
          <cx:pt idx="12268">6980</cx:pt>
          <cx:pt idx="12269">33679</cx:pt>
          <cx:pt idx="12270">1241</cx:pt>
          <cx:pt idx="12271">3251</cx:pt>
          <cx:pt idx="12272">91852</cx:pt>
          <cx:pt idx="12273">5295</cx:pt>
          <cx:pt idx="12274">873909</cx:pt>
          <cx:pt idx="12275">7359</cx:pt>
          <cx:pt idx="12276">4818</cx:pt>
          <cx:pt idx="12277">26501</cx:pt>
          <cx:pt idx="12278">50270</cx:pt>
          <cx:pt idx="12279">0</cx:pt>
          <cx:pt idx="12280">1422</cx:pt>
          <cx:pt idx="12281">4441</cx:pt>
          <cx:pt idx="12282">12953</cx:pt>
          <cx:pt idx="12283">2484</cx:pt>
          <cx:pt idx="12284">6493</cx:pt>
          <cx:pt idx="12285">5851</cx:pt>
          <cx:pt idx="12286">16726</cx:pt>
          <cx:pt idx="12287">28480</cx:pt>
          <cx:pt idx="12288">509</cx:pt>
          <cx:pt idx="12289">9444</cx:pt>
          <cx:pt idx="12290">13021</cx:pt>
          <cx:pt idx="12291">953</cx:pt>
          <cx:pt idx="12292">1069</cx:pt>
          <cx:pt idx="12293">4271</cx:pt>
          <cx:pt idx="12294">26505</cx:pt>
          <cx:pt idx="12295">1799</cx:pt>
          <cx:pt idx="12296">64488</cx:pt>
          <cx:pt idx="12297">19876</cx:pt>
          <cx:pt idx="12298">42719</cx:pt>
          <cx:pt idx="12299">3417</cx:pt>
          <cx:pt idx="12300">693</cx:pt>
          <cx:pt idx="12301">37990</cx:pt>
          <cx:pt idx="12302">81111</cx:pt>
          <cx:pt idx="12303">189</cx:pt>
          <cx:pt idx="12304">541</cx:pt>
          <cx:pt idx="12305">25313</cx:pt>
          <cx:pt idx="12306">6791</cx:pt>
          <cx:pt idx="12307">6458</cx:pt>
          <cx:pt idx="12308">75893</cx:pt>
          <cx:pt idx="12309">490625</cx:pt>
          <cx:pt idx="12310">83626</cx:pt>
          <cx:pt idx="12311">51709</cx:pt>
          <cx:pt idx="12312">181052</cx:pt>
          <cx:pt idx="12313">39573</cx:pt>
          <cx:pt idx="12314">8009</cx:pt>
          <cx:pt idx="12315">368</cx:pt>
          <cx:pt idx="12316">1454</cx:pt>
          <cx:pt idx="12317">1183</cx:pt>
          <cx:pt idx="12318">4150</cx:pt>
          <cx:pt idx="12319">7479</cx:pt>
          <cx:pt idx="12320">40894</cx:pt>
          <cx:pt idx="12321">1516</cx:pt>
          <cx:pt idx="12322">15909</cx:pt>
          <cx:pt idx="12323">1815</cx:pt>
          <cx:pt idx="12324">683</cx:pt>
          <cx:pt idx="12325">13477</cx:pt>
          <cx:pt idx="12326">19897</cx:pt>
          <cx:pt idx="12327">1869</cx:pt>
          <cx:pt idx="12328">6599</cx:pt>
          <cx:pt idx="12329">1748</cx:pt>
          <cx:pt idx="12330">1136</cx:pt>
          <cx:pt idx="12331">4603</cx:pt>
          <cx:pt idx="12332">4671</cx:pt>
          <cx:pt idx="12333">9332</cx:pt>
          <cx:pt idx="12334">43904</cx:pt>
          <cx:pt idx="12335">30143</cx:pt>
          <cx:pt idx="12336">5836</cx:pt>
          <cx:pt idx="12337">29900</cx:pt>
          <cx:pt idx="12338">34566</cx:pt>
          <cx:pt idx="12339">210018</cx:pt>
          <cx:pt idx="12340">34376</cx:pt>
          <cx:pt idx="12341">29927</cx:pt>
          <cx:pt idx="12342">7501</cx:pt>
          <cx:pt idx="12343">429319</cx:pt>
          <cx:pt idx="12344">9796</cx:pt>
          <cx:pt idx="12345">9766</cx:pt>
          <cx:pt idx="12346">53129</cx:pt>
          <cx:pt idx="12347">10974</cx:pt>
          <cx:pt idx="12348">103241</cx:pt>
          <cx:pt idx="12349">60917</cx:pt>
          <cx:pt idx="12350">9208</cx:pt>
          <cx:pt idx="12351">34902</cx:pt>
          <cx:pt idx="12352">2512</cx:pt>
          <cx:pt idx="12353">56575</cx:pt>
          <cx:pt idx="12354">403541</cx:pt>
          <cx:pt idx="12355">32</cx:pt>
          <cx:pt idx="12356">15</cx:pt>
          <cx:pt idx="12357">25</cx:pt>
          <cx:pt idx="12358">39</cx:pt>
          <cx:pt idx="12359">41</cx:pt>
          <cx:pt idx="12360">35689</cx:pt>
          <cx:pt idx="12361">23254</cx:pt>
          <cx:pt idx="12362">178</cx:pt>
          <cx:pt idx="12363">483</cx:pt>
          <cx:pt idx="12364">463</cx:pt>
          <cx:pt idx="12365">507</cx:pt>
          <cx:pt idx="12366">709</cx:pt>
          <cx:pt idx="12367">846</cx:pt>
          <cx:pt idx="12368">1173</cx:pt>
          <cx:pt idx="12369">533</cx:pt>
          <cx:pt idx="12370">1129</cx:pt>
          <cx:pt idx="12371">333</cx:pt>
          <cx:pt idx="12372">1086</cx:pt>
          <cx:pt idx="12373">1135</cx:pt>
          <cx:pt idx="12374">1200</cx:pt>
          <cx:pt idx="12375">1137</cx:pt>
          <cx:pt idx="12376">1072</cx:pt>
          <cx:pt idx="12377">824</cx:pt>
          <cx:pt idx="12378">374</cx:pt>
          <cx:pt idx="12379">502</cx:pt>
          <cx:pt idx="12380">587</cx:pt>
          <cx:pt idx="12381">415</cx:pt>
          <cx:pt idx="12382">656</cx:pt>
          <cx:pt idx="12383">1014</cx:pt>
          <cx:pt idx="12384">755</cx:pt>
          <cx:pt idx="12385">303</cx:pt>
          <cx:pt idx="12386">454</cx:pt>
          <cx:pt idx="12387">16987</cx:pt>
          <cx:pt idx="12388">7050</cx:pt>
          <cx:pt idx="12389">5096</cx:pt>
          <cx:pt idx="12390">17301</cx:pt>
          <cx:pt idx="12391">35272</cx:pt>
          <cx:pt idx="12392">3111</cx:pt>
          <cx:pt idx="12393">1602</cx:pt>
          <cx:pt idx="12394">17603</cx:pt>
          <cx:pt idx="12395">2741</cx:pt>
          <cx:pt idx="12396">3604</cx:pt>
          <cx:pt idx="12397">71365</cx:pt>
          <cx:pt idx="12398">1869</cx:pt>
          <cx:pt idx="12399">1489</cx:pt>
          <cx:pt idx="12400">14806</cx:pt>
          <cx:pt idx="12401">95771</cx:pt>
          <cx:pt idx="12402">391</cx:pt>
          <cx:pt idx="12403">3773</cx:pt>
          <cx:pt idx="12404">18994</cx:pt>
          <cx:pt idx="12405">6033</cx:pt>
          <cx:pt idx="12406">10093</cx:pt>
          <cx:pt idx="12407">8534</cx:pt>
          <cx:pt idx="12408">2414</cx:pt>
          <cx:pt idx="12409">1208</cx:pt>
          <cx:pt idx="12410">201</cx:pt>
          <cx:pt idx="12411">154</cx:pt>
          <cx:pt idx="12412">130</cx:pt>
          <cx:pt idx="12413">532</cx:pt>
          <cx:pt idx="12414">248</cx:pt>
          <cx:pt idx="12415">281</cx:pt>
          <cx:pt idx="12416">12342</cx:pt>
          <cx:pt idx="12417">12301</cx:pt>
          <cx:pt idx="12418">15224</cx:pt>
          <cx:pt idx="12419">45035</cx:pt>
          <cx:pt idx="12420">1024</cx:pt>
          <cx:pt idx="12421">2502</cx:pt>
          <cx:pt idx="12422">28070</cx:pt>
          <cx:pt idx="12423">7953</cx:pt>
          <cx:pt idx="12424">2168</cx:pt>
          <cx:pt idx="12425">96527</cx:pt>
          <cx:pt idx="12426">704380</cx:pt>
          <cx:pt idx="12427">751</cx:pt>
          <cx:pt idx="12428">2470</cx:pt>
          <cx:pt idx="12429">2440</cx:pt>
          <cx:pt idx="12430">67347</cx:pt>
          <cx:pt idx="12431">47074</cx:pt>
          <cx:pt idx="12432">38186</cx:pt>
          <cx:pt idx="12433">188865</cx:pt>
          <cx:pt idx="12434">376162</cx:pt>
          <cx:pt idx="12435">178345</cx:pt>
          <cx:pt idx="12436">396584</cx:pt>
          <cx:pt idx="12437">378860</cx:pt>
          <cx:pt idx="12438">309366</cx:pt>
          <cx:pt idx="12439">128452</cx:pt>
          <cx:pt idx="12440">1294</cx:pt>
          <cx:pt idx="12441">2721</cx:pt>
          <cx:pt idx="12442">1168</cx:pt>
          <cx:pt idx="12443">1127</cx:pt>
          <cx:pt idx="12444">2346</cx:pt>
          <cx:pt idx="12445">657</cx:pt>
          <cx:pt idx="12446">879</cx:pt>
          <cx:pt idx="12447">651</cx:pt>
          <cx:pt idx="12448">972</cx:pt>
          <cx:pt idx="12449">974</cx:pt>
          <cx:pt idx="12450">2020</cx:pt>
          <cx:pt idx="12451">1664</cx:pt>
          <cx:pt idx="12452">1678</cx:pt>
          <cx:pt idx="12453">568</cx:pt>
          <cx:pt idx="12454">1701</cx:pt>
          <cx:pt idx="12455">7608</cx:pt>
          <cx:pt idx="12456">391</cx:pt>
          <cx:pt idx="12457">263</cx:pt>
          <cx:pt idx="12458">253585</cx:pt>
          <cx:pt idx="12459">5220</cx:pt>
          <cx:pt idx="12460">832</cx:pt>
          <cx:pt idx="12461">528</cx:pt>
          <cx:pt idx="12462">3720268</cx:pt>
          <cx:pt idx="12463">4203</cx:pt>
          <cx:pt idx="12464">48689</cx:pt>
          <cx:pt idx="12465">14922</cx:pt>
          <cx:pt idx="12466">19592</cx:pt>
          <cx:pt idx="12467">10664</cx:pt>
          <cx:pt idx="12468">2935</cx:pt>
          <cx:pt idx="12469">0</cx:pt>
          <cx:pt idx="12470">101</cx:pt>
          <cx:pt idx="12471">4507</cx:pt>
          <cx:pt idx="12472">918</cx:pt>
          <cx:pt idx="12473">2608</cx:pt>
          <cx:pt idx="12474">4403</cx:pt>
          <cx:pt idx="12475">4832</cx:pt>
          <cx:pt idx="12476">4309</cx:pt>
          <cx:pt idx="12477">531804</cx:pt>
          <cx:pt idx="12478">1139222</cx:pt>
          <cx:pt idx="12479">1741</cx:pt>
          <cx:pt idx="12480">305510</cx:pt>
          <cx:pt idx="12481">19284</cx:pt>
          <cx:pt idx="12482">1005</cx:pt>
          <cx:pt idx="12483">21784</cx:pt>
          <cx:pt idx="12484">72262</cx:pt>
          <cx:pt idx="12485">22441</cx:pt>
          <cx:pt idx="12486">656</cx:pt>
          <cx:pt idx="12487">850</cx:pt>
          <cx:pt idx="12488">1571</cx:pt>
          <cx:pt idx="12489">932</cx:pt>
          <cx:pt idx="12490">4427</cx:pt>
          <cx:pt idx="12491">61096</cx:pt>
          <cx:pt idx="12492">7403</cx:pt>
          <cx:pt idx="12493">905</cx:pt>
          <cx:pt idx="12494">165016</cx:pt>
          <cx:pt idx="12495">976</cx:pt>
          <cx:pt idx="12496">2297</cx:pt>
          <cx:pt idx="12497">1438</cx:pt>
          <cx:pt idx="12498">6451</cx:pt>
          <cx:pt idx="12499">1925</cx:pt>
          <cx:pt idx="12500">3448</cx:pt>
          <cx:pt idx="12501">10297</cx:pt>
          <cx:pt idx="12502">313</cx:pt>
          <cx:pt idx="12503">460</cx:pt>
          <cx:pt idx="12504">2994</cx:pt>
          <cx:pt idx="12505">1066</cx:pt>
          <cx:pt idx="12506">18079</cx:pt>
          <cx:pt idx="12507">1088</cx:pt>
          <cx:pt idx="12508">1774</cx:pt>
          <cx:pt idx="12509">1604</cx:pt>
          <cx:pt idx="12510">3232</cx:pt>
          <cx:pt idx="12511">265</cx:pt>
          <cx:pt idx="12512">1587</cx:pt>
          <cx:pt idx="12513">258</cx:pt>
          <cx:pt idx="12514">24209</cx:pt>
          <cx:pt idx="12515">4774</cx:pt>
          <cx:pt idx="12516">3549</cx:pt>
          <cx:pt idx="12517">2197</cx:pt>
          <cx:pt idx="12518">350</cx:pt>
          <cx:pt idx="12519">1436</cx:pt>
          <cx:pt idx="12520">356</cx:pt>
          <cx:pt idx="12521">336</cx:pt>
          <cx:pt idx="12522">395</cx:pt>
          <cx:pt idx="12523">233</cx:pt>
          <cx:pt idx="12524">1396</cx:pt>
          <cx:pt idx="12525">1803</cx:pt>
          <cx:pt idx="12526">4423</cx:pt>
          <cx:pt idx="12527">7846</cx:pt>
          <cx:pt idx="12528">439</cx:pt>
          <cx:pt idx="12529">144</cx:pt>
          <cx:pt idx="12530">29133</cx:pt>
          <cx:pt idx="12531">4491</cx:pt>
          <cx:pt idx="12532">56270</cx:pt>
          <cx:pt idx="12533">5235</cx:pt>
          <cx:pt idx="12534">130</cx:pt>
          <cx:pt idx="12535">110527</cx:pt>
          <cx:pt idx="12536">776</cx:pt>
          <cx:pt idx="12537">3169</cx:pt>
          <cx:pt idx="12538">3292</cx:pt>
          <cx:pt idx="12539">2183</cx:pt>
          <cx:pt idx="12540">499</cx:pt>
          <cx:pt idx="12541">676</cx:pt>
          <cx:pt idx="12542">2339</cx:pt>
          <cx:pt idx="12543">1714</cx:pt>
          <cx:pt idx="12544">6143</cx:pt>
          <cx:pt idx="12545">80</cx:pt>
          <cx:pt idx="12546">1978</cx:pt>
          <cx:pt idx="12547">1005</cx:pt>
          <cx:pt idx="12548">1609</cx:pt>
          <cx:pt idx="12549">1730</cx:pt>
          <cx:pt idx="12550">1472</cx:pt>
          <cx:pt idx="12551">1083</cx:pt>
          <cx:pt idx="12552">1752</cx:pt>
          <cx:pt idx="12553">4858</cx:pt>
          <cx:pt idx="12554">467</cx:pt>
          <cx:pt idx="12555">1295</cx:pt>
          <cx:pt idx="12556">2916</cx:pt>
          <cx:pt idx="12557">4028</cx:pt>
          <cx:pt idx="12558">3102</cx:pt>
          <cx:pt idx="12559">1367</cx:pt>
          <cx:pt idx="12560">5362</cx:pt>
          <cx:pt idx="12561">561</cx:pt>
          <cx:pt idx="12562">731</cx:pt>
          <cx:pt idx="12563">3491</cx:pt>
          <cx:pt idx="12564">547</cx:pt>
          <cx:pt idx="12565">783</cx:pt>
          <cx:pt idx="12566">3203</cx:pt>
          <cx:pt idx="12567">1457</cx:pt>
          <cx:pt idx="12568">494</cx:pt>
          <cx:pt idx="12569">259</cx:pt>
          <cx:pt idx="12570">547</cx:pt>
          <cx:pt idx="12571">132</cx:pt>
          <cx:pt idx="12572">815</cx:pt>
          <cx:pt idx="12573">861</cx:pt>
          <cx:pt idx="12574">722</cx:pt>
          <cx:pt idx="12575">129</cx:pt>
          <cx:pt idx="12576">2740</cx:pt>
          <cx:pt idx="12577">175</cx:pt>
          <cx:pt idx="12578">2973</cx:pt>
          <cx:pt idx="12579">625</cx:pt>
          <cx:pt idx="12580">1243</cx:pt>
          <cx:pt idx="12581">1286</cx:pt>
          <cx:pt idx="12582">2606</cx:pt>
          <cx:pt idx="12583">840</cx:pt>
          <cx:pt idx="12584">1734</cx:pt>
          <cx:pt idx="12585">334</cx:pt>
          <cx:pt idx="12586">436</cx:pt>
          <cx:pt idx="12587">1116</cx:pt>
          <cx:pt idx="12588">1703</cx:pt>
          <cx:pt idx="12589">1499</cx:pt>
          <cx:pt idx="12590">54639</cx:pt>
          <cx:pt idx="12591">11821</cx:pt>
          <cx:pt idx="12592">2043</cx:pt>
          <cx:pt idx="12593">31013</cx:pt>
          <cx:pt idx="12594">162</cx:pt>
          <cx:pt idx="12595">119</cx:pt>
          <cx:pt idx="12596">121</cx:pt>
          <cx:pt idx="12597">4996</cx:pt>
          <cx:pt idx="12598">2905</cx:pt>
          <cx:pt idx="12599">1767</cx:pt>
          <cx:pt idx="12600">1548</cx:pt>
          <cx:pt idx="12601">2203</cx:pt>
          <cx:pt idx="12602">7141</cx:pt>
          <cx:pt idx="12603">1790</cx:pt>
          <cx:pt idx="12604">6170</cx:pt>
          <cx:pt idx="12605">2530</cx:pt>
          <cx:pt idx="12606">2351</cx:pt>
          <cx:pt idx="12607">1289</cx:pt>
          <cx:pt idx="12608">4383</cx:pt>
          <cx:pt idx="12609">1373</cx:pt>
          <cx:pt idx="12610">1957</cx:pt>
          <cx:pt idx="12611">1435</cx:pt>
          <cx:pt idx="12612">4386</cx:pt>
          <cx:pt idx="12613">1882</cx:pt>
          <cx:pt idx="12614">1335</cx:pt>
          <cx:pt idx="12615">7153</cx:pt>
          <cx:pt idx="12616">2254</cx:pt>
          <cx:pt idx="12617">136</cx:pt>
          <cx:pt idx="12618">734</cx:pt>
          <cx:pt idx="12619">665</cx:pt>
          <cx:pt idx="12620">1441</cx:pt>
          <cx:pt idx="12621">3356</cx:pt>
          <cx:pt idx="12622">1440</cx:pt>
          <cx:pt idx="12623">34831</cx:pt>
          <cx:pt idx="12624">16957</cx:pt>
          <cx:pt idx="12625">1248</cx:pt>
          <cx:pt idx="12626">724</cx:pt>
          <cx:pt idx="12627">7648</cx:pt>
          <cx:pt idx="12628">1337</cx:pt>
          <cx:pt idx="12629">32410</cx:pt>
          <cx:pt idx="12630">1160</cx:pt>
          <cx:pt idx="12631">463</cx:pt>
          <cx:pt idx="12632">2375</cx:pt>
          <cx:pt idx="12633">8080</cx:pt>
          <cx:pt idx="12634">1554</cx:pt>
          <cx:pt idx="12635">1300</cx:pt>
          <cx:pt idx="12636">1250</cx:pt>
          <cx:pt idx="12637">1327</cx:pt>
          <cx:pt idx="12638">1072</cx:pt>
          <cx:pt idx="12639">3178</cx:pt>
          <cx:pt idx="12640">1138</cx:pt>
          <cx:pt idx="12641">669</cx:pt>
          <cx:pt idx="12642">341</cx:pt>
          <cx:pt idx="12643">1601</cx:pt>
          <cx:pt idx="12644">4344</cx:pt>
          <cx:pt idx="12645">716</cx:pt>
          <cx:pt idx="12646">4574</cx:pt>
          <cx:pt idx="12647">1209</cx:pt>
          <cx:pt idx="12648">1961</cx:pt>
          <cx:pt idx="12649">26477</cx:pt>
          <cx:pt idx="12650">1775</cx:pt>
          <cx:pt idx="12651">15330</cx:pt>
          <cx:pt idx="12652">5630</cx:pt>
          <cx:pt idx="12653">1662</cx:pt>
          <cx:pt idx="12654">1789</cx:pt>
          <cx:pt idx="12655">1865</cx:pt>
          <cx:pt idx="12656">40832</cx:pt>
          <cx:pt idx="12657">33840</cx:pt>
          <cx:pt idx="12658">318</cx:pt>
          <cx:pt idx="12659">10746</cx:pt>
          <cx:pt idx="12660">26493</cx:pt>
          <cx:pt idx="12661">200</cx:pt>
          <cx:pt idx="12662">2780</cx:pt>
          <cx:pt idx="12663">618</cx:pt>
          <cx:pt idx="12664">57</cx:pt>
          <cx:pt idx="12665">37957</cx:pt>
          <cx:pt idx="12666">248</cx:pt>
          <cx:pt idx="12667">1451</cx:pt>
          <cx:pt idx="12668">2514</cx:pt>
          <cx:pt idx="12669">367</cx:pt>
          <cx:pt idx="12670">6617</cx:pt>
          <cx:pt idx="12671">899</cx:pt>
          <cx:pt idx="12672">549</cx:pt>
          <cx:pt idx="12673">2793</cx:pt>
          <cx:pt idx="12674">1424</cx:pt>
          <cx:pt idx="12675">14415</cx:pt>
          <cx:pt idx="12676">636</cx:pt>
          <cx:pt idx="12677">2960</cx:pt>
          <cx:pt idx="12678">1304</cx:pt>
          <cx:pt idx="12679">846</cx:pt>
          <cx:pt idx="12680">5509</cx:pt>
          <cx:pt idx="12681">3809</cx:pt>
          <cx:pt idx="12682">186</cx:pt>
          <cx:pt idx="12683">533</cx:pt>
          <cx:pt idx="12684">1938</cx:pt>
          <cx:pt idx="12685">999</cx:pt>
          <cx:pt idx="12686">2781</cx:pt>
          <cx:pt idx="12687">159</cx:pt>
          <cx:pt idx="12688">22395</cx:pt>
          <cx:pt idx="12689">30743</cx:pt>
          <cx:pt idx="12690">0</cx:pt>
          <cx:pt idx="12691">6228</cx:pt>
          <cx:pt idx="12692">222</cx:pt>
          <cx:pt idx="12693">564</cx:pt>
          <cx:pt idx="12694">228</cx:pt>
          <cx:pt idx="12695">2119</cx:pt>
          <cx:pt idx="12696">595</cx:pt>
          <cx:pt idx="12697">329</cx:pt>
          <cx:pt idx="12698">13705</cx:pt>
          <cx:pt idx="12699">481</cx:pt>
          <cx:pt idx="12700">1288</cx:pt>
          <cx:pt idx="12701">24168</cx:pt>
          <cx:pt idx="12702">1725</cx:pt>
          <cx:pt idx="12703">1333</cx:pt>
          <cx:pt idx="12704">2113</cx:pt>
          <cx:pt idx="12705">1069</cx:pt>
          <cx:pt idx="12706">6743</cx:pt>
          <cx:pt idx="12707">2044</cx:pt>
          <cx:pt idx="12708">4360</cx:pt>
          <cx:pt idx="12709">1702</cx:pt>
          <cx:pt idx="12710">1559</cx:pt>
          <cx:pt idx="12711">5969</cx:pt>
          <cx:pt idx="12712">7383</cx:pt>
          <cx:pt idx="12713">1667</cx:pt>
          <cx:pt idx="12714">7428</cx:pt>
          <cx:pt idx="12715">17900</cx:pt>
          <cx:pt idx="12716">3104</cx:pt>
          <cx:pt idx="12717">4725</cx:pt>
          <cx:pt idx="12718">1416</cx:pt>
          <cx:pt idx="12719">0</cx:pt>
          <cx:pt idx="12720">2306</cx:pt>
          <cx:pt idx="12721">441</cx:pt>
          <cx:pt idx="12722">1185</cx:pt>
          <cx:pt idx="12723">1295</cx:pt>
          <cx:pt idx="12724">317</cx:pt>
          <cx:pt idx="12725">3886</cx:pt>
          <cx:pt idx="12726">1559</cx:pt>
          <cx:pt idx="12727">2273</cx:pt>
          <cx:pt idx="12728">3728</cx:pt>
          <cx:pt idx="12729">3455</cx:pt>
          <cx:pt idx="12730">14245</cx:pt>
          <cx:pt idx="12731">13081</cx:pt>
          <cx:pt idx="12732">2611</cx:pt>
          <cx:pt idx="12733">553</cx:pt>
          <cx:pt idx="12734">2695</cx:pt>
          <cx:pt idx="12735">2161</cx:pt>
          <cx:pt idx="12736">1180</cx:pt>
          <cx:pt idx="12737">477</cx:pt>
          <cx:pt idx="12738">1234</cx:pt>
          <cx:pt idx="12739">4200</cx:pt>
          <cx:pt idx="12740">660</cx:pt>
          <cx:pt idx="12741">432</cx:pt>
          <cx:pt idx="12742">353</cx:pt>
          <cx:pt idx="12743">318</cx:pt>
          <cx:pt idx="12744">212</cx:pt>
          <cx:pt idx="12745">1082</cx:pt>
          <cx:pt idx="12746">503</cx:pt>
          <cx:pt idx="12747">933</cx:pt>
          <cx:pt idx="12748">578</cx:pt>
          <cx:pt idx="12749">122</cx:pt>
          <cx:pt idx="12750">411</cx:pt>
          <cx:pt idx="12751">687</cx:pt>
          <cx:pt idx="12752">366</cx:pt>
          <cx:pt idx="12753">1191</cx:pt>
          <cx:pt idx="12754">61</cx:pt>
          <cx:pt idx="12755">5248</cx:pt>
          <cx:pt idx="12756">4601</cx:pt>
          <cx:pt idx="12757">9802</cx:pt>
          <cx:pt idx="12758">679</cx:pt>
          <cx:pt idx="12759">1164</cx:pt>
          <cx:pt idx="12760">505</cx:pt>
          <cx:pt idx="12761">550</cx:pt>
          <cx:pt idx="12762">559</cx:pt>
          <cx:pt idx="12763">57</cx:pt>
          <cx:pt idx="12764">1011</cx:pt>
          <cx:pt idx="12765">3249</cx:pt>
          <cx:pt idx="12766">8278</cx:pt>
          <cx:pt idx="12767">2623</cx:pt>
          <cx:pt idx="12768">3103</cx:pt>
          <cx:pt idx="12769">359</cx:pt>
          <cx:pt idx="12770">3838</cx:pt>
          <cx:pt idx="12771">224</cx:pt>
          <cx:pt idx="12772">406</cx:pt>
          <cx:pt idx="12773">861</cx:pt>
          <cx:pt idx="12774">853</cx:pt>
          <cx:pt idx="12775">1331</cx:pt>
          <cx:pt idx="12776">18485</cx:pt>
          <cx:pt idx="12777">1293</cx:pt>
          <cx:pt idx="12778">1302</cx:pt>
          <cx:pt idx="12779">730</cx:pt>
          <cx:pt idx="12780">1254</cx:pt>
          <cx:pt idx="12781">1609</cx:pt>
          <cx:pt idx="12782">4311</cx:pt>
          <cx:pt idx="12783">559</cx:pt>
          <cx:pt idx="12784">3669</cx:pt>
          <cx:pt idx="12785">541</cx:pt>
          <cx:pt idx="12786">182</cx:pt>
          <cx:pt idx="12787">4102</cx:pt>
          <cx:pt idx="12788">27041</cx:pt>
          <cx:pt idx="12789">572</cx:pt>
          <cx:pt idx="12790">2357</cx:pt>
          <cx:pt idx="12791">9369</cx:pt>
          <cx:pt idx="12792">3137</cx:pt>
          <cx:pt idx="12793">310</cx:pt>
          <cx:pt idx="12794">1092</cx:pt>
          <cx:pt idx="12795">296</cx:pt>
          <cx:pt idx="12796">203</cx:pt>
          <cx:pt idx="12797">350</cx:pt>
          <cx:pt idx="12798">2375</cx:pt>
          <cx:pt idx="12799">2449</cx:pt>
          <cx:pt idx="12800">6495</cx:pt>
          <cx:pt idx="12801">432</cx:pt>
          <cx:pt idx="12802">1054</cx:pt>
          <cx:pt idx="12803">936</cx:pt>
          <cx:pt idx="12804">853</cx:pt>
          <cx:pt idx="12805">106</cx:pt>
          <cx:pt idx="12806">1104</cx:pt>
          <cx:pt idx="12807">746</cx:pt>
          <cx:pt idx="12808">569</cx:pt>
          <cx:pt idx="12809">827</cx:pt>
          <cx:pt idx="12810">496</cx:pt>
          <cx:pt idx="12811">7783</cx:pt>
          <cx:pt idx="12812">18730</cx:pt>
          <cx:pt idx="12813">1030</cx:pt>
          <cx:pt idx="12814">324</cx:pt>
          <cx:pt idx="12815">3162</cx:pt>
          <cx:pt idx="12816">465</cx:pt>
          <cx:pt idx="12817">2767</cx:pt>
          <cx:pt idx="12818">2797</cx:pt>
          <cx:pt idx="12819">553</cx:pt>
          <cx:pt idx="12820">408</cx:pt>
          <cx:pt idx="12821">567</cx:pt>
          <cx:pt idx="12822">1523</cx:pt>
          <cx:pt idx="12823">666</cx:pt>
          <cx:pt idx="12824">2271</cx:pt>
          <cx:pt idx="12825">452</cx:pt>
          <cx:pt idx="12826">2323</cx:pt>
          <cx:pt idx="12827">1647</cx:pt>
          <cx:pt idx="12828">8938</cx:pt>
          <cx:pt idx="12829">5302</cx:pt>
          <cx:pt idx="12830">1178</cx:pt>
          <cx:pt idx="12831">2658</cx:pt>
          <cx:pt idx="12832">29912</cx:pt>
          <cx:pt idx="12833">3831</cx:pt>
          <cx:pt idx="12834">4518</cx:pt>
          <cx:pt idx="12835">15631</cx:pt>
          <cx:pt idx="12836">1295</cx:pt>
          <cx:pt idx="12837">1566</cx:pt>
          <cx:pt idx="12838">453</cx:pt>
          <cx:pt idx="12839">2807</cx:pt>
          <cx:pt idx="12840">622</cx:pt>
          <cx:pt idx="12841">3039</cx:pt>
          <cx:pt idx="12842">107</cx:pt>
          <cx:pt idx="12843">9025</cx:pt>
          <cx:pt idx="12844">741</cx:pt>
          <cx:pt idx="12845">1081</cx:pt>
          <cx:pt idx="12846">107</cx:pt>
          <cx:pt idx="12847">3727</cx:pt>
          <cx:pt idx="12848">309</cx:pt>
          <cx:pt idx="12849">3542</cx:pt>
          <cx:pt idx="12850">650</cx:pt>
          <cx:pt idx="12851">1463</cx:pt>
          <cx:pt idx="12852">1122</cx:pt>
          <cx:pt idx="12853">1550</cx:pt>
          <cx:pt idx="12854">241</cx:pt>
          <cx:pt idx="12855">1972</cx:pt>
          <cx:pt idx="12856">1979</cx:pt>
          <cx:pt idx="12857">1449</cx:pt>
          <cx:pt idx="12858">7316</cx:pt>
          <cx:pt idx="12859">237</cx:pt>
          <cx:pt idx="12860">1150</cx:pt>
          <cx:pt idx="12861">2722</cx:pt>
          <cx:pt idx="12862">13978</cx:pt>
          <cx:pt idx="12863">996</cx:pt>
          <cx:pt idx="12864">2114</cx:pt>
          <cx:pt idx="12865">11920</cx:pt>
          <cx:pt idx="12866">13956</cx:pt>
          <cx:pt idx="12867">13896</cx:pt>
          <cx:pt idx="12868">1631</cx:pt>
          <cx:pt idx="12869">11252</cx:pt>
          <cx:pt idx="12870">2272</cx:pt>
          <cx:pt idx="12871">8583</cx:pt>
          <cx:pt idx="12872">79692</cx:pt>
          <cx:pt idx="12873">7354</cx:pt>
          <cx:pt idx="12874">25487</cx:pt>
          <cx:pt idx="12875">3772</cx:pt>
          <cx:pt idx="12876">2304</cx:pt>
          <cx:pt idx="12877">1479</cx:pt>
          <cx:pt idx="12878">7929</cx:pt>
          <cx:pt idx="12879">300</cx:pt>
          <cx:pt idx="12880">2897</cx:pt>
          <cx:pt idx="12881">4244</cx:pt>
          <cx:pt idx="12882">148</cx:pt>
          <cx:pt idx="12883">464</cx:pt>
          <cx:pt idx="12884">2877</cx:pt>
          <cx:pt idx="12885">17814</cx:pt>
          <cx:pt idx="12886">596</cx:pt>
          <cx:pt idx="12887">3220</cx:pt>
          <cx:pt idx="12888">829</cx:pt>
          <cx:pt idx="12889">34159</cx:pt>
          <cx:pt idx="12890">1421</cx:pt>
          <cx:pt idx="12891">992</cx:pt>
          <cx:pt idx="12892">1815</cx:pt>
          <cx:pt idx="12893">1338</cx:pt>
          <cx:pt idx="12894">639</cx:pt>
          <cx:pt idx="12895">5572</cx:pt>
          <cx:pt idx="12896">1934</cx:pt>
          <cx:pt idx="12897">518</cx:pt>
          <cx:pt idx="12898">2693</cx:pt>
          <cx:pt idx="12899">25383</cx:pt>
          <cx:pt idx="12900">2194</cx:pt>
          <cx:pt idx="12901">1203</cx:pt>
          <cx:pt idx="12902">2084</cx:pt>
          <cx:pt idx="12903">1928</cx:pt>
          <cx:pt idx="12904">1781</cx:pt>
          <cx:pt idx="12905">2124</cx:pt>
          <cx:pt idx="12906">1659</cx:pt>
          <cx:pt idx="12907">401</cx:pt>
          <cx:pt idx="12908">90</cx:pt>
          <cx:pt idx="12909">3455</cx:pt>
          <cx:pt idx="12910">2070</cx:pt>
          <cx:pt idx="12911">1134</cx:pt>
          <cx:pt idx="12912">183</cx:pt>
          <cx:pt idx="12913">10426</cx:pt>
          <cx:pt idx="12914">2684</cx:pt>
          <cx:pt idx="12915">2205</cx:pt>
          <cx:pt idx="12916">1560</cx:pt>
          <cx:pt idx="12917">233</cx:pt>
          <cx:pt idx="12918">1354</cx:pt>
          <cx:pt idx="12919">2502</cx:pt>
          <cx:pt idx="12920">465</cx:pt>
          <cx:pt idx="12921">5859</cx:pt>
          <cx:pt idx="12922">1936</cx:pt>
          <cx:pt idx="12923">605</cx:pt>
          <cx:pt idx="12924">908</cx:pt>
          <cx:pt idx="12925">1284</cx:pt>
          <cx:pt idx="12926">3961</cx:pt>
          <cx:pt idx="12927">901</cx:pt>
          <cx:pt idx="12928">393</cx:pt>
          <cx:pt idx="12929">315</cx:pt>
          <cx:pt idx="12930">367</cx:pt>
          <cx:pt idx="12931">2226</cx:pt>
          <cx:pt idx="12932">12847</cx:pt>
          <cx:pt idx="12933">717</cx:pt>
          <cx:pt idx="12934">4056</cx:pt>
          <cx:pt idx="12935">702</cx:pt>
          <cx:pt idx="12936">518</cx:pt>
          <cx:pt idx="12937">9279</cx:pt>
          <cx:pt idx="12938">547</cx:pt>
          <cx:pt idx="12939">1244</cx:pt>
          <cx:pt idx="12940">783</cx:pt>
          <cx:pt idx="12941">16541</cx:pt>
          <cx:pt idx="12942">457</cx:pt>
          <cx:pt idx="12943">7145</cx:pt>
          <cx:pt idx="12944">2357</cx:pt>
          <cx:pt idx="12945">63</cx:pt>
          <cx:pt idx="12946">241</cx:pt>
          <cx:pt idx="12947">782</cx:pt>
          <cx:pt idx="12948">646</cx:pt>
          <cx:pt idx="12949">4360</cx:pt>
          <cx:pt idx="12950">67</cx:pt>
          <cx:pt idx="12951">266</cx:pt>
          <cx:pt idx="12952">2077</cx:pt>
          <cx:pt idx="12953">584</cx:pt>
          <cx:pt idx="12954">3963</cx:pt>
          <cx:pt idx="12955">3190</cx:pt>
          <cx:pt idx="12956">1803</cx:pt>
          <cx:pt idx="12957">3065</cx:pt>
          <cx:pt idx="12958">1167</cx:pt>
          <cx:pt idx="12959">1321</cx:pt>
          <cx:pt idx="12960">10448</cx:pt>
          <cx:pt idx="12961">50142</cx:pt>
          <cx:pt idx="12962">9446</cx:pt>
          <cx:pt idx="12963">7208</cx:pt>
          <cx:pt idx="12964">1300</cx:pt>
          <cx:pt idx="12965">30999</cx:pt>
          <cx:pt idx="12966">419</cx:pt>
          <cx:pt idx="12967">608</cx:pt>
          <cx:pt idx="12968">12238</cx:pt>
          <cx:pt idx="12969">3487</cx:pt>
          <cx:pt idx="12970">10476</cx:pt>
          <cx:pt idx="12971">13804</cx:pt>
          <cx:pt idx="12972">1049</cx:pt>
          <cx:pt idx="12973">532</cx:pt>
          <cx:pt idx="12974">758</cx:pt>
          <cx:pt idx="12975">343</cx:pt>
          <cx:pt idx="12976">11445</cx:pt>
          <cx:pt idx="12977">15963</cx:pt>
          <cx:pt idx="12978">2543</cx:pt>
          <cx:pt idx="12979">5214</cx:pt>
          <cx:pt idx="12980">2946</cx:pt>
          <cx:pt idx="12981">3600</cx:pt>
          <cx:pt idx="12982">16219</cx:pt>
          <cx:pt idx="12983">7201</cx:pt>
          <cx:pt idx="12984">1425</cx:pt>
          <cx:pt idx="12985">927</cx:pt>
          <cx:pt idx="12986">291</cx:pt>
          <cx:pt idx="12987">576</cx:pt>
          <cx:pt idx="12988">534</cx:pt>
          <cx:pt idx="12989">5155</cx:pt>
          <cx:pt idx="12990">6256</cx:pt>
          <cx:pt idx="12991">397</cx:pt>
          <cx:pt idx="12992">654</cx:pt>
          <cx:pt idx="12993">11159</cx:pt>
          <cx:pt idx="12994">443</cx:pt>
          <cx:pt idx="12995">313</cx:pt>
          <cx:pt idx="12996">5895</cx:pt>
          <cx:pt idx="12997">2033</cx:pt>
          <cx:pt idx="12998">2297</cx:pt>
          <cx:pt idx="12999">372</cx:pt>
          <cx:pt idx="13000">507</cx:pt>
          <cx:pt idx="13001">714</cx:pt>
          <cx:pt idx="13002">16103</cx:pt>
          <cx:pt idx="13003">275</cx:pt>
          <cx:pt idx="13004">486</cx:pt>
          <cx:pt idx="13005">10830</cx:pt>
          <cx:pt idx="13006">26278</cx:pt>
          <cx:pt idx="13007">10905</cx:pt>
          <cx:pt idx="13008">980</cx:pt>
          <cx:pt idx="13009">832</cx:pt>
          <cx:pt idx="13010">738</cx:pt>
          <cx:pt idx="13011">6395</cx:pt>
          <cx:pt idx="13012">4635</cx:pt>
          <cx:pt idx="13013">2703</cx:pt>
          <cx:pt idx="13014">429</cx:pt>
          <cx:pt idx="13015">4534</cx:pt>
          <cx:pt idx="13016">12164</cx:pt>
          <cx:pt idx="13017">1624</cx:pt>
          <cx:pt idx="13018">958</cx:pt>
          <cx:pt idx="13019">479</cx:pt>
          <cx:pt idx="13020">419</cx:pt>
          <cx:pt idx="13021">1299</cx:pt>
          <cx:pt idx="13022">595</cx:pt>
          <cx:pt idx="13023">2228</cx:pt>
          <cx:pt idx="13024">1743</cx:pt>
          <cx:pt idx="13025">717</cx:pt>
          <cx:pt idx="13026">493</cx:pt>
          <cx:pt idx="13027">705</cx:pt>
          <cx:pt idx="13028">1289</cx:pt>
          <cx:pt idx="13029">807</cx:pt>
          <cx:pt idx="13030">1543</cx:pt>
          <cx:pt idx="13031">2038</cx:pt>
          <cx:pt idx="13032">1040</cx:pt>
          <cx:pt idx="13033">2505</cx:pt>
          <cx:pt idx="13034">957</cx:pt>
          <cx:pt idx="13035">790</cx:pt>
          <cx:pt idx="13036">816</cx:pt>
          <cx:pt idx="13037">1265</cx:pt>
          <cx:pt idx="13038">1220</cx:pt>
          <cx:pt idx="13039">2268</cx:pt>
          <cx:pt idx="13040">1112</cx:pt>
          <cx:pt idx="13041">4088</cx:pt>
          <cx:pt idx="13042">6386</cx:pt>
          <cx:pt idx="13043">316</cx:pt>
          <cx:pt idx="13044">403</cx:pt>
          <cx:pt idx="13045">655</cx:pt>
          <cx:pt idx="13046">1180</cx:pt>
          <cx:pt idx="13047">800</cx:pt>
          <cx:pt idx="13048">6386</cx:pt>
          <cx:pt idx="13049">1074</cx:pt>
          <cx:pt idx="13050">2799</cx:pt>
          <cx:pt idx="13051">981</cx:pt>
          <cx:pt idx="13052">1189</cx:pt>
          <cx:pt idx="13053">3147</cx:pt>
          <cx:pt idx="13054">2179</cx:pt>
          <cx:pt idx="13055">1416</cx:pt>
          <cx:pt idx="13056">542</cx:pt>
          <cx:pt idx="13057">1141</cx:pt>
          <cx:pt idx="13058">2675</cx:pt>
          <cx:pt idx="13059">2415</cx:pt>
          <cx:pt idx="13060">1630</cx:pt>
          <cx:pt idx="13061">1325</cx:pt>
          <cx:pt idx="13062">1542</cx:pt>
          <cx:pt idx="13063">495</cx:pt>
          <cx:pt idx="13064">599</cx:pt>
          <cx:pt idx="13065">1010</cx:pt>
          <cx:pt idx="13066">2367</cx:pt>
          <cx:pt idx="13067">887</cx:pt>
          <cx:pt idx="13068">753</cx:pt>
          <cx:pt idx="13069">1581</cx:pt>
          <cx:pt idx="13070">761</cx:pt>
          <cx:pt idx="13071">346</cx:pt>
          <cx:pt idx="13072">882</cx:pt>
          <cx:pt idx="13073">154</cx:pt>
          <cx:pt idx="13074">167</cx:pt>
          <cx:pt idx="13075">1222</cx:pt>
          <cx:pt idx="13076">143</cx:pt>
          <cx:pt idx="13077">111</cx:pt>
          <cx:pt idx="13078">386</cx:pt>
          <cx:pt idx="13079">2006</cx:pt>
          <cx:pt idx="13080">6891</cx:pt>
          <cx:pt idx="13081">22</cx:pt>
          <cx:pt idx="13082">349</cx:pt>
          <cx:pt idx="13083">1438</cx:pt>
          <cx:pt idx="13084">26</cx:pt>
          <cx:pt idx="13085">9513</cx:pt>
          <cx:pt idx="13086">9172</cx:pt>
          <cx:pt idx="13087">2689</cx:pt>
          <cx:pt idx="13088">2272</cx:pt>
          <cx:pt idx="13089">1411</cx:pt>
          <cx:pt idx="13090">1366</cx:pt>
          <cx:pt idx="13091">718</cx:pt>
          <cx:pt idx="13092">2009</cx:pt>
          <cx:pt idx="13093">761</cx:pt>
          <cx:pt idx="13094">1843</cx:pt>
          <cx:pt idx="13095">2217</cx:pt>
          <cx:pt idx="13096">2158</cx:pt>
          <cx:pt idx="13097">3591</cx:pt>
          <cx:pt idx="13098">16156</cx:pt>
          <cx:pt idx="13099">527</cx:pt>
          <cx:pt idx="13100">829</cx:pt>
          <cx:pt idx="13101">981</cx:pt>
          <cx:pt idx="13102">155</cx:pt>
          <cx:pt idx="13103">715</cx:pt>
          <cx:pt idx="13104">1250</cx:pt>
          <cx:pt idx="13105">1375</cx:pt>
          <cx:pt idx="13106">337</cx:pt>
          <cx:pt idx="13107">2600</cx:pt>
          <cx:pt idx="13108">1541</cx:pt>
          <cx:pt idx="13109">134</cx:pt>
          <cx:pt idx="13110">862</cx:pt>
          <cx:pt idx="13111">4761</cx:pt>
          <cx:pt idx="13112">3554</cx:pt>
          <cx:pt idx="13113">1942</cx:pt>
          <cx:pt idx="13114">2035</cx:pt>
          <cx:pt idx="13115">23391</cx:pt>
          <cx:pt idx="13116">11414</cx:pt>
          <cx:pt idx="13117">2838</cx:pt>
          <cx:pt idx="13118">3708</cx:pt>
          <cx:pt idx="13119">9303</cx:pt>
          <cx:pt idx="13120">11528</cx:pt>
          <cx:pt idx="13121">1605</cx:pt>
          <cx:pt idx="13122">9730</cx:pt>
          <cx:pt idx="13123">412</cx:pt>
          <cx:pt idx="13124">451</cx:pt>
          <cx:pt idx="13125">706</cx:pt>
          <cx:pt idx="13126">2832</cx:pt>
          <cx:pt idx="13127">1016</cx:pt>
          <cx:pt idx="13128">1529</cx:pt>
          <cx:pt idx="13129">1737</cx:pt>
          <cx:pt idx="13130">2503</cx:pt>
          <cx:pt idx="13131">2194</cx:pt>
          <cx:pt idx="13132">1622</cx:pt>
          <cx:pt idx="13133">336</cx:pt>
          <cx:pt idx="13134">3739</cx:pt>
          <cx:pt idx="13135">383</cx:pt>
          <cx:pt idx="13136">4418</cx:pt>
          <cx:pt idx="13137">381</cx:pt>
          <cx:pt idx="13138">104</cx:pt>
          <cx:pt idx="13139">210</cx:pt>
          <cx:pt idx="13140">3978</cx:pt>
          <cx:pt idx="13141">2336</cx:pt>
          <cx:pt idx="13142">9122</cx:pt>
          <cx:pt idx="13143">5777</cx:pt>
          <cx:pt idx="13144">0</cx:pt>
          <cx:pt idx="13145">1476</cx:pt>
          <cx:pt idx="13146">229</cx:pt>
          <cx:pt idx="13147">323</cx:pt>
          <cx:pt idx="13148">310</cx:pt>
          <cx:pt idx="13149">5977</cx:pt>
          <cx:pt idx="13150">1556</cx:pt>
          <cx:pt idx="13151">506</cx:pt>
          <cx:pt idx="13152">3779</cx:pt>
          <cx:pt idx="13153">2766</cx:pt>
          <cx:pt idx="13154">1743</cx:pt>
          <cx:pt idx="13155">394</cx:pt>
          <cx:pt idx="13156">158</cx:pt>
          <cx:pt idx="13157">948</cx:pt>
          <cx:pt idx="13158">11103</cx:pt>
          <cx:pt idx="13159">262</cx:pt>
          <cx:pt idx="13160">359</cx:pt>
          <cx:pt idx="13161">2287</cx:pt>
          <cx:pt idx="13162">29533</cx:pt>
          <cx:pt idx="13163">3456</cx:pt>
          <cx:pt idx="13164">3345</cx:pt>
          <cx:pt idx="13165">4159</cx:pt>
          <cx:pt idx="13166">1825</cx:pt>
          <cx:pt idx="13167">165</cx:pt>
          <cx:pt idx="13168">48356</cx:pt>
          <cx:pt idx="13169">1345</cx:pt>
          <cx:pt idx="13170">1200</cx:pt>
          <cx:pt idx="13171">594</cx:pt>
          <cx:pt idx="13172">1117</cx:pt>
          <cx:pt idx="13173">585</cx:pt>
          <cx:pt idx="13174">411</cx:pt>
          <cx:pt idx="13175">401</cx:pt>
          <cx:pt idx="13176">787</cx:pt>
          <cx:pt idx="13177">506</cx:pt>
          <cx:pt idx="13178">2023</cx:pt>
          <cx:pt idx="13179">816</cx:pt>
          <cx:pt idx="13180">1181</cx:pt>
          <cx:pt idx="13181">1095</cx:pt>
          <cx:pt idx="13182">1053</cx:pt>
          <cx:pt idx="13183">1424</cx:pt>
          <cx:pt idx="13184">267</cx:pt>
          <cx:pt idx="13185">2244</cx:pt>
          <cx:pt idx="13186">4433</cx:pt>
          <cx:pt idx="13187">3937</cx:pt>
          <cx:pt idx="13188">2359</cx:pt>
          <cx:pt idx="13189">2587</cx:pt>
          <cx:pt idx="13190">1620</cx:pt>
          <cx:pt idx="13191">1294</cx:pt>
          <cx:pt idx="13192">2306</cx:pt>
          <cx:pt idx="13193">1394</cx:pt>
          <cx:pt idx="13194">621</cx:pt>
          <cx:pt idx="13195">4178</cx:pt>
          <cx:pt idx="13196">4862</cx:pt>
          <cx:pt idx="13197">1174</cx:pt>
          <cx:pt idx="13198">331</cx:pt>
          <cx:pt idx="13199">511</cx:pt>
          <cx:pt idx="13200">810</cx:pt>
          <cx:pt idx="13201">714</cx:pt>
          <cx:pt idx="13202">1058</cx:pt>
          <cx:pt idx="13203">680</cx:pt>
          <cx:pt idx="13204">2061</cx:pt>
          <cx:pt idx="13205">2157</cx:pt>
          <cx:pt idx="13206">649</cx:pt>
          <cx:pt idx="13207">490</cx:pt>
          <cx:pt idx="13208">391</cx:pt>
          <cx:pt idx="13209">1065</cx:pt>
          <cx:pt idx="13210">400</cx:pt>
          <cx:pt idx="13211">1234</cx:pt>
          <cx:pt idx="13212">366</cx:pt>
          <cx:pt idx="13213">292</cx:pt>
          <cx:pt idx="13214">2250</cx:pt>
          <cx:pt idx="13215">269</cx:pt>
          <cx:pt idx="13216">310</cx:pt>
          <cx:pt idx="13217">1274</cx:pt>
          <cx:pt idx="13218">2848</cx:pt>
          <cx:pt idx="13219">495</cx:pt>
          <cx:pt idx="13220">309</cx:pt>
          <cx:pt idx="13221">54</cx:pt>
          <cx:pt idx="13222">4610</cx:pt>
          <cx:pt idx="13223">144</cx:pt>
          <cx:pt idx="13224">273</cx:pt>
          <cx:pt idx="13225">2698</cx:pt>
          <cx:pt idx="13226">813</cx:pt>
          <cx:pt idx="13227">700</cx:pt>
          <cx:pt idx="13228">21935</cx:pt>
          <cx:pt idx="13229">304</cx:pt>
          <cx:pt idx="13230">587</cx:pt>
          <cx:pt idx="13231">555</cx:pt>
          <cx:pt idx="13232">534</cx:pt>
          <cx:pt idx="13233">943</cx:pt>
          <cx:pt idx="13234">515</cx:pt>
          <cx:pt idx="13235">326</cx:pt>
          <cx:pt idx="13236">369</cx:pt>
          <cx:pt idx="13237">631</cx:pt>
          <cx:pt idx="13238">377</cx:pt>
          <cx:pt idx="13239">490</cx:pt>
          <cx:pt idx="13240">2020</cx:pt>
          <cx:pt idx="13241">792</cx:pt>
          <cx:pt idx="13242">781</cx:pt>
          <cx:pt idx="13243">1226</cx:pt>
          <cx:pt idx="13244">1904</cx:pt>
          <cx:pt idx="13245">397</cx:pt>
          <cx:pt idx="13246">793</cx:pt>
          <cx:pt idx="13247">699</cx:pt>
          <cx:pt idx="13248">762</cx:pt>
          <cx:pt idx="13249">609</cx:pt>
          <cx:pt idx="13250">574</cx:pt>
          <cx:pt idx="13251">276</cx:pt>
          <cx:pt idx="13252">720</cx:pt>
          <cx:pt idx="13253">506</cx:pt>
          <cx:pt idx="13254">257</cx:pt>
          <cx:pt idx="13255">394</cx:pt>
          <cx:pt idx="13256">1331</cx:pt>
          <cx:pt idx="13257">6433</cx:pt>
          <cx:pt idx="13258">8021</cx:pt>
          <cx:pt idx="13259">468</cx:pt>
          <cx:pt idx="13260">281</cx:pt>
          <cx:pt idx="13261">326</cx:pt>
          <cx:pt idx="13262">6638</cx:pt>
          <cx:pt idx="13263">169</cx:pt>
          <cx:pt idx="13264">1194</cx:pt>
          <cx:pt idx="13265">3254</cx:pt>
          <cx:pt idx="13266">2498</cx:pt>
          <cx:pt idx="13267">3545</cx:pt>
          <cx:pt idx="13268">655</cx:pt>
          <cx:pt idx="13269">1187</cx:pt>
          <cx:pt idx="13270">8661</cx:pt>
          <cx:pt idx="13271">246</cx:pt>
          <cx:pt idx="13272">4970</cx:pt>
          <cx:pt idx="13273">436</cx:pt>
          <cx:pt idx="13274">1544</cx:pt>
          <cx:pt idx="13275">38896</cx:pt>
          <cx:pt idx="13276">613</cx:pt>
          <cx:pt idx="13277">2158</cx:pt>
          <cx:pt idx="13278">4451</cx:pt>
          <cx:pt idx="13279">925</cx:pt>
          <cx:pt idx="13280">1536</cx:pt>
          <cx:pt idx="13281">1896</cx:pt>
          <cx:pt idx="13282">5093</cx:pt>
          <cx:pt idx="13283">647</cx:pt>
          <cx:pt idx="13284">214</cx:pt>
          <cx:pt idx="13285">6515</cx:pt>
          <cx:pt idx="13286">501</cx:pt>
          <cx:pt idx="13287">6926</cx:pt>
          <cx:pt idx="13288">2866</cx:pt>
          <cx:pt idx="13289">3187</cx:pt>
          <cx:pt idx="13290">864</cx:pt>
          <cx:pt idx="13291">84518</cx:pt>
          <cx:pt idx="13292">6064</cx:pt>
          <cx:pt idx="13293">6753</cx:pt>
          <cx:pt idx="13294">2073</cx:pt>
          <cx:pt idx="13295">0</cx:pt>
          <cx:pt idx="13296">1571</cx:pt>
          <cx:pt idx="13297">252</cx:pt>
          <cx:pt idx="13298">1794</cx:pt>
          <cx:pt idx="13299">1132</cx:pt>
          <cx:pt idx="13300">174</cx:pt>
          <cx:pt idx="13301">280</cx:pt>
          <cx:pt idx="13302">704</cx:pt>
          <cx:pt idx="13303">2344</cx:pt>
          <cx:pt idx="13304">675</cx:pt>
          <cx:pt idx="13305">199</cx:pt>
          <cx:pt idx="13306">1267</cx:pt>
          <cx:pt idx="13307">2040</cx:pt>
          <cx:pt idx="13308">2503</cx:pt>
          <cx:pt idx="13309">576</cx:pt>
          <cx:pt idx="13310">8347</cx:pt>
          <cx:pt idx="13311">4394</cx:pt>
          <cx:pt idx="13312">1188</cx:pt>
          <cx:pt idx="13313">7099</cx:pt>
          <cx:pt idx="13314">1325</cx:pt>
          <cx:pt idx="13315">755</cx:pt>
          <cx:pt idx="13316">2494</cx:pt>
          <cx:pt idx="13317">33071</cx:pt>
          <cx:pt idx="13318">2351</cx:pt>
          <cx:pt idx="13319">11200</cx:pt>
          <cx:pt idx="13320">499</cx:pt>
          <cx:pt idx="13321">526</cx:pt>
          <cx:pt idx="13322">2043</cx:pt>
          <cx:pt idx="13323">2482</cx:pt>
          <cx:pt idx="13324">799</cx:pt>
          <cx:pt idx="13325">292</cx:pt>
          <cx:pt idx="13326">685</cx:pt>
          <cx:pt idx="13327">1388</cx:pt>
          <cx:pt idx="13328">2090</cx:pt>
          <cx:pt idx="13329">594</cx:pt>
          <cx:pt idx="13330">587</cx:pt>
          <cx:pt idx="13331">891</cx:pt>
          <cx:pt idx="13332">362</cx:pt>
          <cx:pt idx="13333">489</cx:pt>
          <cx:pt idx="13334">312</cx:pt>
          <cx:pt idx="13335">164</cx:pt>
          <cx:pt idx="13336">1306</cx:pt>
          <cx:pt idx="13337">17148</cx:pt>
          <cx:pt idx="13338">914</cx:pt>
          <cx:pt idx="13339">287</cx:pt>
          <cx:pt idx="13340">812</cx:pt>
          <cx:pt idx="13341">534</cx:pt>
          <cx:pt idx="13342">375</cx:pt>
          <cx:pt idx="13343">13012</cx:pt>
          <cx:pt idx="13344">417</cx:pt>
          <cx:pt idx="13345">255</cx:pt>
          <cx:pt idx="13346">1434</cx:pt>
          <cx:pt idx="13347">1712</cx:pt>
          <cx:pt idx="13348">1063</cx:pt>
          <cx:pt idx="13349">7805</cx:pt>
          <cx:pt idx="13350">1227</cx:pt>
          <cx:pt idx="13351">7782</cx:pt>
          <cx:pt idx="13352">1743</cx:pt>
          <cx:pt idx="13353">15558</cx:pt>
          <cx:pt idx="13354">2209</cx:pt>
          <cx:pt idx="13355">364</cx:pt>
          <cx:pt idx="13356">331</cx:pt>
          <cx:pt idx="13357">1570</cx:pt>
          <cx:pt idx="13358">2790</cx:pt>
          <cx:pt idx="13359">274</cx:pt>
          <cx:pt idx="13360">104</cx:pt>
          <cx:pt idx="13361">1583</cx:pt>
          <cx:pt idx="13362">1834</cx:pt>
          <cx:pt idx="13363">2933</cx:pt>
          <cx:pt idx="13364">740</cx:pt>
          <cx:pt idx="13365">2096</cx:pt>
          <cx:pt idx="13366">2304</cx:pt>
          <cx:pt idx="13367">2787</cx:pt>
          <cx:pt idx="13368">653</cx:pt>
          <cx:pt idx="13369">5384</cx:pt>
          <cx:pt idx="13370">3754</cx:pt>
          <cx:pt idx="13371">1886</cx:pt>
          <cx:pt idx="13372">1932</cx:pt>
          <cx:pt idx="13373">1676</cx:pt>
          <cx:pt idx="13374">13528</cx:pt>
          <cx:pt idx="13375">1148</cx:pt>
          <cx:pt idx="13376">771</cx:pt>
          <cx:pt idx="13377">7047</cx:pt>
          <cx:pt idx="13378">5839</cx:pt>
          <cx:pt idx="13379">1460</cx:pt>
          <cx:pt idx="13380">1390</cx:pt>
          <cx:pt idx="13381">23898</cx:pt>
          <cx:pt idx="13382">9792</cx:pt>
          <cx:pt idx="13383">3088</cx:pt>
          <cx:pt idx="13384">16876</cx:pt>
          <cx:pt idx="13385">1024</cx:pt>
          <cx:pt idx="13386">8433</cx:pt>
          <cx:pt idx="13387">25034</cx:pt>
          <cx:pt idx="13388">573</cx:pt>
          <cx:pt idx="13389">432</cx:pt>
          <cx:pt idx="13390">44</cx:pt>
          <cx:pt idx="13391">659</cx:pt>
          <cx:pt idx="13392">615</cx:pt>
          <cx:pt idx="13393">314</cx:pt>
          <cx:pt idx="13394">897</cx:pt>
          <cx:pt idx="13395">67</cx:pt>
          <cx:pt idx="13396">437</cx:pt>
          <cx:pt idx="13397">7635</cx:pt>
          <cx:pt idx="13398">4573</cx:pt>
          <cx:pt idx="13399">22</cx:pt>
          <cx:pt idx="13400">28</cx:pt>
          <cx:pt idx="13401">865</cx:pt>
          <cx:pt idx="13402">368</cx:pt>
          <cx:pt idx="13403">498</cx:pt>
          <cx:pt idx="13404">777</cx:pt>
          <cx:pt idx="13405">1799</cx:pt>
          <cx:pt idx="13406">778</cx:pt>
          <cx:pt idx="13407">1516</cx:pt>
          <cx:pt idx="13408">901</cx:pt>
          <cx:pt idx="13409">332</cx:pt>
          <cx:pt idx="13410">1648</cx:pt>
          <cx:pt idx="13411">1392</cx:pt>
          <cx:pt idx="13412">2347</cx:pt>
          <cx:pt idx="13413">160</cx:pt>
          <cx:pt idx="13414">3985</cx:pt>
          <cx:pt idx="13415">1000</cx:pt>
          <cx:pt idx="13416">517</cx:pt>
          <cx:pt idx="13417">0</cx:pt>
          <cx:pt idx="13418">477</cx:pt>
          <cx:pt idx="13419">1307</cx:pt>
          <cx:pt idx="13420">0</cx:pt>
          <cx:pt idx="13421">443</cx:pt>
          <cx:pt idx="13422">0</cx:pt>
          <cx:pt idx="13423">474</cx:pt>
          <cx:pt idx="13424">2481</cx:pt>
          <cx:pt idx="13425">1101</cx:pt>
          <cx:pt idx="13426">217</cx:pt>
          <cx:pt idx="13427">961</cx:pt>
          <cx:pt idx="13428">571</cx:pt>
          <cx:pt idx="13429">644</cx:pt>
          <cx:pt idx="13430">1086</cx:pt>
          <cx:pt idx="13431">2754</cx:pt>
          <cx:pt idx="13432">1153</cx:pt>
          <cx:pt idx="13433">1490</cx:pt>
          <cx:pt idx="13434">1550</cx:pt>
          <cx:pt idx="13435">962</cx:pt>
          <cx:pt idx="13436">0</cx:pt>
          <cx:pt idx="13437">2588</cx:pt>
          <cx:pt idx="13438">2282</cx:pt>
          <cx:pt idx="13439">1263</cx:pt>
          <cx:pt idx="13440">3427</cx:pt>
          <cx:pt idx="13441">339</cx:pt>
          <cx:pt idx="13442">275</cx:pt>
          <cx:pt idx="13443">541</cx:pt>
          <cx:pt idx="13444">710</cx:pt>
          <cx:pt idx="13445">382</cx:pt>
          <cx:pt idx="13446">239</cx:pt>
          <cx:pt idx="13447">358</cx:pt>
          <cx:pt idx="13448">1064</cx:pt>
          <cx:pt idx="13449">1290</cx:pt>
          <cx:pt idx="13450">869</cx:pt>
          <cx:pt idx="13451">170</cx:pt>
          <cx:pt idx="13452">1042</cx:pt>
          <cx:pt idx="13453">208</cx:pt>
          <cx:pt idx="13454">294</cx:pt>
          <cx:pt idx="13455">470</cx:pt>
          <cx:pt idx="13456">12982</cx:pt>
          <cx:pt idx="13457">404</cx:pt>
          <cx:pt idx="13458">1304</cx:pt>
          <cx:pt idx="13459">266</cx:pt>
          <cx:pt idx="13460">1018</cx:pt>
          <cx:pt idx="13461">44398</cx:pt>
          <cx:pt idx="13462">13824</cx:pt>
          <cx:pt idx="13463">2396</cx:pt>
          <cx:pt idx="13464">647</cx:pt>
          <cx:pt idx="13465">1375</cx:pt>
          <cx:pt idx="13466">908</cx:pt>
          <cx:pt idx="13467">555</cx:pt>
          <cx:pt idx="13468">271</cx:pt>
          <cx:pt idx="13469">862</cx:pt>
          <cx:pt idx="13470">7397</cx:pt>
          <cx:pt idx="13471">698</cx:pt>
          <cx:pt idx="13472">505</cx:pt>
          <cx:pt idx="13473">196</cx:pt>
          <cx:pt idx="13474">983</cx:pt>
          <cx:pt idx="13475">231</cx:pt>
          <cx:pt idx="13476">1244</cx:pt>
          <cx:pt idx="13477">282</cx:pt>
          <cx:pt idx="13478">1055</cx:pt>
          <cx:pt idx="13479">830</cx:pt>
          <cx:pt idx="13480">2283</cx:pt>
          <cx:pt idx="13481">777</cx:pt>
          <cx:pt idx="13482">1420</cx:pt>
          <cx:pt idx="13483">1990</cx:pt>
          <cx:pt idx="13484">3325</cx:pt>
          <cx:pt idx="13485">1720</cx:pt>
          <cx:pt idx="13486">2828</cx:pt>
          <cx:pt idx="13487">1433</cx:pt>
          <cx:pt idx="13488">3476</cx:pt>
          <cx:pt idx="13489">1667</cx:pt>
          <cx:pt idx="13490">11896</cx:pt>
          <cx:pt idx="13491">437</cx:pt>
          <cx:pt idx="13492">1561</cx:pt>
          <cx:pt idx="13493">2007</cx:pt>
          <cx:pt idx="13494">2637</cx:pt>
          <cx:pt idx="13495">275</cx:pt>
          <cx:pt idx="13496">9070</cx:pt>
          <cx:pt idx="13497">285</cx:pt>
          <cx:pt idx="13498">10970</cx:pt>
          <cx:pt idx="13499">5783</cx:pt>
          <cx:pt idx="13500">20231</cx:pt>
          <cx:pt idx="13501">9472</cx:pt>
          <cx:pt idx="13502">252</cx:pt>
          <cx:pt idx="13503">2904</cx:pt>
          <cx:pt idx="13504">154</cx:pt>
          <cx:pt idx="13505">1048</cx:pt>
          <cx:pt idx="13506">176</cx:pt>
          <cx:pt idx="13507">347</cx:pt>
          <cx:pt idx="13508">230</cx:pt>
          <cx:pt idx="13509">1696</cx:pt>
          <cx:pt idx="13510">307</cx:pt>
          <cx:pt idx="13511">1397</cx:pt>
          <cx:pt idx="13512">231</cx:pt>
          <cx:pt idx="13513">187</cx:pt>
          <cx:pt idx="13514">797</cx:pt>
          <cx:pt idx="13515">484</cx:pt>
          <cx:pt idx="13516">209</cx:pt>
          <cx:pt idx="13517">167</cx:pt>
          <cx:pt idx="13518">7156</cx:pt>
          <cx:pt idx="13519">2878</cx:pt>
          <cx:pt idx="13520">4214</cx:pt>
          <cx:pt idx="13521">1643</cx:pt>
          <cx:pt idx="13522">7619</cx:pt>
          <cx:pt idx="13523">12107</cx:pt>
          <cx:pt idx="13524">10232</cx:pt>
          <cx:pt idx="13525">9450</cx:pt>
          <cx:pt idx="13526">11981</cx:pt>
          <cx:pt idx="13527">10943</cx:pt>
          <cx:pt idx="13528">3743</cx:pt>
          <cx:pt idx="13529">11888</cx:pt>
          <cx:pt idx="13530">4173</cx:pt>
          <cx:pt idx="13531">7369</cx:pt>
          <cx:pt idx="13532">8432</cx:pt>
          <cx:pt idx="13533">4742</cx:pt>
          <cx:pt idx="13534">8646</cx:pt>
          <cx:pt idx="13535">8210</cx:pt>
          <cx:pt idx="13536">4746</cx:pt>
          <cx:pt idx="13537">8886</cx:pt>
          <cx:pt idx="13538">521</cx:pt>
          <cx:pt idx="13539">2479</cx:pt>
          <cx:pt idx="13540">1322</cx:pt>
          <cx:pt idx="13541">13388</cx:pt>
          <cx:pt idx="13542">9235</cx:pt>
          <cx:pt idx="13543">13898</cx:pt>
          <cx:pt idx="13544">3249</cx:pt>
          <cx:pt idx="13545">14447</cx:pt>
          <cx:pt idx="13546">8307</cx:pt>
          <cx:pt idx="13547">11739</cx:pt>
          <cx:pt idx="13548">6884</cx:pt>
          <cx:pt idx="13549">14141</cx:pt>
          <cx:pt idx="13550">3650</cx:pt>
          <cx:pt idx="13551">4300</cx:pt>
          <cx:pt idx="13552">9078</cx:pt>
          <cx:pt idx="13553">2473</cx:pt>
          <cx:pt idx="13554">2845</cx:pt>
          <cx:pt idx="13555">294</cx:pt>
          <cx:pt idx="13556">2390</cx:pt>
          <cx:pt idx="13557">4850</cx:pt>
          <cx:pt idx="13558">9683</cx:pt>
          <cx:pt idx="13559">8636</cx:pt>
          <cx:pt idx="13560">13437</cx:pt>
          <cx:pt idx="13561">6020</cx:pt>
          <cx:pt idx="13562">4943</cx:pt>
          <cx:pt idx="13563">10583</cx:pt>
          <cx:pt idx="13564">15875</cx:pt>
          <cx:pt idx="13565">13596</cx:pt>
          <cx:pt idx="13566">14111</cx:pt>
          <cx:pt idx="13567">10499</cx:pt>
          <cx:pt idx="13568">15152</cx:pt>
          <cx:pt idx="13569">24656</cx:pt>
          <cx:pt idx="13570">12196</cx:pt>
          <cx:pt idx="13571">9426</cx:pt>
          <cx:pt idx="13572">13679</cx:pt>
          <cx:pt idx="13573">3886</cx:pt>
          <cx:pt idx="13574">10081</cx:pt>
          <cx:pt idx="13575">6698</cx:pt>
          <cx:pt idx="13576">5191</cx:pt>
          <cx:pt idx="13577">5241</cx:pt>
          <cx:pt idx="13578">292</cx:pt>
          <cx:pt idx="13579">1358</cx:pt>
          <cx:pt idx="13580">640</cx:pt>
          <cx:pt idx="13581">295</cx:pt>
          <cx:pt idx="13582">739</cx:pt>
          <cx:pt idx="13583">1083</cx:pt>
          <cx:pt idx="13584">10797</cx:pt>
          <cx:pt idx="13585">8152</cx:pt>
          <cx:pt idx="13586">5467</cx:pt>
          <cx:pt idx="13587">8013</cx:pt>
          <cx:pt idx="13588">11587</cx:pt>
          <cx:pt idx="13589">3506</cx:pt>
          <cx:pt idx="13590">11994</cx:pt>
          <cx:pt idx="13591">6354</cx:pt>
          <cx:pt idx="13592">9579</cx:pt>
          <cx:pt idx="13593">1043</cx:pt>
          <cx:pt idx="13594">526</cx:pt>
          <cx:pt idx="13595">13640</cx:pt>
          <cx:pt idx="13596">14832</cx:pt>
          <cx:pt idx="13597">9658</cx:pt>
          <cx:pt idx="13598">10950</cx:pt>
          <cx:pt idx="13599">6047</cx:pt>
          <cx:pt idx="13600">10330</cx:pt>
          <cx:pt idx="13601">6174</cx:pt>
          <cx:pt idx="13602">6828</cx:pt>
          <cx:pt idx="13603">230</cx:pt>
          <cx:pt idx="13604">1740</cx:pt>
          <cx:pt idx="13605">8069</cx:pt>
          <cx:pt idx="13606">2060</cx:pt>
          <cx:pt idx="13607">8453</cx:pt>
          <cx:pt idx="13608">5352</cx:pt>
          <cx:pt idx="13609">3508</cx:pt>
          <cx:pt idx="13610">1083</cx:pt>
          <cx:pt idx="13611">1428</cx:pt>
          <cx:pt idx="13612">1967</cx:pt>
          <cx:pt idx="13613">3277</cx:pt>
          <cx:pt idx="13614">1287</cx:pt>
          <cx:pt idx="13615">2602</cx:pt>
          <cx:pt idx="13616">1083</cx:pt>
          <cx:pt idx="13617">2200</cx:pt>
          <cx:pt idx="13618">461</cx:pt>
          <cx:pt idx="13619">2559</cx:pt>
          <cx:pt idx="13620">253</cx:pt>
          <cx:pt idx="13621">146</cx:pt>
          <cx:pt idx="13622">482</cx:pt>
          <cx:pt idx="13623">446</cx:pt>
          <cx:pt idx="13624">1314</cx:pt>
          <cx:pt idx="13625">29</cx:pt>
          <cx:pt idx="13626">1331</cx:pt>
          <cx:pt idx="13627">2648</cx:pt>
          <cx:pt idx="13628">4230</cx:pt>
          <cx:pt idx="13629">351</cx:pt>
          <cx:pt idx="13630">608</cx:pt>
          <cx:pt idx="13631">170</cx:pt>
          <cx:pt idx="13632">269</cx:pt>
          <cx:pt idx="13633">1378</cx:pt>
          <cx:pt idx="13634">1206</cx:pt>
          <cx:pt idx="13635">98</cx:pt>
          <cx:pt idx="13636">340</cx:pt>
          <cx:pt idx="13637">35</cx:pt>
          <cx:pt idx="13638">412</cx:pt>
          <cx:pt idx="13639">76</cx:pt>
          <cx:pt idx="13640">4708</cx:pt>
          <cx:pt idx="13641">2072</cx:pt>
          <cx:pt idx="13642">2370</cx:pt>
          <cx:pt idx="13643">4490</cx:pt>
          <cx:pt idx="13644">10041</cx:pt>
          <cx:pt idx="13645">1515</cx:pt>
          <cx:pt idx="13646">593</cx:pt>
          <cx:pt idx="13647">273</cx:pt>
          <cx:pt idx="13648">893</cx:pt>
          <cx:pt idx="13649">3548</cx:pt>
          <cx:pt idx="13650">540</cx:pt>
          <cx:pt idx="13651">3928</cx:pt>
          <cx:pt idx="13652">2859</cx:pt>
          <cx:pt idx="13653">3109</cx:pt>
          <cx:pt idx="13654">11</cx:pt>
          <cx:pt idx="13655">232</cx:pt>
          <cx:pt idx="13656">784</cx:pt>
          <cx:pt idx="13657">102</cx:pt>
          <cx:pt idx="13658">350</cx:pt>
          <cx:pt idx="13659">1071</cx:pt>
          <cx:pt idx="13660">2011</cx:pt>
          <cx:pt idx="13661">707</cx:pt>
          <cx:pt idx="13662">397</cx:pt>
          <cx:pt idx="13663">1308</cx:pt>
          <cx:pt idx="13664">85</cx:pt>
          <cx:pt idx="13665">562</cx:pt>
          <cx:pt idx="13666">85</cx:pt>
          <cx:pt idx="13667">6933</cx:pt>
          <cx:pt idx="13668">899</cx:pt>
          <cx:pt idx="13669">1887</cx:pt>
          <cx:pt idx="13670">2025</cx:pt>
          <cx:pt idx="13671">253</cx:pt>
          <cx:pt idx="13672">747</cx:pt>
          <cx:pt idx="13673">615</cx:pt>
          <cx:pt idx="13674">2767</cx:pt>
          <cx:pt idx="13675">72</cx:pt>
          <cx:pt idx="13676">277</cx:pt>
          <cx:pt idx="13677">1651</cx:pt>
          <cx:pt idx="13678">466</cx:pt>
          <cx:pt idx="13679">4663</cx:pt>
          <cx:pt idx="13680">1561</cx:pt>
          <cx:pt idx="13681">1083</cx:pt>
          <cx:pt idx="13682">243</cx:pt>
          <cx:pt idx="13683">12269</cx:pt>
          <cx:pt idx="13684">2364</cx:pt>
          <cx:pt idx="13685">748</cx:pt>
          <cx:pt idx="13686">2156</cx:pt>
          <cx:pt idx="13687">117</cx:pt>
          <cx:pt idx="13688">565</cx:pt>
          <cx:pt idx="13689">13955</cx:pt>
          <cx:pt idx="13690">11554</cx:pt>
          <cx:pt idx="13691">3127</cx:pt>
          <cx:pt idx="13692">537</cx:pt>
          <cx:pt idx="13693">17215</cx:pt>
          <cx:pt idx="13694">6605</cx:pt>
          <cx:pt idx="13695">336</cx:pt>
          <cx:pt idx="13696">1973</cx:pt>
          <cx:pt idx="13697">422</cx:pt>
          <cx:pt idx="13698">206</cx:pt>
          <cx:pt idx="13699">715</cx:pt>
          <cx:pt idx="13700">71</cx:pt>
          <cx:pt idx="13701">892</cx:pt>
          <cx:pt idx="13702">467</cx:pt>
          <cx:pt idx="13703">407</cx:pt>
          <cx:pt idx="13704">1802</cx:pt>
          <cx:pt idx="13705">2393</cx:pt>
          <cx:pt idx="13706">456</cx:pt>
          <cx:pt idx="13707">3501</cx:pt>
          <cx:pt idx="13708">883</cx:pt>
          <cx:pt idx="13709">298</cx:pt>
          <cx:pt idx="13710">919</cx:pt>
          <cx:pt idx="13711">902</cx:pt>
          <cx:pt idx="13712">259</cx:pt>
          <cx:pt idx="13713">235</cx:pt>
          <cx:pt idx="13714">2888</cx:pt>
          <cx:pt idx="13715">8044</cx:pt>
          <cx:pt idx="13716">1620</cx:pt>
          <cx:pt idx="13717">1621</cx:pt>
          <cx:pt idx="13718">14488</cx:pt>
          <cx:pt idx="13719">4504</cx:pt>
          <cx:pt idx="13720">61</cx:pt>
          <cx:pt idx="13721">986</cx:pt>
          <cx:pt idx="13722">1693</cx:pt>
          <cx:pt idx="13723">491</cx:pt>
          <cx:pt idx="13724">16967</cx:pt>
          <cx:pt idx="13725">2612</cx:pt>
          <cx:pt idx="13726">4632</cx:pt>
          <cx:pt idx="13727">506</cx:pt>
          <cx:pt idx="13728">1155</cx:pt>
          <cx:pt idx="13729">1772</cx:pt>
          <cx:pt idx="13730">156</cx:pt>
          <cx:pt idx="13731">1063</cx:pt>
          <cx:pt idx="13732">499</cx:pt>
          <cx:pt idx="13733">66</cx:pt>
          <cx:pt idx="13734">770</cx:pt>
          <cx:pt idx="13735">533</cx:pt>
          <cx:pt idx="13736">905</cx:pt>
          <cx:pt idx="13737">1028</cx:pt>
          <cx:pt idx="13738">2865</cx:pt>
          <cx:pt idx="13739">6008</cx:pt>
          <cx:pt idx="13740">324</cx:pt>
          <cx:pt idx="13741">738</cx:pt>
          <cx:pt idx="13742">885</cx:pt>
          <cx:pt idx="13743">2401</cx:pt>
          <cx:pt idx="13744">608</cx:pt>
          <cx:pt idx="13745">7309</cx:pt>
          <cx:pt idx="13746">1423</cx:pt>
          <cx:pt idx="13747">1004</cx:pt>
          <cx:pt idx="13748">3709</cx:pt>
          <cx:pt idx="13749">2999</cx:pt>
          <cx:pt idx="13750">1753</cx:pt>
          <cx:pt idx="13751">734</cx:pt>
          <cx:pt idx="13752">216</cx:pt>
          <cx:pt idx="13753">1392</cx:pt>
          <cx:pt idx="13754">2537</cx:pt>
          <cx:pt idx="13755">6682</cx:pt>
          <cx:pt idx="13756">94</cx:pt>
          <cx:pt idx="13757">1818</cx:pt>
          <cx:pt idx="13758">2717</cx:pt>
          <cx:pt idx="13759">1068</cx:pt>
          <cx:pt idx="13760">296</cx:pt>
          <cx:pt idx="13761">82</cx:pt>
          <cx:pt idx="13762">80</cx:pt>
          <cx:pt idx="13763">293</cx:pt>
          <cx:pt idx="13764">150</cx:pt>
          <cx:pt idx="13765">289</cx:pt>
          <cx:pt idx="13766">1825</cx:pt>
          <cx:pt idx="13767">37</cx:pt>
          <cx:pt idx="13768">162</cx:pt>
          <cx:pt idx="13769">9389</cx:pt>
          <cx:pt idx="13770">1491</cx:pt>
          <cx:pt idx="13771">783</cx:pt>
          <cx:pt idx="13772">82</cx:pt>
          <cx:pt idx="13773">2614</cx:pt>
          <cx:pt idx="13774">2777</cx:pt>
          <cx:pt idx="13775">196</cx:pt>
          <cx:pt idx="13776">175</cx:pt>
          <cx:pt idx="13777">4000</cx:pt>
          <cx:pt idx="13778">1148</cx:pt>
          <cx:pt idx="13779">87</cx:pt>
          <cx:pt idx="13780">249</cx:pt>
          <cx:pt idx="13781">805</cx:pt>
          <cx:pt idx="13782">871</cx:pt>
          <cx:pt idx="13783">2977</cx:pt>
          <cx:pt idx="13784">383</cx:pt>
          <cx:pt idx="13785">4201</cx:pt>
          <cx:pt idx="13786">1087</cx:pt>
          <cx:pt idx="13787">132</cx:pt>
          <cx:pt idx="13788">286</cx:pt>
          <cx:pt idx="13789">1133</cx:pt>
          <cx:pt idx="13790">2220</cx:pt>
          <cx:pt idx="13791">469</cx:pt>
          <cx:pt idx="13792">1919</cx:pt>
          <cx:pt idx="13793">933</cx:pt>
          <cx:pt idx="13794">751</cx:pt>
          <cx:pt idx="13795">4979</cx:pt>
          <cx:pt idx="13796">2472</cx:pt>
          <cx:pt idx="13797">1310</cx:pt>
          <cx:pt idx="13798">921</cx:pt>
          <cx:pt idx="13799">591</cx:pt>
          <cx:pt idx="13800">1395</cx:pt>
          <cx:pt idx="13801">411</cx:pt>
          <cx:pt idx="13802">2856</cx:pt>
          <cx:pt idx="13803">8609</cx:pt>
          <cx:pt idx="13804">1089</cx:pt>
          <cx:pt idx="13805">812</cx:pt>
          <cx:pt idx="13806">4264</cx:pt>
          <cx:pt idx="13807">117</cx:pt>
          <cx:pt idx="13808">1407</cx:pt>
          <cx:pt idx="13809">5822</cx:pt>
          <cx:pt idx="13810">1508</cx:pt>
          <cx:pt idx="13811">549</cx:pt>
          <cx:pt idx="13812">2521</cx:pt>
          <cx:pt idx="13813">609</cx:pt>
          <cx:pt idx="13814">700</cx:pt>
          <cx:pt idx="13815">544</cx:pt>
          <cx:pt idx="13816">483</cx:pt>
          <cx:pt idx="13817">3220</cx:pt>
          <cx:pt idx="13818">2099</cx:pt>
          <cx:pt idx="13819">2371</cx:pt>
          <cx:pt idx="13820">229</cx:pt>
          <cx:pt idx="13821">3291</cx:pt>
          <cx:pt idx="13822">1611</cx:pt>
          <cx:pt idx="13823">2074</cx:pt>
          <cx:pt idx="13824">129</cx:pt>
          <cx:pt idx="13825">273</cx:pt>
          <cx:pt idx="13826">594</cx:pt>
          <cx:pt idx="13827">1660</cx:pt>
          <cx:pt idx="13828">344</cx:pt>
          <cx:pt idx="13829">2449</cx:pt>
          <cx:pt idx="13830">5176</cx:pt>
          <cx:pt idx="13831">629</cx:pt>
          <cx:pt idx="13832">389</cx:pt>
          <cx:pt idx="13833">227</cx:pt>
          <cx:pt idx="13834">1522</cx:pt>
          <cx:pt idx="13835">814</cx:pt>
          <cx:pt idx="13836">3286</cx:pt>
          <cx:pt idx="13837">3619</cx:pt>
          <cx:pt idx="13838">1173</cx:pt>
          <cx:pt idx="13839">2297</cx:pt>
          <cx:pt idx="13840">6031</cx:pt>
          <cx:pt idx="13841">1</cx:pt>
          <cx:pt idx="13842">13123</cx:pt>
          <cx:pt idx="13843">543</cx:pt>
          <cx:pt idx="13844">981</cx:pt>
          <cx:pt idx="13845">1213</cx:pt>
          <cx:pt idx="13846">428</cx:pt>
          <cx:pt idx="13847">154</cx:pt>
          <cx:pt idx="13848">64</cx:pt>
          <cx:pt idx="13849">55</cx:pt>
          <cx:pt idx="13850">44</cx:pt>
          <cx:pt idx="13851">1829</cx:pt>
          <cx:pt idx="13852">1162</cx:pt>
          <cx:pt idx="13853">241</cx:pt>
          <cx:pt idx="13854">522</cx:pt>
          <cx:pt idx="13855">3026</cx:pt>
          <cx:pt idx="13856">327</cx:pt>
          <cx:pt idx="13857">155</cx:pt>
          <cx:pt idx="13858">2529</cx:pt>
          <cx:pt idx="13859">1123</cx:pt>
          <cx:pt idx="13860">1930</cx:pt>
          <cx:pt idx="13861">1390</cx:pt>
          <cx:pt idx="13862">1262</cx:pt>
          <cx:pt idx="13863">1054</cx:pt>
          <cx:pt idx="13864">952</cx:pt>
          <cx:pt idx="13865">1140</cx:pt>
          <cx:pt idx="13866">844</cx:pt>
          <cx:pt idx="13867">875</cx:pt>
          <cx:pt idx="13868">1111</cx:pt>
          <cx:pt idx="13869">1121</cx:pt>
          <cx:pt idx="13870">1025</cx:pt>
          <cx:pt idx="13871">835</cx:pt>
          <cx:pt idx="13872">997</cx:pt>
          <cx:pt idx="13873">829</cx:pt>
          <cx:pt idx="13874">827</cx:pt>
          <cx:pt idx="13875">1120</cx:pt>
          <cx:pt idx="13876">792</cx:pt>
          <cx:pt idx="13877">855</cx:pt>
          <cx:pt idx="13878">772</cx:pt>
          <cx:pt idx="13879">815</cx:pt>
          <cx:pt idx="13880">719</cx:pt>
          <cx:pt idx="13881">1013</cx:pt>
          <cx:pt idx="13882">947</cx:pt>
          <cx:pt idx="13883">750</cx:pt>
          <cx:pt idx="13884">1350</cx:pt>
          <cx:pt idx="13885">898</cx:pt>
          <cx:pt idx="13886">1203</cx:pt>
          <cx:pt idx="13887">1169</cx:pt>
          <cx:pt idx="13888">1138</cx:pt>
          <cx:pt idx="13889">1206</cx:pt>
          <cx:pt idx="13890">1049</cx:pt>
          <cx:pt idx="13891">1110</cx:pt>
          <cx:pt idx="13892">1011</cx:pt>
          <cx:pt idx="13893">1217</cx:pt>
          <cx:pt idx="13894">916</cx:pt>
          <cx:pt idx="13895">1096</cx:pt>
          <cx:pt idx="13896">942</cx:pt>
          <cx:pt idx="13897">1116</cx:pt>
          <cx:pt idx="13898">962</cx:pt>
          <cx:pt idx="13899">1360</cx:pt>
          <cx:pt idx="13900">1390</cx:pt>
          <cx:pt idx="13901">743</cx:pt>
          <cx:pt idx="13902">732</cx:pt>
          <cx:pt idx="13903">988</cx:pt>
          <cx:pt idx="13904">938</cx:pt>
          <cx:pt idx="13905">875</cx:pt>
          <cx:pt idx="13906">1320</cx:pt>
          <cx:pt idx="13907">1002</cx:pt>
          <cx:pt idx="13908">919</cx:pt>
          <cx:pt idx="13909">1134</cx:pt>
          <cx:pt idx="13910">438</cx:pt>
          <cx:pt idx="13911">1083</cx:pt>
          <cx:pt idx="13912">826</cx:pt>
          <cx:pt idx="13913">265</cx:pt>
          <cx:pt idx="13914">1018</cx:pt>
          <cx:pt idx="13915">902</cx:pt>
          <cx:pt idx="13916">1105</cx:pt>
          <cx:pt idx="13917">1167</cx:pt>
          <cx:pt idx="13918">1123</cx:pt>
          <cx:pt idx="13919">1112</cx:pt>
          <cx:pt idx="13920">979</cx:pt>
          <cx:pt idx="13921">892</cx:pt>
          <cx:pt idx="13922">1015</cx:pt>
          <cx:pt idx="13923">1046</cx:pt>
          <cx:pt idx="13924">790</cx:pt>
          <cx:pt idx="13925">909</cx:pt>
          <cx:pt idx="13926">812</cx:pt>
          <cx:pt idx="13927">833</cx:pt>
          <cx:pt idx="13928">976</cx:pt>
          <cx:pt idx="13929">826</cx:pt>
          <cx:pt idx="13930">836</cx:pt>
          <cx:pt idx="13931">1242</cx:pt>
          <cx:pt idx="13932">4420</cx:pt>
          <cx:pt idx="13933">2576</cx:pt>
          <cx:pt idx="13934">190</cx:pt>
          <cx:pt idx="13935">105</cx:pt>
          <cx:pt idx="13936">279</cx:pt>
          <cx:pt idx="13937">813</cx:pt>
          <cx:pt idx="13938">170</cx:pt>
          <cx:pt idx="13939">3729</cx:pt>
          <cx:pt idx="13940">379</cx:pt>
          <cx:pt idx="13941">409</cx:pt>
          <cx:pt idx="13942">485</cx:pt>
          <cx:pt idx="13943">86</cx:pt>
          <cx:pt idx="13944">243</cx:pt>
          <cx:pt idx="13945">1024</cx:pt>
          <cx:pt idx="13946">622</cx:pt>
          <cx:pt idx="13947">1741</cx:pt>
          <cx:pt idx="13948">373</cx:pt>
          <cx:pt idx="13949">212</cx:pt>
          <cx:pt idx="13950">620</cx:pt>
          <cx:pt idx="13951">1288</cx:pt>
          <cx:pt idx="13952">1669</cx:pt>
          <cx:pt idx="13953">1931</cx:pt>
          <cx:pt idx="13954">929</cx:pt>
          <cx:pt idx="13955">600</cx:pt>
          <cx:pt idx="13956">2635</cx:pt>
          <cx:pt idx="13957">120</cx:pt>
          <cx:pt idx="13958">1193</cx:pt>
          <cx:pt idx="13959">246</cx:pt>
          <cx:pt idx="13960">245</cx:pt>
          <cx:pt idx="13961">1108</cx:pt>
          <cx:pt idx="13962">899</cx:pt>
          <cx:pt idx="13963">1792</cx:pt>
          <cx:pt idx="13964">2839</cx:pt>
          <cx:pt idx="13965">8734</cx:pt>
          <cx:pt idx="13966">5309</cx:pt>
          <cx:pt idx="13967">126</cx:pt>
          <cx:pt idx="13968">194</cx:pt>
          <cx:pt idx="13969">4116</cx:pt>
          <cx:pt idx="13970">1734</cx:pt>
          <cx:pt idx="13971">31308</cx:pt>
          <cx:pt idx="13972">1104</cx:pt>
          <cx:pt idx="13973">64</cx:pt>
          <cx:pt idx="13974">1157</cx:pt>
          <cx:pt idx="13975">14661</cx:pt>
          <cx:pt idx="13976">116</cx:pt>
          <cx:pt idx="13977">4210</cx:pt>
          <cx:pt idx="13978">987</cx:pt>
          <cx:pt idx="13979">726</cx:pt>
          <cx:pt idx="13980">887</cx:pt>
          <cx:pt idx="13981">513</cx:pt>
          <cx:pt idx="13982">5073</cx:pt>
          <cx:pt idx="13983">2920</cx:pt>
          <cx:pt idx="13984">501</cx:pt>
          <cx:pt idx="13985">464</cx:pt>
          <cx:pt idx="13986">2565</cx:pt>
          <cx:pt idx="13987">8341</cx:pt>
          <cx:pt idx="13988">1614</cx:pt>
          <cx:pt idx="13989">6520</cx:pt>
          <cx:pt idx="13990">5636</cx:pt>
          <cx:pt idx="13991">216</cx:pt>
          <cx:pt idx="13992">450</cx:pt>
          <cx:pt idx="13993">806</cx:pt>
          <cx:pt idx="13994">88</cx:pt>
          <cx:pt idx="13995">1601</cx:pt>
          <cx:pt idx="13996">68</cx:pt>
          <cx:pt idx="13997">419</cx:pt>
          <cx:pt idx="13998">5682</cx:pt>
          <cx:pt idx="13999">1767</cx:pt>
          <cx:pt idx="14000">1317</cx:pt>
          <cx:pt idx="14001">438</cx:pt>
          <cx:pt idx="14002">699</cx:pt>
          <cx:pt idx="14003">2362</cx:pt>
          <cx:pt idx="14004">963</cx:pt>
          <cx:pt idx="14005">419</cx:pt>
          <cx:pt idx="14006">1216</cx:pt>
          <cx:pt idx="14007">166</cx:pt>
          <cx:pt idx="14008">2868</cx:pt>
          <cx:pt idx="14009">178</cx:pt>
          <cx:pt idx="14010">10534</cx:pt>
          <cx:pt idx="14011">727</cx:pt>
          <cx:pt idx="14012">639</cx:pt>
          <cx:pt idx="14013">1012</cx:pt>
          <cx:pt idx="14014">369</cx:pt>
          <cx:pt idx="14015">199</cx:pt>
          <cx:pt idx="14016">595</cx:pt>
          <cx:pt idx="14017">307</cx:pt>
          <cx:pt idx="14018">74</cx:pt>
          <cx:pt idx="14019">157</cx:pt>
          <cx:pt idx="14020">185</cx:pt>
          <cx:pt idx="14021">833</cx:pt>
          <cx:pt idx="14022">51</cx:pt>
          <cx:pt idx="14023">764</cx:pt>
          <cx:pt idx="14024">45</cx:pt>
          <cx:pt idx="14025">184</cx:pt>
          <cx:pt idx="14026">692</cx:pt>
          <cx:pt idx="14027">2830</cx:pt>
          <cx:pt idx="14028">1347</cx:pt>
          <cx:pt idx="14029">339</cx:pt>
          <cx:pt idx="14030">13655</cx:pt>
          <cx:pt idx="14031">4471</cx:pt>
          <cx:pt idx="14032">3170</cx:pt>
          <cx:pt idx="14033">404</cx:pt>
          <cx:pt idx="14034">402</cx:pt>
          <cx:pt idx="14035">1629</cx:pt>
          <cx:pt idx="14036">1204</cx:pt>
          <cx:pt idx="14037">598</cx:pt>
          <cx:pt idx="14038">234</cx:pt>
          <cx:pt idx="14039">4904</cx:pt>
          <cx:pt idx="14040">5126</cx:pt>
          <cx:pt idx="14041">319</cx:pt>
          <cx:pt idx="14042">372</cx:pt>
          <cx:pt idx="14043">3493</cx:pt>
          <cx:pt idx="14044">2179</cx:pt>
          <cx:pt idx="14045">1035</cx:pt>
          <cx:pt idx="14046">312</cx:pt>
          <cx:pt idx="14047">5250</cx:pt>
          <cx:pt idx="14048">45</cx:pt>
          <cx:pt idx="14049">4536</cx:pt>
          <cx:pt idx="14050">446</cx:pt>
          <cx:pt idx="14051">8376</cx:pt>
          <cx:pt idx="14052">33</cx:pt>
          <cx:pt idx="14053">115</cx:pt>
          <cx:pt idx="14054">1390</cx:pt>
          <cx:pt idx="14055">355</cx:pt>
          <cx:pt idx="14056">72</cx:pt>
          <cx:pt idx="14057">961</cx:pt>
          <cx:pt idx="14058">6598</cx:pt>
          <cx:pt idx="14059">184</cx:pt>
          <cx:pt idx="14060">4562</cx:pt>
          <cx:pt idx="14061">1524</cx:pt>
          <cx:pt idx="14062">52</cx:pt>
          <cx:pt idx="14063">3454</cx:pt>
          <cx:pt idx="14064">8255</cx:pt>
          <cx:pt idx="14065">8320</cx:pt>
          <cx:pt idx="14066">3213</cx:pt>
          <cx:pt idx="14067">93</cx:pt>
          <cx:pt idx="14068">2007</cx:pt>
          <cx:pt idx="14069">1266</cx:pt>
          <cx:pt idx="14070">4810</cx:pt>
          <cx:pt idx="14071">2762</cx:pt>
          <cx:pt idx="14072">996</cx:pt>
          <cx:pt idx="14073">843</cx:pt>
          <cx:pt idx="14074">244</cx:pt>
          <cx:pt idx="14075">471</cx:pt>
          <cx:pt idx="14076">917</cx:pt>
          <cx:pt idx="14077">236</cx:pt>
          <cx:pt idx="14078">181</cx:pt>
          <cx:pt idx="14079">862</cx:pt>
          <cx:pt idx="14080">283</cx:pt>
          <cx:pt idx="14081">986</cx:pt>
          <cx:pt idx="14082">318</cx:pt>
          <cx:pt idx="14083">566</cx:pt>
          <cx:pt idx="14084">72</cx:pt>
          <cx:pt idx="14085">312</cx:pt>
          <cx:pt idx="14086">144</cx:pt>
          <cx:pt idx="14087">11400</cx:pt>
          <cx:pt idx="14088">1081</cx:pt>
          <cx:pt idx="14089">220</cx:pt>
          <cx:pt idx="14090">4410</cx:pt>
          <cx:pt idx="14091">270</cx:pt>
          <cx:pt idx="14092">1531</cx:pt>
          <cx:pt idx="14093">118</cx:pt>
          <cx:pt idx="14094">90</cx:pt>
          <cx:pt idx="14095">1518</cx:pt>
          <cx:pt idx="14096">137</cx:pt>
          <cx:pt idx="14097">3459</cx:pt>
          <cx:pt idx="14098">1450</cx:pt>
          <cx:pt idx="14099">621</cx:pt>
          <cx:pt idx="14100">401</cx:pt>
          <cx:pt idx="14101">2258</cx:pt>
          <cx:pt idx="14102">1963</cx:pt>
          <cx:pt idx="14103">1326</cx:pt>
          <cx:pt idx="14104">1198</cx:pt>
          <cx:pt idx="14105">236</cx:pt>
          <cx:pt idx="14106">13724</cx:pt>
          <cx:pt idx="14107">129</cx:pt>
          <cx:pt idx="14108">88</cx:pt>
          <cx:pt idx="14109">1359</cx:pt>
          <cx:pt idx="14110">1565</cx:pt>
          <cx:pt idx="14111">110</cx:pt>
          <cx:pt idx="14112">485</cx:pt>
          <cx:pt idx="14113">4238</cx:pt>
          <cx:pt idx="14114">204</cx:pt>
          <cx:pt idx="14115">111</cx:pt>
          <cx:pt idx="14116">507</cx:pt>
          <cx:pt idx="14117">136</cx:pt>
          <cx:pt idx="14118">990</cx:pt>
          <cx:pt idx="14119">1207</cx:pt>
          <cx:pt idx="14120">353</cx:pt>
          <cx:pt idx="14121">1648</cx:pt>
          <cx:pt idx="14122">2167</cx:pt>
          <cx:pt idx="14123">23</cx:pt>
          <cx:pt idx="14124">1854</cx:pt>
          <cx:pt idx="14125">4489</cx:pt>
          <cx:pt idx="14126">205</cx:pt>
          <cx:pt idx="14127">25725</cx:pt>
          <cx:pt idx="14128">142</cx:pt>
          <cx:pt idx="14129">2891</cx:pt>
          <cx:pt idx="14130">447</cx:pt>
          <cx:pt idx="14131">156</cx:pt>
          <cx:pt idx="14132">494</cx:pt>
          <cx:pt idx="14133">137</cx:pt>
          <cx:pt idx="14134">471</cx:pt>
          <cx:pt idx="14135">312</cx:pt>
          <cx:pt idx="14136">225</cx:pt>
          <cx:pt idx="14137">1195</cx:pt>
          <cx:pt idx="14138">589</cx:pt>
          <cx:pt idx="14139">85</cx:pt>
          <cx:pt idx="14140">11950</cx:pt>
          <cx:pt idx="14141">3157</cx:pt>
          <cx:pt idx="14142">947</cx:pt>
          <cx:pt idx="14143">400</cx:pt>
          <cx:pt idx="14144">2747</cx:pt>
          <cx:pt idx="14145">12583</cx:pt>
          <cx:pt idx="14146">878</cx:pt>
          <cx:pt idx="14147">1325</cx:pt>
          <cx:pt idx="14148">645</cx:pt>
          <cx:pt idx="14149">226</cx:pt>
          <cx:pt idx="14150">379</cx:pt>
          <cx:pt idx="14151">157</cx:pt>
          <cx:pt idx="14152">1689</cx:pt>
          <cx:pt idx="14153">76</cx:pt>
          <cx:pt idx="14154">1292</cx:pt>
          <cx:pt idx="14155">4520</cx:pt>
          <cx:pt idx="14156">2545</cx:pt>
          <cx:pt idx="14157">1351</cx:pt>
          <cx:pt idx="14158">390</cx:pt>
          <cx:pt idx="14159">128</cx:pt>
          <cx:pt idx="14160">365</cx:pt>
          <cx:pt idx="14161">959</cx:pt>
          <cx:pt idx="14162">91</cx:pt>
          <cx:pt idx="14163">3</cx:pt>
          <cx:pt idx="14164">606</cx:pt>
          <cx:pt idx="14165">6082</cx:pt>
          <cx:pt idx="14166">2506</cx:pt>
          <cx:pt idx="14167">1102</cx:pt>
          <cx:pt idx="14168">1265</cx:pt>
          <cx:pt idx="14169">304</cx:pt>
          <cx:pt idx="14170">643</cx:pt>
          <cx:pt idx="14171">358</cx:pt>
          <cx:pt idx="14172">363</cx:pt>
          <cx:pt idx="14173">499</cx:pt>
          <cx:pt idx="14174">398</cx:pt>
          <cx:pt idx="14175">1075</cx:pt>
          <cx:pt idx="14176">161</cx:pt>
          <cx:pt idx="14177">1237</cx:pt>
          <cx:pt idx="14178">621</cx:pt>
          <cx:pt idx="14179">210</cx:pt>
          <cx:pt idx="14180">2219</cx:pt>
          <cx:pt idx="14181">168</cx:pt>
          <cx:pt idx="14182">1050</cx:pt>
          <cx:pt idx="14183">354</cx:pt>
          <cx:pt idx="14184">89</cx:pt>
          <cx:pt idx="14185">350</cx:pt>
          <cx:pt idx="14186">428</cx:pt>
          <cx:pt idx="14187">134</cx:pt>
          <cx:pt idx="14188">250</cx:pt>
          <cx:pt idx="14189">393</cx:pt>
          <cx:pt idx="14190">290</cx:pt>
          <cx:pt idx="14191">439</cx:pt>
          <cx:pt idx="14192">510</cx:pt>
          <cx:pt idx="14193">3551</cx:pt>
          <cx:pt idx="14194">2531</cx:pt>
          <cx:pt idx="14195">325</cx:pt>
          <cx:pt idx="14196">669</cx:pt>
          <cx:pt idx="14197">72</cx:pt>
          <cx:pt idx="14198">1075</cx:pt>
          <cx:pt idx="14199">160</cx:pt>
          <cx:pt idx="14200">49</cx:pt>
          <cx:pt idx="14201">942</cx:pt>
          <cx:pt idx="14202">7425</cx:pt>
          <cx:pt idx="14203">2812</cx:pt>
          <cx:pt idx="14204">506</cx:pt>
          <cx:pt idx="14205">628</cx:pt>
          <cx:pt idx="14206">1037</cx:pt>
          <cx:pt idx="14207">630</cx:pt>
          <cx:pt idx="14208">1423</cx:pt>
          <cx:pt idx="14209">2014</cx:pt>
          <cx:pt idx="14210">730</cx:pt>
          <cx:pt idx="14211">880</cx:pt>
          <cx:pt idx="14212">1405</cx:pt>
          <cx:pt idx="14213">3485</cx:pt>
          <cx:pt idx="14214">196</cx:pt>
          <cx:pt idx="14215">2364</cx:pt>
          <cx:pt idx="14216">24925</cx:pt>
          <cx:pt idx="14217">287</cx:pt>
          <cx:pt idx="14218">25201</cx:pt>
          <cx:pt idx="14219">42</cx:pt>
          <cx:pt idx="14220">11777</cx:pt>
          <cx:pt idx="14221">111</cx:pt>
          <cx:pt idx="14222">116</cx:pt>
          <cx:pt idx="14223">441</cx:pt>
          <cx:pt idx="14224">651</cx:pt>
          <cx:pt idx="14225">423</cx:pt>
          <cx:pt idx="14226">1730</cx:pt>
          <cx:pt idx="14227">269</cx:pt>
          <cx:pt idx="14228">716</cx:pt>
          <cx:pt idx="14229">1124</cx:pt>
          <cx:pt idx="14230">143</cx:pt>
          <cx:pt idx="14231">9561</cx:pt>
          <cx:pt idx="14232">374</cx:pt>
          <cx:pt idx="14233">85</cx:pt>
          <cx:pt idx="14234">275</cx:pt>
          <cx:pt idx="14235">1741</cx:pt>
          <cx:pt idx="14236">437</cx:pt>
          <cx:pt idx="14237">4716</cx:pt>
          <cx:pt idx="14238">1545</cx:pt>
          <cx:pt idx="14239">13613</cx:pt>
          <cx:pt idx="14240">2327</cx:pt>
          <cx:pt idx="14241">7225</cx:pt>
          <cx:pt idx="14242">507</cx:pt>
          <cx:pt idx="14243">3621</cx:pt>
          <cx:pt idx="14244">1977</cx:pt>
          <cx:pt idx="14245">2532</cx:pt>
          <cx:pt idx="14246">4182</cx:pt>
          <cx:pt idx="14247">610</cx:pt>
          <cx:pt idx="14248">5564</cx:pt>
          <cx:pt idx="14249">203</cx:pt>
          <cx:pt idx="14250">775</cx:pt>
          <cx:pt idx="14251">151</cx:pt>
          <cx:pt idx="14252">130</cx:pt>
          <cx:pt idx="14253">2340</cx:pt>
          <cx:pt idx="14254">650</cx:pt>
          <cx:pt idx="14255">953</cx:pt>
          <cx:pt idx="14256">225</cx:pt>
          <cx:pt idx="14257">75</cx:pt>
          <cx:pt idx="14258">671</cx:pt>
          <cx:pt idx="14259">197</cx:pt>
          <cx:pt idx="14260">1399</cx:pt>
          <cx:pt idx="14261">5417</cx:pt>
          <cx:pt idx="14262">4230</cx:pt>
          <cx:pt idx="14263">14978</cx:pt>
          <cx:pt idx="14264">18114</cx:pt>
          <cx:pt idx="14265">2242</cx:pt>
          <cx:pt idx="14266">5129</cx:pt>
          <cx:pt idx="14267">5561</cx:pt>
          <cx:pt idx="14268">4794</cx:pt>
          <cx:pt idx="14269">4322</cx:pt>
          <cx:pt idx="14270">5905</cx:pt>
          <cx:pt idx="14271">5370</cx:pt>
          <cx:pt idx="14272">2696</cx:pt>
          <cx:pt idx="14273">263</cx:pt>
          <cx:pt idx="14274">655</cx:pt>
          <cx:pt idx="14275">488</cx:pt>
          <cx:pt idx="14276">438</cx:pt>
          <cx:pt idx="14277">1824</cx:pt>
          <cx:pt idx="14278">173</cx:pt>
          <cx:pt idx="14279">4163</cx:pt>
          <cx:pt idx="14280">4323</cx:pt>
          <cx:pt idx="14281">242</cx:pt>
          <cx:pt idx="14282">1492</cx:pt>
          <cx:pt idx="14283">14229</cx:pt>
          <cx:pt idx="14284">2808</cx:pt>
          <cx:pt idx="14285">4112</cx:pt>
          <cx:pt idx="14286">1530</cx:pt>
          <cx:pt idx="14287">9909</cx:pt>
          <cx:pt idx="14288">5693</cx:pt>
          <cx:pt idx="14289">960</cx:pt>
          <cx:pt idx="14290">1040</cx:pt>
          <cx:pt idx="14291">3773</cx:pt>
          <cx:pt idx="14292">448</cx:pt>
          <cx:pt idx="14293">9293</cx:pt>
          <cx:pt idx="14294">4207</cx:pt>
          <cx:pt idx="14295">116</cx:pt>
          <cx:pt idx="14296">25842</cx:pt>
          <cx:pt idx="14297">1508</cx:pt>
          <cx:pt idx="14298">474</cx:pt>
          <cx:pt idx="14299">745</cx:pt>
          <cx:pt idx="14300">200</cx:pt>
          <cx:pt idx="14301">763</cx:pt>
          <cx:pt idx="14302">631</cx:pt>
          <cx:pt idx="14303">18355</cx:pt>
          <cx:pt idx="14304">3282</cx:pt>
          <cx:pt idx="14305">1419</cx:pt>
          <cx:pt idx="14306">542</cx:pt>
          <cx:pt idx="14307">782</cx:pt>
          <cx:pt idx="14308">10078</cx:pt>
          <cx:pt idx="14309">20161</cx:pt>
          <cx:pt idx="14310">718</cx:pt>
          <cx:pt idx="14311">1283</cx:pt>
          <cx:pt idx="14312">3715</cx:pt>
          <cx:pt idx="14313">223</cx:pt>
          <cx:pt idx="14314">145</cx:pt>
          <cx:pt idx="14315">967</cx:pt>
          <cx:pt idx="14316">805</cx:pt>
          <cx:pt idx="14317">907</cx:pt>
          <cx:pt idx="14318">674</cx:pt>
          <cx:pt idx="14319">991</cx:pt>
          <cx:pt idx="14320">1062</cx:pt>
          <cx:pt idx="14321">691</cx:pt>
          <cx:pt idx="14322">1222</cx:pt>
          <cx:pt idx="14323">1204</cx:pt>
          <cx:pt idx="14324">883</cx:pt>
          <cx:pt idx="14325">965</cx:pt>
          <cx:pt idx="14326">1056</cx:pt>
          <cx:pt idx="14327">876</cx:pt>
          <cx:pt idx="14328">994</cx:pt>
          <cx:pt idx="14329">843</cx:pt>
          <cx:pt idx="14330">863</cx:pt>
          <cx:pt idx="14331">778</cx:pt>
          <cx:pt idx="14332">734</cx:pt>
          <cx:pt idx="14333">874</cx:pt>
          <cx:pt idx="14334">907</cx:pt>
          <cx:pt idx="14335">1010</cx:pt>
          <cx:pt idx="14336">917</cx:pt>
          <cx:pt idx="14337">1199</cx:pt>
          <cx:pt idx="14338">979</cx:pt>
          <cx:pt idx="14339">980</cx:pt>
          <cx:pt idx="14340">817</cx:pt>
          <cx:pt idx="14341">845</cx:pt>
          <cx:pt idx="14342">1394</cx:pt>
          <cx:pt idx="14343">1161</cx:pt>
          <cx:pt idx="14344">879</cx:pt>
          <cx:pt idx="14345">936</cx:pt>
          <cx:pt idx="14346">1067</cx:pt>
          <cx:pt idx="14347">809</cx:pt>
          <cx:pt idx="14348">1135</cx:pt>
          <cx:pt idx="14349">1062</cx:pt>
          <cx:pt idx="14350">1180</cx:pt>
          <cx:pt idx="14351">742</cx:pt>
          <cx:pt idx="14352">1064</cx:pt>
          <cx:pt idx="14353">992</cx:pt>
          <cx:pt idx="14354">1011</cx:pt>
          <cx:pt idx="14355">789</cx:pt>
          <cx:pt idx="14356">828</cx:pt>
          <cx:pt idx="14357">1089</cx:pt>
          <cx:pt idx="14358">813</cx:pt>
          <cx:pt idx="14359">961</cx:pt>
          <cx:pt idx="14360">256</cx:pt>
          <cx:pt idx="14361">1147</cx:pt>
          <cx:pt idx="14362">909</cx:pt>
          <cx:pt idx="14363">961</cx:pt>
          <cx:pt idx="14364">1155</cx:pt>
          <cx:pt idx="14365">986</cx:pt>
          <cx:pt idx="14366">937</cx:pt>
          <cx:pt idx="14367">915</cx:pt>
          <cx:pt idx="14368">842</cx:pt>
          <cx:pt idx="14369">934</cx:pt>
          <cx:pt idx="14370">882</cx:pt>
          <cx:pt idx="14371">683</cx:pt>
          <cx:pt idx="14372">960</cx:pt>
          <cx:pt idx="14373">1004</cx:pt>
          <cx:pt idx="14374">1020</cx:pt>
          <cx:pt idx="14375">828</cx:pt>
          <cx:pt idx="14376">238</cx:pt>
          <cx:pt idx="14377">828</cx:pt>
          <cx:pt idx="14378">966</cx:pt>
          <cx:pt idx="14379">919</cx:pt>
          <cx:pt idx="14380">1222</cx:pt>
          <cx:pt idx="14381">1196</cx:pt>
          <cx:pt idx="14382">1122</cx:pt>
          <cx:pt idx="14383">900</cx:pt>
          <cx:pt idx="14384">997</cx:pt>
          <cx:pt idx="14385">1130</cx:pt>
          <cx:pt idx="14386">875</cx:pt>
          <cx:pt idx="14387">903</cx:pt>
          <cx:pt idx="14388">749</cx:pt>
          <cx:pt idx="14389">788</cx:pt>
          <cx:pt idx="14390">820</cx:pt>
          <cx:pt idx="14391">1009</cx:pt>
          <cx:pt idx="14392">1194</cx:pt>
          <cx:pt idx="14393">808</cx:pt>
          <cx:pt idx="14394">242</cx:pt>
          <cx:pt idx="14395">294</cx:pt>
          <cx:pt idx="14396">7268</cx:pt>
          <cx:pt idx="14397">1318</cx:pt>
          <cx:pt idx="14398">1859</cx:pt>
          <cx:pt idx="14399">1966</cx:pt>
          <cx:pt idx="14400">1963</cx:pt>
          <cx:pt idx="14401">2164</cx:pt>
          <cx:pt idx="14402">2087</cx:pt>
          <cx:pt idx="14403">1738</cx:pt>
          <cx:pt idx="14404">1854</cx:pt>
          <cx:pt idx="14405">1610</cx:pt>
          <cx:pt idx="14406">1795</cx:pt>
          <cx:pt idx="14407">1729</cx:pt>
          <cx:pt idx="14408">1726</cx:pt>
          <cx:pt idx="14409">1495</cx:pt>
          <cx:pt idx="14410">2038</cx:pt>
          <cx:pt idx="14411">1823</cx:pt>
          <cx:pt idx="14412">2045</cx:pt>
          <cx:pt idx="14413">2288</cx:pt>
          <cx:pt idx="14414">1710</cx:pt>
          <cx:pt idx="14415">1763</cx:pt>
          <cx:pt idx="14416">1719</cx:pt>
          <cx:pt idx="14417">2060</cx:pt>
          <cx:pt idx="14418">2569</cx:pt>
          <cx:pt idx="14419">1921</cx:pt>
          <cx:pt idx="14420">2347</cx:pt>
          <cx:pt idx="14421">2716</cx:pt>
          <cx:pt idx="14422">2655</cx:pt>
          <cx:pt idx="14423">2892</cx:pt>
          <cx:pt idx="14424">2802</cx:pt>
          <cx:pt idx="14425">2031</cx:pt>
          <cx:pt idx="14426">2010</cx:pt>
          <cx:pt idx="14427">2532</cx:pt>
          <cx:pt idx="14428">2751</cx:pt>
          <cx:pt idx="14429">2092</cx:pt>
          <cx:pt idx="14430">1899</cx:pt>
          <cx:pt idx="14431">1976</cx:pt>
          <cx:pt idx="14432">2418</cx:pt>
          <cx:pt idx="14433">2288</cx:pt>
          <cx:pt idx="14434">2043</cx:pt>
          <cx:pt idx="14435">2269</cx:pt>
          <cx:pt idx="14436">1838</cx:pt>
          <cx:pt idx="14437">1858</cx:pt>
          <cx:pt idx="14438">1975</cx:pt>
          <cx:pt idx="14439">2319</cx:pt>
          <cx:pt idx="14440">2083</cx:pt>
          <cx:pt idx="14441">2352</cx:pt>
          <cx:pt idx="14442">4619</cx:pt>
          <cx:pt idx="14443">2206</cx:pt>
          <cx:pt idx="14444">2312</cx:pt>
          <cx:pt idx="14445">2097</cx:pt>
          <cx:pt idx="14446">2646</cx:pt>
          <cx:pt idx="14447">2378</cx:pt>
          <cx:pt idx="14448">2178</cx:pt>
          <cx:pt idx="14449">2140</cx:pt>
          <cx:pt idx="14450">2596</cx:pt>
          <cx:pt idx="14451">2195</cx:pt>
          <cx:pt idx="14452">2385</cx:pt>
          <cx:pt idx="14453">1883</cx:pt>
          <cx:pt idx="14454">2239</cx:pt>
          <cx:pt idx="14455">2420</cx:pt>
          <cx:pt idx="14456">1647</cx:pt>
          <cx:pt idx="14457">1944</cx:pt>
          <cx:pt idx="14458">2198</cx:pt>
          <cx:pt idx="14459">1839</cx:pt>
          <cx:pt idx="14460">2645</cx:pt>
          <cx:pt idx="14461">2363</cx:pt>
          <cx:pt idx="14462">2581</cx:pt>
          <cx:pt idx="14463">2043</cx:pt>
          <cx:pt idx="14464">2187</cx:pt>
          <cx:pt idx="14465">2298</cx:pt>
          <cx:pt idx="14466">2150</cx:pt>
          <cx:pt idx="14467">2549</cx:pt>
          <cx:pt idx="14468">3133</cx:pt>
          <cx:pt idx="14469">4092</cx:pt>
          <cx:pt idx="14470">3188</cx:pt>
          <cx:pt idx="14471">2297</cx:pt>
          <cx:pt idx="14472">3675</cx:pt>
          <cx:pt idx="14473">2136</cx:pt>
          <cx:pt idx="14474">2431</cx:pt>
          <cx:pt idx="14475">3469</cx:pt>
          <cx:pt idx="14476">2680</cx:pt>
          <cx:pt idx="14477">2225</cx:pt>
          <cx:pt idx="14478">2106</cx:pt>
          <cx:pt idx="14479">2575</cx:pt>
          <cx:pt idx="14480">2082</cx:pt>
          <cx:pt idx="14481">1981</cx:pt>
          <cx:pt idx="14482">2572</cx:pt>
          <cx:pt idx="14483">2208</cx:pt>
          <cx:pt idx="14484">2700</cx:pt>
          <cx:pt idx="14485">2048</cx:pt>
          <cx:pt idx="14486">1977</cx:pt>
          <cx:pt idx="14487">2232</cx:pt>
          <cx:pt idx="14488">2143</cx:pt>
          <cx:pt idx="14489">2036</cx:pt>
          <cx:pt idx="14490">2326</cx:pt>
          <cx:pt idx="14491">1911</cx:pt>
          <cx:pt idx="14492">2162</cx:pt>
          <cx:pt idx="14493">1735</cx:pt>
          <cx:pt idx="14494">1839</cx:pt>
          <cx:pt idx="14495">2178</cx:pt>
          <cx:pt idx="14496">2584</cx:pt>
          <cx:pt idx="14497">1955</cx:pt>
          <cx:pt idx="14498">1874</cx:pt>
          <cx:pt idx="14499">2395</cx:pt>
          <cx:pt idx="14500">1973</cx:pt>
          <cx:pt idx="14501">1887</cx:pt>
          <cx:pt idx="14502">1859</cx:pt>
          <cx:pt idx="14503">1658</cx:pt>
          <cx:pt idx="14504">1878</cx:pt>
          <cx:pt idx="14505">2026</cx:pt>
          <cx:pt idx="14506">1529</cx:pt>
          <cx:pt idx="14507">1769</cx:pt>
          <cx:pt idx="14508">1793</cx:pt>
          <cx:pt idx="14509">2100</cx:pt>
          <cx:pt idx="14510">1976</cx:pt>
          <cx:pt idx="14511">1826</cx:pt>
          <cx:pt idx="14512">1888</cx:pt>
          <cx:pt idx="14513">1877</cx:pt>
          <cx:pt idx="14514">1754</cx:pt>
          <cx:pt idx="14515">1914</cx:pt>
          <cx:pt idx="14516">2374</cx:pt>
          <cx:pt idx="14517">1923</cx:pt>
          <cx:pt idx="14518">1884</cx:pt>
          <cx:pt idx="14519">2185</cx:pt>
          <cx:pt idx="14520">2221</cx:pt>
          <cx:pt idx="14521">2985</cx:pt>
          <cx:pt idx="14522">2625</cx:pt>
          <cx:pt idx="14523">3107</cx:pt>
          <cx:pt idx="14524">2963</cx:pt>
          <cx:pt idx="14525">2122</cx:pt>
          <cx:pt idx="14526">1914</cx:pt>
          <cx:pt idx="14527">2145</cx:pt>
          <cx:pt idx="14528">2491</cx:pt>
          <cx:pt idx="14529">2692</cx:pt>
          <cx:pt idx="14530">2464</cx:pt>
          <cx:pt idx="14531">419</cx:pt>
          <cx:pt idx="14532">1216</cx:pt>
          <cx:pt idx="14533">6027</cx:pt>
          <cx:pt idx="14534">268</cx:pt>
          <cx:pt idx="14535">5174</cx:pt>
          <cx:pt idx="14536">588</cx:pt>
          <cx:pt idx="14537">1772</cx:pt>
          <cx:pt idx="14538">709</cx:pt>
          <cx:pt idx="14539">5401</cx:pt>
          <cx:pt idx="14540">1890</cx:pt>
          <cx:pt idx="14541">6925</cx:pt>
          <cx:pt idx="14542">2267</cx:pt>
          <cx:pt idx="14543">2093</cx:pt>
          <cx:pt idx="14544">736</cx:pt>
          <cx:pt idx="14545">399</cx:pt>
          <cx:pt idx="14546">933</cx:pt>
          <cx:pt idx="14547">2712</cx:pt>
          <cx:pt idx="14548">1124</cx:pt>
          <cx:pt idx="14549">3401</cx:pt>
          <cx:pt idx="14550">5356</cx:pt>
          <cx:pt idx="14551">1803</cx:pt>
          <cx:pt idx="14552">3354</cx:pt>
          <cx:pt idx="14553">623</cx:pt>
          <cx:pt idx="14554">147</cx:pt>
          <cx:pt idx="14555">3671</cx:pt>
          <cx:pt idx="14556">856</cx:pt>
          <cx:pt idx="14557">2982</cx:pt>
          <cx:pt idx="14558">7498</cx:pt>
          <cx:pt idx="14559">300</cx:pt>
          <cx:pt idx="14560">1387</cx:pt>
          <cx:pt idx="14561">2750</cx:pt>
          <cx:pt idx="14562">2961</cx:pt>
          <cx:pt idx="14563">1335</cx:pt>
          <cx:pt idx="14564">6001</cx:pt>
          <cx:pt idx="14565">0</cx:pt>
          <cx:pt idx="14566">1739</cx:pt>
          <cx:pt idx="14567">152</cx:pt>
          <cx:pt idx="14568">213</cx:pt>
          <cx:pt idx="14569">337</cx:pt>
          <cx:pt idx="14570">792</cx:pt>
          <cx:pt idx="14571">4004</cx:pt>
          <cx:pt idx="14572">1143</cx:pt>
          <cx:pt idx="14573">32</cx:pt>
          <cx:pt idx="14574">603</cx:pt>
          <cx:pt idx="14575">1112</cx:pt>
          <cx:pt idx="14576">110</cx:pt>
          <cx:pt idx="14577">137</cx:pt>
          <cx:pt idx="14578">75</cx:pt>
          <cx:pt idx="14579">39</cx:pt>
          <cx:pt idx="14580">1582</cx:pt>
          <cx:pt idx="14581">236</cx:pt>
          <cx:pt idx="14582">550</cx:pt>
          <cx:pt idx="14583">67</cx:pt>
          <cx:pt idx="14584">231</cx:pt>
          <cx:pt idx="14585">1250</cx:pt>
          <cx:pt idx="14586">1214</cx:pt>
          <cx:pt idx="14587">350</cx:pt>
          <cx:pt idx="14588">34</cx:pt>
          <cx:pt idx="14589">181</cx:pt>
          <cx:pt idx="14590">625</cx:pt>
          <cx:pt idx="14591">382</cx:pt>
          <cx:pt idx="14592">119</cx:pt>
          <cx:pt idx="14593">1141</cx:pt>
          <cx:pt idx="14594">840</cx:pt>
          <cx:pt idx="14595">2240</cx:pt>
          <cx:pt idx="14596">6382</cx:pt>
          <cx:pt idx="14597">175</cx:pt>
          <cx:pt idx="14598">38</cx:pt>
          <cx:pt idx="14599">1082</cx:pt>
          <cx:pt idx="14600">1619</cx:pt>
          <cx:pt idx="14601">24283</cx:pt>
          <cx:pt idx="14602">4063</cx:pt>
          <cx:pt idx="14603">883</cx:pt>
          <cx:pt idx="14604">11835</cx:pt>
          <cx:pt idx="14605">702</cx:pt>
          <cx:pt idx="14606">224</cx:pt>
          <cx:pt idx="14607">288</cx:pt>
          <cx:pt idx="14608">30</cx:pt>
          <cx:pt idx="14609">208</cx:pt>
          <cx:pt idx="14610">1363</cx:pt>
          <cx:pt idx="14611">126</cx:pt>
          <cx:pt idx="14612">1682</cx:pt>
          <cx:pt idx="14613">1232</cx:pt>
          <cx:pt idx="14614">748</cx:pt>
          <cx:pt idx="14615">921</cx:pt>
          <cx:pt idx="14616">1441</cx:pt>
          <cx:pt idx="14617">305</cx:pt>
          <cx:pt idx="14618">2205</cx:pt>
          <cx:pt idx="14619">267</cx:pt>
          <cx:pt idx="14620">122</cx:pt>
          <cx:pt idx="14621">281</cx:pt>
          <cx:pt idx="14622">229</cx:pt>
          <cx:pt idx="14623">250</cx:pt>
          <cx:pt idx="14624">100</cx:pt>
          <cx:pt idx="14625">22</cx:pt>
          <cx:pt idx="14626">301</cx:pt>
          <cx:pt idx="14627">3417</cx:pt>
          <cx:pt idx="14628">305</cx:pt>
          <cx:pt idx="14629">2020</cx:pt>
          <cx:pt idx="14630">5049</cx:pt>
          <cx:pt idx="14631">248</cx:pt>
          <cx:pt idx="14632">211</cx:pt>
          <cx:pt idx="14633">1759</cx:pt>
          <cx:pt idx="14634">5494</cx:pt>
          <cx:pt idx="14635">401</cx:pt>
          <cx:pt idx="14636">373</cx:pt>
          <cx:pt idx="14637">1824</cx:pt>
          <cx:pt idx="14638">9381</cx:pt>
          <cx:pt idx="14639">0</cx:pt>
          <cx:pt idx="14640">2332</cx:pt>
          <cx:pt idx="14641">2499</cx:pt>
          <cx:pt idx="14642">1162</cx:pt>
          <cx:pt idx="14643">1085</cx:pt>
          <cx:pt idx="14644">1614</cx:pt>
          <cx:pt idx="14645">31</cx:pt>
          <cx:pt idx="14646">143</cx:pt>
          <cx:pt idx="14647">1402</cx:pt>
          <cx:pt idx="14648">177</cx:pt>
          <cx:pt idx="14649">287</cx:pt>
          <cx:pt idx="14650">10</cx:pt>
          <cx:pt idx="14651">1677</cx:pt>
          <cx:pt idx="14652">1104</cx:pt>
          <cx:pt idx="14653">400</cx:pt>
          <cx:pt idx="14654">938</cx:pt>
          <cx:pt idx="14655">1362</cx:pt>
          <cx:pt idx="14656">997</cx:pt>
          <cx:pt idx="14657">160</cx:pt>
          <cx:pt idx="14658">205</cx:pt>
          <cx:pt idx="14659">531</cx:pt>
          <cx:pt idx="14660">96</cx:pt>
          <cx:pt idx="14661">758</cx:pt>
          <cx:pt idx="14662">1504</cx:pt>
          <cx:pt idx="14663">3258</cx:pt>
          <cx:pt idx="14664">40</cx:pt>
          <cx:pt idx="14665">722</cx:pt>
          <cx:pt idx="14666">10073</cx:pt>
          <cx:pt idx="14667">618</cx:pt>
          <cx:pt idx="14668">0</cx:pt>
          <cx:pt idx="14669">672</cx:pt>
          <cx:pt idx="14670">1222</cx:pt>
          <cx:pt idx="14671">9963</cx:pt>
          <cx:pt idx="14672">1711</cx:pt>
          <cx:pt idx="14673">389</cx:pt>
          <cx:pt idx="14674">1103</cx:pt>
          <cx:pt idx="14675">1797</cx:pt>
          <cx:pt idx="14676">0</cx:pt>
          <cx:pt idx="14677">0</cx:pt>
          <cx:pt idx="14678">0</cx:pt>
          <cx:pt idx="14679">2856</cx:pt>
          <cx:pt idx="14680">356</cx:pt>
          <cx:pt idx="14681">0</cx:pt>
          <cx:pt idx="14682">2513</cx:pt>
          <cx:pt idx="14683">4324</cx:pt>
          <cx:pt idx="14684">433</cx:pt>
          <cx:pt idx="14685">896</cx:pt>
          <cx:pt idx="14686">0</cx:pt>
          <cx:pt idx="14687">227</cx:pt>
          <cx:pt idx="14688">459</cx:pt>
          <cx:pt idx="14689">352</cx:pt>
          <cx:pt idx="14690">313</cx:pt>
          <cx:pt idx="14691">751</cx:pt>
          <cx:pt idx="14692">27</cx:pt>
          <cx:pt idx="14693">230</cx:pt>
          <cx:pt idx="14694">574</cx:pt>
          <cx:pt idx="14695">479</cx:pt>
          <cx:pt idx="14696">469</cx:pt>
          <cx:pt idx="14697">1074</cx:pt>
          <cx:pt idx="14698">924</cx:pt>
          <cx:pt idx="14699">138</cx:pt>
          <cx:pt idx="14700">110</cx:pt>
          <cx:pt idx="14701">141</cx:pt>
          <cx:pt idx="14702">473</cx:pt>
          <cx:pt idx="14703">2406</cx:pt>
          <cx:pt idx="14704">0</cx:pt>
          <cx:pt idx="14705">1134</cx:pt>
          <cx:pt idx="14706">207</cx:pt>
          <cx:pt idx="14707">3917</cx:pt>
          <cx:pt idx="14708">967</cx:pt>
          <cx:pt idx="14709">742</cx:pt>
          <cx:pt idx="14710">6111</cx:pt>
          <cx:pt idx="14711">829</cx:pt>
          <cx:pt idx="14712">892</cx:pt>
          <cx:pt idx="14713">2185</cx:pt>
          <cx:pt idx="14714">1123</cx:pt>
          <cx:pt idx="14715">2351</cx:pt>
          <cx:pt idx="14716">693</cx:pt>
          <cx:pt idx="14717">1266</cx:pt>
          <cx:pt idx="14718">2913</cx:pt>
          <cx:pt idx="14719">115</cx:pt>
          <cx:pt idx="14720">749</cx:pt>
          <cx:pt idx="14721">3884</cx:pt>
          <cx:pt idx="14722">1052</cx:pt>
          <cx:pt idx="14723">322</cx:pt>
          <cx:pt idx="14724">408</cx:pt>
          <cx:pt idx="14725">502</cx:pt>
          <cx:pt idx="14726">547</cx:pt>
          <cx:pt idx="14727">76</cx:pt>
          <cx:pt idx="14728">150</cx:pt>
          <cx:pt idx="14729">336</cx:pt>
          <cx:pt idx="14730">363</cx:pt>
          <cx:pt idx="14731">772</cx:pt>
          <cx:pt idx="14732">350</cx:pt>
          <cx:pt idx="14733">2483</cx:pt>
          <cx:pt idx="14734">135</cx:pt>
          <cx:pt idx="14735">1823</cx:pt>
          <cx:pt idx="14736">20781</cx:pt>
          <cx:pt idx="14737">21</cx:pt>
          <cx:pt idx="14738">1238</cx:pt>
          <cx:pt idx="14739">119</cx:pt>
          <cx:pt idx="14740">96</cx:pt>
          <cx:pt idx="14741">392</cx:pt>
          <cx:pt idx="14742">433</cx:pt>
          <cx:pt idx="14743">421</cx:pt>
          <cx:pt idx="14744">2261</cx:pt>
          <cx:pt idx="14745">197</cx:pt>
          <cx:pt idx="14746">699</cx:pt>
          <cx:pt idx="14747">178</cx:pt>
          <cx:pt idx="14748">6355</cx:pt>
          <cx:pt idx="14749">311</cx:pt>
          <cx:pt idx="14750">676</cx:pt>
          <cx:pt idx="14751">1087</cx:pt>
          <cx:pt idx="14752">1035</cx:pt>
          <cx:pt idx="14753">1912</cx:pt>
          <cx:pt idx="14754">462</cx:pt>
          <cx:pt idx="14755">2619</cx:pt>
          <cx:pt idx="14756">660</cx:pt>
          <cx:pt idx="14757">1181</cx:pt>
          <cx:pt idx="14758">881</cx:pt>
          <cx:pt idx="14759">7303</cx:pt>
          <cx:pt idx="14760">0</cx:pt>
          <cx:pt idx="14761">715</cx:pt>
          <cx:pt idx="14762">251</cx:pt>
          <cx:pt idx="14763">2283</cx:pt>
          <cx:pt idx="14764">403</cx:pt>
          <cx:pt idx="14765">1417</cx:pt>
          <cx:pt idx="14766">125</cx:pt>
          <cx:pt idx="14767">1007</cx:pt>
          <cx:pt idx="14768">394</cx:pt>
          <cx:pt idx="14769">210</cx:pt>
          <cx:pt idx="14770">504</cx:pt>
          <cx:pt idx="14771">1050</cx:pt>
          <cx:pt idx="14772">175</cx:pt>
          <cx:pt idx="14773">736</cx:pt>
          <cx:pt idx="14774">152</cx:pt>
          <cx:pt idx="14775">278</cx:pt>
          <cx:pt idx="14776">2593</cx:pt>
          <cx:pt idx="14777">2641</cx:pt>
          <cx:pt idx="14778">0</cx:pt>
          <cx:pt idx="14779">250</cx:pt>
          <cx:pt idx="14780">2690</cx:pt>
          <cx:pt idx="14781">1204</cx:pt>
          <cx:pt idx="14782">17</cx:pt>
          <cx:pt idx="14783">222</cx:pt>
          <cx:pt idx="14784">130</cx:pt>
          <cx:pt idx="14785">1533</cx:pt>
          <cx:pt idx="14786">3117</cx:pt>
          <cx:pt idx="14787">0</cx:pt>
          <cx:pt idx="14788">0</cx:pt>
          <cx:pt idx="14789">1049</cx:pt>
          <cx:pt idx="14790">2598</cx:pt>
          <cx:pt idx="14791">4448</cx:pt>
          <cx:pt idx="14792">2853</cx:pt>
          <cx:pt idx="14793">6826</cx:pt>
          <cx:pt idx="14794">688</cx:pt>
          <cx:pt idx="14795">2049</cx:pt>
          <cx:pt idx="14796">54</cx:pt>
          <cx:pt idx="14797">1863</cx:pt>
          <cx:pt idx="14798">786</cx:pt>
          <cx:pt idx="14799">902</cx:pt>
          <cx:pt idx="14800">633</cx:pt>
          <cx:pt idx="14801">490</cx:pt>
          <cx:pt idx="14802">2615</cx:pt>
          <cx:pt idx="14803">8637</cx:pt>
          <cx:pt idx="14804">1500</cx:pt>
          <cx:pt idx="14805">151</cx:pt>
          <cx:pt idx="14806">3901</cx:pt>
          <cx:pt idx="14807">1622</cx:pt>
          <cx:pt idx="14808">0</cx:pt>
          <cx:pt idx="14809">2101</cx:pt>
          <cx:pt idx="14810">127</cx:pt>
          <cx:pt idx="14811">86</cx:pt>
          <cx:pt idx="14812">886</cx:pt>
          <cx:pt idx="14813">978</cx:pt>
          <cx:pt idx="14814">1522</cx:pt>
          <cx:pt idx="14815">6520</cx:pt>
          <cx:pt idx="14816">457</cx:pt>
          <cx:pt idx="14817">5033</cx:pt>
          <cx:pt idx="14818">676</cx:pt>
          <cx:pt idx="14819">1342</cx:pt>
          <cx:pt idx="14820">819</cx:pt>
          <cx:pt idx="14821">578</cx:pt>
          <cx:pt idx="14822">658</cx:pt>
          <cx:pt idx="14823">773</cx:pt>
          <cx:pt idx="14824">39</cx:pt>
          <cx:pt idx="14825">104</cx:pt>
          <cx:pt idx="14826">560</cx:pt>
          <cx:pt idx="14827">715</cx:pt>
          <cx:pt idx="14828">751</cx:pt>
          <cx:pt idx="14829">0</cx:pt>
          <cx:pt idx="14830">0</cx:pt>
          <cx:pt idx="14831">1146</cx:pt>
          <cx:pt idx="14832">1560</cx:pt>
          <cx:pt idx="14833">321</cx:pt>
          <cx:pt idx="14834">1644</cx:pt>
          <cx:pt idx="14835">194</cx:pt>
          <cx:pt idx="14836">482</cx:pt>
          <cx:pt idx="14837">1769</cx:pt>
          <cx:pt idx="14838">952</cx:pt>
          <cx:pt idx="14839">687</cx:pt>
          <cx:pt idx="14840">353</cx:pt>
          <cx:pt idx="14841">8188</cx:pt>
          <cx:pt idx="14842">3025</cx:pt>
          <cx:pt idx="14843">814</cx:pt>
          <cx:pt idx="14844">204</cx:pt>
          <cx:pt idx="14845">970</cx:pt>
          <cx:pt idx="14846">1201</cx:pt>
          <cx:pt idx="14847">367</cx:pt>
          <cx:pt idx="14848">906</cx:pt>
          <cx:pt idx="14849">816</cx:pt>
          <cx:pt idx="14850">740</cx:pt>
          <cx:pt idx="14851">822</cx:pt>
          <cx:pt idx="14852">1333</cx:pt>
          <cx:pt idx="14853">648</cx:pt>
          <cx:pt idx="14854">40</cx:pt>
          <cx:pt idx="14855">90</cx:pt>
          <cx:pt idx="14856">51</cx:pt>
          <cx:pt idx="14857">28</cx:pt>
          <cx:pt idx="14858">335</cx:pt>
          <cx:pt idx="14859">1923</cx:pt>
          <cx:pt idx="14860">289</cx:pt>
          <cx:pt idx="14861">262</cx:pt>
          <cx:pt idx="14862">0</cx:pt>
          <cx:pt idx="14863">1990</cx:pt>
          <cx:pt idx="14864">682</cx:pt>
          <cx:pt idx="14865">1184</cx:pt>
          <cx:pt idx="14866">1854</cx:pt>
          <cx:pt idx="14867">866</cx:pt>
          <cx:pt idx="14868">378</cx:pt>
          <cx:pt idx="14869">87</cx:pt>
          <cx:pt idx="14870">1322</cx:pt>
          <cx:pt idx="14871">246</cx:pt>
          <cx:pt idx="14872">346</cx:pt>
          <cx:pt idx="14873">0</cx:pt>
          <cx:pt idx="14874">552</cx:pt>
          <cx:pt idx="14875">1100</cx:pt>
          <cx:pt idx="14876">742</cx:pt>
          <cx:pt idx="14877">34</cx:pt>
          <cx:pt idx="14878">615</cx:pt>
          <cx:pt idx="14879">25</cx:pt>
          <cx:pt idx="14880">885</cx:pt>
          <cx:pt idx="14881">332</cx:pt>
          <cx:pt idx="14882">1495</cx:pt>
          <cx:pt idx="14883">377</cx:pt>
          <cx:pt idx="14884">0</cx:pt>
          <cx:pt idx="14885">2405</cx:pt>
          <cx:pt idx="14886">1202</cx:pt>
          <cx:pt idx="14887">837</cx:pt>
          <cx:pt idx="14888">0</cx:pt>
          <cx:pt idx="14889">764</cx:pt>
          <cx:pt idx="14890">264</cx:pt>
          <cx:pt idx="14891">1845</cx:pt>
          <cx:pt idx="14892">3293</cx:pt>
          <cx:pt idx="14893">119</cx:pt>
          <cx:pt idx="14894">155</cx:pt>
          <cx:pt idx="14895">734</cx:pt>
          <cx:pt idx="14896">161</cx:pt>
          <cx:pt idx="14897">855</cx:pt>
          <cx:pt idx="14898">853</cx:pt>
          <cx:pt idx="14899">2267</cx:pt>
          <cx:pt idx="14900">783</cx:pt>
          <cx:pt idx="14901">152</cx:pt>
          <cx:pt idx="14902">255</cx:pt>
          <cx:pt idx="14903">313</cx:pt>
          <cx:pt idx="14904">3973</cx:pt>
          <cx:pt idx="14905">1948</cx:pt>
          <cx:pt idx="14906">1067</cx:pt>
          <cx:pt idx="14907">4847</cx:pt>
          <cx:pt idx="14908">517</cx:pt>
          <cx:pt idx="14909">5817</cx:pt>
          <cx:pt idx="14910">650</cx:pt>
          <cx:pt idx="14911">1128</cx:pt>
          <cx:pt idx="14912">397</cx:pt>
          <cx:pt idx="14913">1310</cx:pt>
          <cx:pt idx="14914">3945</cx:pt>
          <cx:pt idx="14915">327</cx:pt>
          <cx:pt idx="14916">175</cx:pt>
          <cx:pt idx="14917">546</cx:pt>
          <cx:pt idx="14918">368</cx:pt>
          <cx:pt idx="14919">308</cx:pt>
          <cx:pt idx="14920">2469</cx:pt>
          <cx:pt idx="14921">0</cx:pt>
          <cx:pt idx="14922">0</cx:pt>
          <cx:pt idx="14923">1507</cx:pt>
          <cx:pt idx="14924">1625</cx:pt>
          <cx:pt idx="14925">606</cx:pt>
          <cx:pt idx="14926">1859</cx:pt>
          <cx:pt idx="14927">1114</cx:pt>
          <cx:pt idx="14928">10768</cx:pt>
          <cx:pt idx="14929">163</cx:pt>
          <cx:pt idx="14930">5135</cx:pt>
          <cx:pt idx="14931">547</cx:pt>
          <cx:pt idx="14932">1176</cx:pt>
          <cx:pt idx="14933">1038</cx:pt>
          <cx:pt idx="14934">110</cx:pt>
          <cx:pt idx="14935">81</cx:pt>
          <cx:pt idx="14936">5060</cx:pt>
          <cx:pt idx="14937">251</cx:pt>
          <cx:pt idx="14938">990</cx:pt>
          <cx:pt idx="14939">75</cx:pt>
          <cx:pt idx="14940">0</cx:pt>
          <cx:pt idx="14941">0</cx:pt>
          <cx:pt idx="14942">888</cx:pt>
          <cx:pt idx="14943">1530</cx:pt>
          <cx:pt idx="14944">869</cx:pt>
          <cx:pt idx="14945">1046</cx:pt>
          <cx:pt idx="14946">1989</cx:pt>
          <cx:pt idx="14947">292</cx:pt>
          <cx:pt idx="14948">200</cx:pt>
          <cx:pt idx="14949">151</cx:pt>
          <cx:pt idx="14950">1760</cx:pt>
          <cx:pt idx="14951">369</cx:pt>
          <cx:pt idx="14952">143</cx:pt>
          <cx:pt idx="14953">4448</cx:pt>
          <cx:pt idx="14954">253</cx:pt>
          <cx:pt idx="14955">942</cx:pt>
          <cx:pt idx="14956">1623</cx:pt>
          <cx:pt idx="14957">3626</cx:pt>
          <cx:pt idx="14958">96</cx:pt>
          <cx:pt idx="14959">235</cx:pt>
          <cx:pt idx="14960">1999</cx:pt>
          <cx:pt idx="14961">1200</cx:pt>
          <cx:pt idx="14962">0</cx:pt>
          <cx:pt idx="14963">0</cx:pt>
          <cx:pt idx="14964">0</cx:pt>
          <cx:pt idx="14965">1851</cx:pt>
          <cx:pt idx="14966">2751</cx:pt>
          <cx:pt idx="14967">592</cx:pt>
          <cx:pt idx="14968">290</cx:pt>
          <cx:pt idx="14969">481</cx:pt>
          <cx:pt idx="14970">10</cx:pt>
          <cx:pt idx="14971">2514</cx:pt>
          <cx:pt idx="14972">1428</cx:pt>
          <cx:pt idx="14973">1637</cx:pt>
          <cx:pt idx="14974">3818</cx:pt>
          <cx:pt idx="14975">790</cx:pt>
          <cx:pt idx="14976">2514</cx:pt>
          <cx:pt idx="14977">1523</cx:pt>
          <cx:pt idx="14978">34</cx:pt>
          <cx:pt idx="14979">1375</cx:pt>
          <cx:pt idx="14980">718</cx:pt>
          <cx:pt idx="14981">691</cx:pt>
          <cx:pt idx="14982">215</cx:pt>
          <cx:pt idx="14983">31711</cx:pt>
          <cx:pt idx="14984">1182</cx:pt>
          <cx:pt idx="14985">634</cx:pt>
          <cx:pt idx="14986">280</cx:pt>
          <cx:pt idx="14987">828</cx:pt>
          <cx:pt idx="14988">1216</cx:pt>
          <cx:pt idx="14989">67</cx:pt>
          <cx:pt idx="14990">90</cx:pt>
          <cx:pt idx="14991">365</cx:pt>
          <cx:pt idx="14992">1412</cx:pt>
          <cx:pt idx="14993">1166</cx:pt>
          <cx:pt idx="14994">162</cx:pt>
          <cx:pt idx="14995">336</cx:pt>
          <cx:pt idx="14996">3632</cx:pt>
          <cx:pt idx="14997">249</cx:pt>
          <cx:pt idx="14998">373</cx:pt>
          <cx:pt idx="14999">99</cx:pt>
          <cx:pt idx="15000">653</cx:pt>
          <cx:pt idx="15001">5800</cx:pt>
          <cx:pt idx="15002">496</cx:pt>
          <cx:pt idx="15003">7215</cx:pt>
          <cx:pt idx="15004">408</cx:pt>
          <cx:pt idx="15005">261</cx:pt>
          <cx:pt idx="15006">249</cx:pt>
          <cx:pt idx="15007">290</cx:pt>
          <cx:pt idx="15008">2234</cx:pt>
          <cx:pt idx="15009">2988</cx:pt>
          <cx:pt idx="15010">705</cx:pt>
          <cx:pt idx="15011">34</cx:pt>
          <cx:pt idx="15012">142</cx:pt>
          <cx:pt idx="15013">264</cx:pt>
          <cx:pt idx="15014">954</cx:pt>
          <cx:pt idx="15015">123</cx:pt>
          <cx:pt idx="15016">1074</cx:pt>
          <cx:pt idx="15017">1381</cx:pt>
          <cx:pt idx="15018">86</cx:pt>
          <cx:pt idx="15019">1862</cx:pt>
          <cx:pt idx="15020">261</cx:pt>
          <cx:pt idx="15021">597</cx:pt>
          <cx:pt idx="15022">742</cx:pt>
          <cx:pt idx="15023">558</cx:pt>
          <cx:pt idx="15024">0</cx:pt>
          <cx:pt idx="15025">4386</cx:pt>
          <cx:pt idx="15026">1424</cx:pt>
          <cx:pt idx="15027">15949</cx:pt>
          <cx:pt idx="15028">955</cx:pt>
          <cx:pt idx="15029">217</cx:pt>
          <cx:pt idx="15030">1412</cx:pt>
          <cx:pt idx="15031">1847</cx:pt>
          <cx:pt idx="15032">2138</cx:pt>
          <cx:pt idx="15033">3127</cx:pt>
          <cx:pt idx="15034">1447</cx:pt>
          <cx:pt idx="15035">609</cx:pt>
          <cx:pt idx="15036">164</cx:pt>
          <cx:pt idx="15037">357</cx:pt>
          <cx:pt idx="15038">141</cx:pt>
          <cx:pt idx="15039">139</cx:pt>
          <cx:pt idx="15040">1115</cx:pt>
          <cx:pt idx="15041">1571</cx:pt>
          <cx:pt idx="15042">68</cx:pt>
          <cx:pt idx="15043">1059</cx:pt>
          <cx:pt idx="15044">1604</cx:pt>
          <cx:pt idx="15045">421</cx:pt>
          <cx:pt idx="15046">545</cx:pt>
          <cx:pt idx="15047">699</cx:pt>
          <cx:pt idx="15048">684</cx:pt>
          <cx:pt idx="15049">133</cx:pt>
          <cx:pt idx="15050">1372</cx:pt>
          <cx:pt idx="15051">2572</cx:pt>
          <cx:pt idx="15052">250</cx:pt>
          <cx:pt idx="15053">2087</cx:pt>
          <cx:pt idx="15054">123</cx:pt>
          <cx:pt idx="15055">2721</cx:pt>
          <cx:pt idx="15056">0</cx:pt>
          <cx:pt idx="15057">1032</cx:pt>
          <cx:pt idx="15058">11500</cx:pt>
          <cx:pt idx="15059">1860</cx:pt>
          <cx:pt idx="15060">2592</cx:pt>
          <cx:pt idx="15061">2331</cx:pt>
          <cx:pt idx="15062">3753</cx:pt>
          <cx:pt idx="15063">259</cx:pt>
          <cx:pt idx="15064">2642</cx:pt>
          <cx:pt idx="15065">944</cx:pt>
          <cx:pt idx="15066">1059</cx:pt>
          <cx:pt idx="15067">5300</cx:pt>
          <cx:pt idx="15068">455</cx:pt>
          <cx:pt idx="15069">2373</cx:pt>
          <cx:pt idx="15070">0</cx:pt>
          <cx:pt idx="15071">2491</cx:pt>
          <cx:pt idx="15072">1560</cx:pt>
          <cx:pt idx="15073">228</cx:pt>
          <cx:pt idx="15074">2400</cx:pt>
          <cx:pt idx="15075">673</cx:pt>
          <cx:pt idx="15076">25</cx:pt>
          <cx:pt idx="15077">378</cx:pt>
          <cx:pt idx="15078">493</cx:pt>
          <cx:pt idx="15079">772</cx:pt>
          <cx:pt idx="15080">1959</cx:pt>
          <cx:pt idx="15081">3016</cx:pt>
          <cx:pt idx="15082">533</cx:pt>
          <cx:pt idx="15083">995</cx:pt>
          <cx:pt idx="15084">898</cx:pt>
          <cx:pt idx="15085">0</cx:pt>
          <cx:pt idx="15086">347</cx:pt>
          <cx:pt idx="15087">1452</cx:pt>
          <cx:pt idx="15088">1295</cx:pt>
          <cx:pt idx="15089">565</cx:pt>
          <cx:pt idx="15090">353</cx:pt>
          <cx:pt idx="15091">195</cx:pt>
          <cx:pt idx="15092">1759</cx:pt>
          <cx:pt idx="15093">35</cx:pt>
          <cx:pt idx="15094">244</cx:pt>
          <cx:pt idx="15095">154</cx:pt>
          <cx:pt idx="15096">38</cx:pt>
          <cx:pt idx="15097">393</cx:pt>
          <cx:pt idx="15098">1216</cx:pt>
          <cx:pt idx="15099">85</cx:pt>
          <cx:pt idx="15100">239</cx:pt>
          <cx:pt idx="15101">791</cx:pt>
          <cx:pt idx="15102">1913</cx:pt>
          <cx:pt idx="15103">2889</cx:pt>
          <cx:pt idx="15104">493</cx:pt>
          <cx:pt idx="15105">361</cx:pt>
          <cx:pt idx="15106">661</cx:pt>
          <cx:pt idx="15107">434</cx:pt>
          <cx:pt idx="15108">88</cx:pt>
          <cx:pt idx="15109">1675</cx:pt>
          <cx:pt idx="15110">603</cx:pt>
          <cx:pt idx="15111">405</cx:pt>
          <cx:pt idx="15112">231</cx:pt>
          <cx:pt idx="15113">1275</cx:pt>
          <cx:pt idx="15114">62</cx:pt>
          <cx:pt idx="15115">887</cx:pt>
          <cx:pt idx="15116">520</cx:pt>
          <cx:pt idx="15117">2595</cx:pt>
          <cx:pt idx="15118">46</cx:pt>
          <cx:pt idx="15119">80</cx:pt>
          <cx:pt idx="15120">744</cx:pt>
          <cx:pt idx="15121">100</cx:pt>
          <cx:pt idx="15122">2085</cx:pt>
          <cx:pt idx="15123">2978</cx:pt>
          <cx:pt idx="15124">2101</cx:pt>
          <cx:pt idx="15125">344</cx:pt>
          <cx:pt idx="15126">271</cx:pt>
          <cx:pt idx="15127">1776</cx:pt>
          <cx:pt idx="15128">2423</cx:pt>
          <cx:pt idx="15129">325</cx:pt>
          <cx:pt idx="15130">398</cx:pt>
          <cx:pt idx="15131">90</cx:pt>
          <cx:pt idx="15132">137</cx:pt>
          <cx:pt idx="15133">9481</cx:pt>
          <cx:pt idx="15134">1321</cx:pt>
          <cx:pt idx="15135">125</cx:pt>
          <cx:pt idx="15136">1577</cx:pt>
          <cx:pt idx="15137">980</cx:pt>
          <cx:pt idx="15138">250</cx:pt>
          <cx:pt idx="15139">946</cx:pt>
          <cx:pt idx="15140">5961</cx:pt>
          <cx:pt idx="15141">1364</cx:pt>
          <cx:pt idx="15142">424</cx:pt>
          <cx:pt idx="15143">312</cx:pt>
          <cx:pt idx="15144">286</cx:pt>
          <cx:pt idx="15145">2649</cx:pt>
          <cx:pt idx="15146">101</cx:pt>
          <cx:pt idx="15147">1466</cx:pt>
          <cx:pt idx="15148">486</cx:pt>
          <cx:pt idx="15149">59</cx:pt>
          <cx:pt idx="15150">1298</cx:pt>
          <cx:pt idx="15151">12048</cx:pt>
          <cx:pt idx="15152">182</cx:pt>
          <cx:pt idx="15153">278</cx:pt>
          <cx:pt idx="15154">849</cx:pt>
          <cx:pt idx="15155">335</cx:pt>
          <cx:pt idx="15156">0</cx:pt>
          <cx:pt idx="15157">1111</cx:pt>
          <cx:pt idx="15158">679</cx:pt>
          <cx:pt idx="15159">1781</cx:pt>
          <cx:pt idx="15160">1132</cx:pt>
          <cx:pt idx="15161">2910</cx:pt>
          <cx:pt idx="15162">3554</cx:pt>
          <cx:pt idx="15163">428</cx:pt>
          <cx:pt idx="15164">391</cx:pt>
          <cx:pt idx="15165">531</cx:pt>
          <cx:pt idx="15166">273</cx:pt>
          <cx:pt idx="15167">965</cx:pt>
          <cx:pt idx="15168">712</cx:pt>
          <cx:pt idx="15169">1087</cx:pt>
          <cx:pt idx="15170">1366</cx:pt>
          <cx:pt idx="15171">224</cx:pt>
          <cx:pt idx="15172">98</cx:pt>
          <cx:pt idx="15173">2993</cx:pt>
          <cx:pt idx="15174">987</cx:pt>
          <cx:pt idx="15175">208</cx:pt>
          <cx:pt idx="15176">27</cx:pt>
          <cx:pt idx="15177">2224</cx:pt>
          <cx:pt idx="15178">3301</cx:pt>
          <cx:pt idx="15179">202</cx:pt>
          <cx:pt idx="15180">2706</cx:pt>
          <cx:pt idx="15181">1954</cx:pt>
          <cx:pt idx="15182">125</cx:pt>
          <cx:pt idx="15183">486</cx:pt>
          <cx:pt idx="15184">972</cx:pt>
          <cx:pt idx="15185">3410</cx:pt>
          <cx:pt idx="15186">946</cx:pt>
          <cx:pt idx="15187">1148</cx:pt>
          <cx:pt idx="15188">3134</cx:pt>
          <cx:pt idx="15189">558</cx:pt>
          <cx:pt idx="15190">2898</cx:pt>
          <cx:pt idx="15191">653</cx:pt>
          <cx:pt idx="15192">5432</cx:pt>
          <cx:pt idx="15193">244</cx:pt>
          <cx:pt idx="15194">676</cx:pt>
          <cx:pt idx="15195">6364</cx:pt>
          <cx:pt idx="15196">932</cx:pt>
          <cx:pt idx="15197">1899</cx:pt>
          <cx:pt idx="15198">0</cx:pt>
          <cx:pt idx="15199">77</cx:pt>
          <cx:pt idx="15200">403</cx:pt>
          <cx:pt idx="15201">581</cx:pt>
          <cx:pt idx="15202">259</cx:pt>
          <cx:pt idx="15203">1413</cx:pt>
          <cx:pt idx="15204">1714</cx:pt>
          <cx:pt idx="15205">1657</cx:pt>
          <cx:pt idx="15206">346</cx:pt>
          <cx:pt idx="15207">296</cx:pt>
          <cx:pt idx="15208">945</cx:pt>
          <cx:pt idx="15209">2859</cx:pt>
          <cx:pt idx="15210">520</cx:pt>
          <cx:pt idx="15211">3417</cx:pt>
          <cx:pt idx="15212">338</cx:pt>
          <cx:pt idx="15213">79</cx:pt>
          <cx:pt idx="15214">365</cx:pt>
          <cx:pt idx="15215">717</cx:pt>
          <cx:pt idx="15216">945</cx:pt>
          <cx:pt idx="15217">405</cx:pt>
          <cx:pt idx="15218">816</cx:pt>
          <cx:pt idx="15219">1119</cx:pt>
          <cx:pt idx="15220">411</cx:pt>
          <cx:pt idx="15221">265</cx:pt>
          <cx:pt idx="15222">727</cx:pt>
          <cx:pt idx="15223">46</cx:pt>
          <cx:pt idx="15224">565</cx:pt>
          <cx:pt idx="15225">224</cx:pt>
          <cx:pt idx="15226">782</cx:pt>
          <cx:pt idx="15227">1063</cx:pt>
          <cx:pt idx="15228">1445</cx:pt>
          <cx:pt idx="15229">651</cx:pt>
          <cx:pt idx="15230">115</cx:pt>
          <cx:pt idx="15231">0</cx:pt>
          <cx:pt idx="15232">3522</cx:pt>
          <cx:pt idx="15233">131</cx:pt>
          <cx:pt idx="15234">733</cx:pt>
          <cx:pt idx="15235">1089</cx:pt>
          <cx:pt idx="15236">900</cx:pt>
          <cx:pt idx="15237">3090</cx:pt>
          <cx:pt idx="15238">706</cx:pt>
          <cx:pt idx="15239">4728</cx:pt>
          <cx:pt idx="15240">150</cx:pt>
          <cx:pt idx="15241">1534</cx:pt>
          <cx:pt idx="15242">229</cx:pt>
          <cx:pt idx="15243">347</cx:pt>
          <cx:pt idx="15244">4380</cx:pt>
          <cx:pt idx="15245">147</cx:pt>
          <cx:pt idx="15246">54</cx:pt>
          <cx:pt idx="15247">332</cx:pt>
          <cx:pt idx="15248">168</cx:pt>
          <cx:pt idx="15249">167</cx:pt>
          <cx:pt idx="15250">120</cx:pt>
          <cx:pt idx="15251">170</cx:pt>
          <cx:pt idx="15252">656</cx:pt>
          <cx:pt idx="15253">532</cx:pt>
          <cx:pt idx="15254">1978</cx:pt>
          <cx:pt idx="15255">486</cx:pt>
          <cx:pt idx="15256">1390</cx:pt>
          <cx:pt idx="15257">1309</cx:pt>
          <cx:pt idx="15258">2229</cx:pt>
          <cx:pt idx="15259">2049</cx:pt>
          <cx:pt idx="15260">1034</cx:pt>
          <cx:pt idx="15261">116</cx:pt>
          <cx:pt idx="15262">0</cx:pt>
          <cx:pt idx="15263">378</cx:pt>
          <cx:pt idx="15264">2552</cx:pt>
          <cx:pt idx="15265">1218</cx:pt>
          <cx:pt idx="15266">1621</cx:pt>
          <cx:pt idx="15267">110</cx:pt>
          <cx:pt idx="15268">1179</cx:pt>
          <cx:pt idx="15269">977</cx:pt>
          <cx:pt idx="15270">521</cx:pt>
          <cx:pt idx="15271">6683</cx:pt>
          <cx:pt idx="15272">2104</cx:pt>
          <cx:pt idx="15273">120</cx:pt>
          <cx:pt idx="15274">1105</cx:pt>
          <cx:pt idx="15275">94</cx:pt>
          <cx:pt idx="15276">5474</cx:pt>
          <cx:pt idx="15277">1986</cx:pt>
          <cx:pt idx="15278">2002</cx:pt>
          <cx:pt idx="15279">115</cx:pt>
          <cx:pt idx="15280">38</cx:pt>
          <cx:pt idx="15281">905</cx:pt>
          <cx:pt idx="15282">3051</cx:pt>
          <cx:pt idx="15283">319</cx:pt>
          <cx:pt idx="15284">2882</cx:pt>
          <cx:pt idx="15285">1746</cx:pt>
          <cx:pt idx="15286">2646</cx:pt>
          <cx:pt idx="15287">5807</cx:pt>
          <cx:pt idx="15288">1131</cx:pt>
          <cx:pt idx="15289">4594</cx:pt>
          <cx:pt idx="15290">1401</cx:pt>
          <cx:pt idx="15291">913</cx:pt>
          <cx:pt idx="15292">269</cx:pt>
          <cx:pt idx="15293">28</cx:pt>
          <cx:pt idx="15294">11288</cx:pt>
          <cx:pt idx="15295">1880</cx:pt>
          <cx:pt idx="15296">834</cx:pt>
          <cx:pt idx="15297">146</cx:pt>
          <cx:pt idx="15298">4865</cx:pt>
          <cx:pt idx="15299">319</cx:pt>
          <cx:pt idx="15300">1023</cx:pt>
          <cx:pt idx="15301">1564</cx:pt>
          <cx:pt idx="15302">2341</cx:pt>
          <cx:pt idx="15303">770</cx:pt>
          <cx:pt idx="15304">2234</cx:pt>
          <cx:pt idx="15305">0</cx:pt>
          <cx:pt idx="15306">2648</cx:pt>
          <cx:pt idx="15307">803</cx:pt>
          <cx:pt idx="15308">975</cx:pt>
          <cx:pt idx="15309">702</cx:pt>
          <cx:pt idx="15310">1804</cx:pt>
          <cx:pt idx="15311">1061</cx:pt>
          <cx:pt idx="15312">3346</cx:pt>
          <cx:pt idx="15313">247</cx:pt>
          <cx:pt idx="15314">89</cx:pt>
          <cx:pt idx="15315">707</cx:pt>
          <cx:pt idx="15316">267</cx:pt>
          <cx:pt idx="15317">510</cx:pt>
          <cx:pt idx="15318">894</cx:pt>
          <cx:pt idx="15319">209</cx:pt>
          <cx:pt idx="15320">0</cx:pt>
          <cx:pt idx="15321">162</cx:pt>
          <cx:pt idx="15322">615</cx:pt>
          <cx:pt idx="15323">755</cx:pt>
          <cx:pt idx="15324">1034</cx:pt>
          <cx:pt idx="15325">1909</cx:pt>
          <cx:pt idx="15326">81</cx:pt>
          <cx:pt idx="15327">178</cx:pt>
          <cx:pt idx="15328">538</cx:pt>
          <cx:pt idx="15329">1619</cx:pt>
          <cx:pt idx="15330">32</cx:pt>
          <cx:pt idx="15331">82</cx:pt>
          <cx:pt idx="15332">55</cx:pt>
          <cx:pt idx="15333">803</cx:pt>
          <cx:pt idx="15334">1001</cx:pt>
          <cx:pt idx="15335">386</cx:pt>
          <cx:pt idx="15336">2964</cx:pt>
          <cx:pt idx="15337">220</cx:pt>
          <cx:pt idx="15338">2702</cx:pt>
          <cx:pt idx="15339">93</cx:pt>
          <cx:pt idx="15340">27</cx:pt>
          <cx:pt idx="15341">409</cx:pt>
          <cx:pt idx="15342">2393</cx:pt>
          <cx:pt idx="15343">228</cx:pt>
          <cx:pt idx="15344">1402</cx:pt>
          <cx:pt idx="15345">161</cx:pt>
          <cx:pt idx="15346">1052</cx:pt>
          <cx:pt idx="15347">760</cx:pt>
          <cx:pt idx="15348">910</cx:pt>
          <cx:pt idx="15349">141</cx:pt>
          <cx:pt idx="15350">1081</cx:pt>
          <cx:pt idx="15351">160</cx:pt>
          <cx:pt idx="15352">209</cx:pt>
          <cx:pt idx="15353">61</cx:pt>
          <cx:pt idx="15354">789</cx:pt>
          <cx:pt idx="15355">312</cx:pt>
          <cx:pt idx="15356">428</cx:pt>
          <cx:pt idx="15357">513</cx:pt>
          <cx:pt idx="15358">130</cx:pt>
          <cx:pt idx="15359">82</cx:pt>
          <cx:pt idx="15360">253</cx:pt>
          <cx:pt idx="15361">818</cx:pt>
          <cx:pt idx="15362">55</cx:pt>
          <cx:pt idx="15363">160</cx:pt>
          <cx:pt idx="15364">123</cx:pt>
          <cx:pt idx="15365">469</cx:pt>
          <cx:pt idx="15366">697</cx:pt>
          <cx:pt idx="15367">124</cx:pt>
          <cx:pt idx="15368">1012</cx:pt>
          <cx:pt idx="15369">1387</cx:pt>
          <cx:pt idx="15370">73</cx:pt>
          <cx:pt idx="15371">721</cx:pt>
          <cx:pt idx="15372">885</cx:pt>
          <cx:pt idx="15373">178</cx:pt>
          <cx:pt idx="15374">160</cx:pt>
          <cx:pt idx="15375">189</cx:pt>
          <cx:pt idx="15376">0</cx:pt>
          <cx:pt idx="15377">3688</cx:pt>
          <cx:pt idx="15378">1557</cx:pt>
          <cx:pt idx="15379">1919</cx:pt>
          <cx:pt idx="15380">1814</cx:pt>
          <cx:pt idx="15381">68</cx:pt>
          <cx:pt idx="15382">1501</cx:pt>
          <cx:pt idx="15383">1982</cx:pt>
          <cx:pt idx="15384">181</cx:pt>
          <cx:pt idx="15385">30</cx:pt>
          <cx:pt idx="15386">62</cx:pt>
          <cx:pt idx="15387">332</cx:pt>
          <cx:pt idx="15388">486</cx:pt>
          <cx:pt idx="15389">124</cx:pt>
          <cx:pt idx="15390">423</cx:pt>
          <cx:pt idx="15391">61</cx:pt>
          <cx:pt idx="15392">928</cx:pt>
          <cx:pt idx="15393">65</cx:pt>
          <cx:pt idx="15394">44</cx:pt>
          <cx:pt idx="15395">3318</cx:pt>
          <cx:pt idx="15396">439</cx:pt>
          <cx:pt idx="15397">1040</cx:pt>
          <cx:pt idx="15398">164</cx:pt>
          <cx:pt idx="15399">159</cx:pt>
          <cx:pt idx="15400">3686</cx:pt>
          <cx:pt idx="15401">948</cx:pt>
          <cx:pt idx="15402">111</cx:pt>
          <cx:pt idx="15403">706</cx:pt>
          <cx:pt idx="15404">3642</cx:pt>
          <cx:pt idx="15405">905</cx:pt>
          <cx:pt idx="15406">5835</cx:pt>
          <cx:pt idx="15407">1247</cx:pt>
          <cx:pt idx="15408">35</cx:pt>
          <cx:pt idx="15409">130</cx:pt>
          <cx:pt idx="15410">691</cx:pt>
          <cx:pt idx="15411">132</cx:pt>
          <cx:pt idx="15412">326</cx:pt>
          <cx:pt idx="15413">470</cx:pt>
          <cx:pt idx="15414">241</cx:pt>
          <cx:pt idx="15415">319</cx:pt>
          <cx:pt idx="15416">357</cx:pt>
          <cx:pt idx="15417">3409</cx:pt>
          <cx:pt idx="15418">692</cx:pt>
          <cx:pt idx="15419">453</cx:pt>
          <cx:pt idx="15420">58</cx:pt>
          <cx:pt idx="15421">1316</cx:pt>
          <cx:pt idx="15422">1788</cx:pt>
          <cx:pt idx="15423">835</cx:pt>
          <cx:pt idx="15424">1921</cx:pt>
          <cx:pt idx="15425">571</cx:pt>
          <cx:pt idx="15426">902</cx:pt>
          <cx:pt idx="15427">854</cx:pt>
          <cx:pt idx="15428">963</cx:pt>
          <cx:pt idx="15429">185</cx:pt>
          <cx:pt idx="15430">451</cx:pt>
          <cx:pt idx="15431">182</cx:pt>
          <cx:pt idx="15432">1172</cx:pt>
          <cx:pt idx="15433">410</cx:pt>
          <cx:pt idx="15434">220</cx:pt>
          <cx:pt idx="15435">840</cx:pt>
          <cx:pt idx="15436">585</cx:pt>
          <cx:pt idx="15437">327</cx:pt>
          <cx:pt idx="15438">4393</cx:pt>
          <cx:pt idx="15439">2168</cx:pt>
          <cx:pt idx="15440">640</cx:pt>
          <cx:pt idx="15441">1146</cx:pt>
          <cx:pt idx="15442">568</cx:pt>
          <cx:pt idx="15443">493</cx:pt>
          <cx:pt idx="15444">388</cx:pt>
          <cx:pt idx="15445">97</cx:pt>
          <cx:pt idx="15446">86</cx:pt>
          <cx:pt idx="15447">154</cx:pt>
          <cx:pt idx="15448">908</cx:pt>
          <cx:pt idx="15449">2596</cx:pt>
          <cx:pt idx="15450">61</cx:pt>
          <cx:pt idx="15451">444</cx:pt>
          <cx:pt idx="15452">2305</cx:pt>
          <cx:pt idx="15453">48</cx:pt>
          <cx:pt idx="15454">228</cx:pt>
          <cx:pt idx="15455">240</cx:pt>
          <cx:pt idx="15456">628</cx:pt>
          <cx:pt idx="15457">3886</cx:pt>
          <cx:pt idx="15458">2383</cx:pt>
          <cx:pt idx="15459">976</cx:pt>
          <cx:pt idx="15460">32</cx:pt>
          <cx:pt idx="15461">314</cx:pt>
          <cx:pt idx="15462">248</cx:pt>
          <cx:pt idx="15463">17</cx:pt>
          <cx:pt idx="15464">109</cx:pt>
          <cx:pt idx="15465">0</cx:pt>
          <cx:pt idx="15466">0</cx:pt>
          <cx:pt idx="15467">0</cx:pt>
          <cx:pt idx="15468">982</cx:pt>
          <cx:pt idx="15469">72</cx:pt>
          <cx:pt idx="15470">247</cx:pt>
          <cx:pt idx="15471">40</cx:pt>
          <cx:pt idx="15472">446</cx:pt>
          <cx:pt idx="15473">414</cx:pt>
          <cx:pt idx="15474">790</cx:pt>
          <cx:pt idx="15475">758</cx:pt>
          <cx:pt idx="15476">245</cx:pt>
          <cx:pt idx="15477">225</cx:pt>
          <cx:pt idx="15478">125</cx:pt>
          <cx:pt idx="15479">11136</cx:pt>
          <cx:pt idx="15480">643</cx:pt>
          <cx:pt idx="15481">192</cx:pt>
          <cx:pt idx="15482">562</cx:pt>
          <cx:pt idx="15483">189</cx:pt>
          <cx:pt idx="15484">0</cx:pt>
          <cx:pt idx="15485">219</cx:pt>
          <cx:pt idx="15486">77</cx:pt>
          <cx:pt idx="15487">367</cx:pt>
          <cx:pt idx="15488">305</cx:pt>
          <cx:pt idx="15489">474</cx:pt>
          <cx:pt idx="15490">1783</cx:pt>
          <cx:pt idx="15491">743</cx:pt>
          <cx:pt idx="15492">729</cx:pt>
          <cx:pt idx="15493">495</cx:pt>
          <cx:pt idx="15494">464</cx:pt>
          <cx:pt idx="15495">735</cx:pt>
          <cx:pt idx="15496">141</cx:pt>
          <cx:pt idx="15497">313</cx:pt>
          <cx:pt idx="15498">16</cx:pt>
          <cx:pt idx="15499">70</cx:pt>
          <cx:pt idx="15500">140</cx:pt>
          <cx:pt idx="15501">161</cx:pt>
          <cx:pt idx="15502">262</cx:pt>
          <cx:pt idx="15503">210</cx:pt>
          <cx:pt idx="15504">787</cx:pt>
          <cx:pt idx="15505">378</cx:pt>
          <cx:pt idx="15506">499</cx:pt>
          <cx:pt idx="15507">285</cx:pt>
          <cx:pt idx="15508">84</cx:pt>
          <cx:pt idx="15509">618</cx:pt>
          <cx:pt idx="15510">78</cx:pt>
          <cx:pt idx="15511">519</cx:pt>
          <cx:pt idx="15512">91</cx:pt>
          <cx:pt idx="15513">814</cx:pt>
          <cx:pt idx="15514">140</cx:pt>
          <cx:pt idx="15515">204</cx:pt>
          <cx:pt idx="15516">424</cx:pt>
          <cx:pt idx="15517">53</cx:pt>
          <cx:pt idx="15518">468</cx:pt>
          <cx:pt idx="15519">1199</cx:pt>
          <cx:pt idx="15520">701</cx:pt>
          <cx:pt idx="15521">54</cx:pt>
          <cx:pt idx="15522">1484</cx:pt>
          <cx:pt idx="15523">292</cx:pt>
          <cx:pt idx="15524">143</cx:pt>
          <cx:pt idx="15525">60</cx:pt>
          <cx:pt idx="15526">138</cx:pt>
          <cx:pt idx="15527">676</cx:pt>
          <cx:pt idx="15528">1827</cx:pt>
          <cx:pt idx="15529">144</cx:pt>
          <cx:pt idx="15530">258</cx:pt>
          <cx:pt idx="15531">1019</cx:pt>
          <cx:pt idx="15532">56</cx:pt>
          <cx:pt idx="15533">215</cx:pt>
          <cx:pt idx="15534">564</cx:pt>
          <cx:pt idx="15535">51</cx:pt>
          <cx:pt idx="15536">0</cx:pt>
          <cx:pt idx="15537">2510</cx:pt>
          <cx:pt idx="15538">358</cx:pt>
          <cx:pt idx="15539">64</cx:pt>
          <cx:pt idx="15540">81</cx:pt>
          <cx:pt idx="15541">213</cx:pt>
          <cx:pt idx="15542">925</cx:pt>
          <cx:pt idx="15543">44</cx:pt>
          <cx:pt idx="15544">223</cx:pt>
          <cx:pt idx="15545">1423</cx:pt>
          <cx:pt idx="15546">580</cx:pt>
          <cx:pt idx="15547">1276</cx:pt>
          <cx:pt idx="15548">253</cx:pt>
          <cx:pt idx="15549">58</cx:pt>
          <cx:pt idx="15550">665</cx:pt>
          <cx:pt idx="15551">238</cx:pt>
          <cx:pt idx="15552">170</cx:pt>
          <cx:pt idx="15553">62</cx:pt>
          <cx:pt idx="15554">99</cx:pt>
          <cx:pt idx="15555">450</cx:pt>
          <cx:pt idx="15556">211</cx:pt>
          <cx:pt idx="15557">709</cx:pt>
          <cx:pt idx="15558">246</cx:pt>
          <cx:pt idx="15559">90</cx:pt>
          <cx:pt idx="15560">169</cx:pt>
          <cx:pt idx="15561">60</cx:pt>
          <cx:pt idx="15562">9</cx:pt>
          <cx:pt idx="15563">75</cx:pt>
          <cx:pt idx="15564">1026</cx:pt>
          <cx:pt idx="15565">642</cx:pt>
          <cx:pt idx="15566">33</cx:pt>
          <cx:pt idx="15567">145</cx:pt>
          <cx:pt idx="15568">330</cx:pt>
          <cx:pt idx="15569">368</cx:pt>
          <cx:pt idx="15570">166</cx:pt>
          <cx:pt idx="15571">72</cx:pt>
          <cx:pt idx="15572">62</cx:pt>
          <cx:pt idx="15573">24</cx:pt>
          <cx:pt idx="15574">437</cx:pt>
          <cx:pt idx="15575">94</cx:pt>
          <cx:pt idx="15576">56</cx:pt>
          <cx:pt idx="15577">0</cx:pt>
          <cx:pt idx="15578">224</cx:pt>
          <cx:pt idx="15579">169</cx:pt>
          <cx:pt idx="15580">345</cx:pt>
          <cx:pt idx="15581">218</cx:pt>
          <cx:pt idx="15582">143</cx:pt>
          <cx:pt idx="15583">5</cx:pt>
          <cx:pt idx="15584">0</cx:pt>
          <cx:pt idx="15585">1145</cx:pt>
          <cx:pt idx="15586">0</cx:pt>
          <cx:pt idx="15587">1381</cx:pt>
          <cx:pt idx="15588">173</cx:pt>
          <cx:pt idx="15589">953</cx:pt>
          <cx:pt idx="15590">43</cx:pt>
          <cx:pt idx="15591">322</cx:pt>
          <cx:pt idx="15592">155</cx:pt>
          <cx:pt idx="15593">25</cx:pt>
          <cx:pt idx="15594">59</cx:pt>
          <cx:pt idx="15595">145</cx:pt>
          <cx:pt idx="15596">27</cx:pt>
          <cx:pt idx="15597">65</cx:pt>
          <cx:pt idx="15598">163</cx:pt>
          <cx:pt idx="15599">133</cx:pt>
          <cx:pt idx="15600">227</cx:pt>
          <cx:pt idx="15601">590</cx:pt>
          <cx:pt idx="15602">617</cx:pt>
          <cx:pt idx="15603">337</cx:pt>
          <cx:pt idx="15604">851</cx:pt>
          <cx:pt idx="15605">120</cx:pt>
          <cx:pt idx="15606">195</cx:pt>
          <cx:pt idx="15607">331</cx:pt>
          <cx:pt idx="15608">271</cx:pt>
          <cx:pt idx="15609">595</cx:pt>
          <cx:pt idx="15610">1116</cx:pt>
          <cx:pt idx="15611">232</cx:pt>
          <cx:pt idx="15612">65</cx:pt>
          <cx:pt idx="15613">89</cx:pt>
          <cx:pt idx="15614">1</cx:pt>
          <cx:pt idx="15615">54</cx:pt>
          <cx:pt idx="15616">49</cx:pt>
          <cx:pt idx="15617">191</cx:pt>
          <cx:pt idx="15618">93</cx:pt>
          <cx:pt idx="15619">111</cx:pt>
          <cx:pt idx="15620">242</cx:pt>
          <cx:pt idx="15621">252</cx:pt>
          <cx:pt idx="15622">184</cx:pt>
          <cx:pt idx="15623">843</cx:pt>
          <cx:pt idx="15624">151</cx:pt>
          <cx:pt idx="15625">207</cx:pt>
          <cx:pt idx="15626">102</cx:pt>
          <cx:pt idx="15627">177</cx:pt>
          <cx:pt idx="15628">611</cx:pt>
          <cx:pt idx="15629">266</cx:pt>
          <cx:pt idx="15630">114</cx:pt>
          <cx:pt idx="15631">659</cx:pt>
          <cx:pt idx="15632">518</cx:pt>
          <cx:pt idx="15633">1501</cx:pt>
          <cx:pt idx="15634">2379</cx:pt>
          <cx:pt idx="15635">99</cx:pt>
          <cx:pt idx="15636">478</cx:pt>
          <cx:pt idx="15637">867</cx:pt>
          <cx:pt idx="15638">0</cx:pt>
          <cx:pt idx="15639">354</cx:pt>
          <cx:pt idx="15640">1175</cx:pt>
          <cx:pt idx="15641">3988</cx:pt>
          <cx:pt idx="15642">1666</cx:pt>
          <cx:pt idx="15643">673</cx:pt>
          <cx:pt idx="15644">225</cx:pt>
          <cx:pt idx="15645">559</cx:pt>
          <cx:pt idx="15646">271</cx:pt>
          <cx:pt idx="15647">454</cx:pt>
          <cx:pt idx="15648">128</cx:pt>
          <cx:pt idx="15649">191</cx:pt>
          <cx:pt idx="15650">201</cx:pt>
          <cx:pt idx="15651">142</cx:pt>
          <cx:pt idx="15652">3844</cx:pt>
          <cx:pt idx="15653">97</cx:pt>
          <cx:pt idx="15654">41</cx:pt>
          <cx:pt idx="15655">1975</cx:pt>
          <cx:pt idx="15656">332</cx:pt>
          <cx:pt idx="15657">63</cx:pt>
          <cx:pt idx="15658">279</cx:pt>
          <cx:pt idx="15659">186</cx:pt>
          <cx:pt idx="15660">485</cx:pt>
          <cx:pt idx="15661">1511</cx:pt>
          <cx:pt idx="15662">64</cx:pt>
          <cx:pt idx="15663">253</cx:pt>
          <cx:pt idx="15664">986</cx:pt>
          <cx:pt idx="15665">867</cx:pt>
          <cx:pt idx="15666">1484</cx:pt>
          <cx:pt idx="15667">784</cx:pt>
          <cx:pt idx="15668">1179</cx:pt>
          <cx:pt idx="15669">1049</cx:pt>
          <cx:pt idx="15670">24</cx:pt>
          <cx:pt idx="15671">2606</cx:pt>
          <cx:pt idx="15672">3320</cx:pt>
          <cx:pt idx="15673">1537</cx:pt>
          <cx:pt idx="15674">1106</cx:pt>
          <cx:pt idx="15675">35</cx:pt>
          <cx:pt idx="15676">6303</cx:pt>
          <cx:pt idx="15677">332</cx:pt>
          <cx:pt idx="15678">207</cx:pt>
          <cx:pt idx="15679">945</cx:pt>
          <cx:pt idx="15680">371</cx:pt>
          <cx:pt idx="15681">1205</cx:pt>
          <cx:pt idx="15682">1662</cx:pt>
          <cx:pt idx="15683">889</cx:pt>
          <cx:pt idx="15684">3927</cx:pt>
          <cx:pt idx="15685">1023</cx:pt>
          <cx:pt idx="15686">929</cx:pt>
          <cx:pt idx="15687">1023</cx:pt>
          <cx:pt idx="15688">253</cx:pt>
          <cx:pt idx="15689">221</cx:pt>
          <cx:pt idx="15690">4014</cx:pt>
          <cx:pt idx="15691">463</cx:pt>
          <cx:pt idx="15692">392</cx:pt>
          <cx:pt idx="15693">31</cx:pt>
          <cx:pt idx="15694">1145</cx:pt>
          <cx:pt idx="15695">8065</cx:pt>
          <cx:pt idx="15696">19</cx:pt>
          <cx:pt idx="15697">368</cx:pt>
          <cx:pt idx="15698">138</cx:pt>
          <cx:pt idx="15699">2865</cx:pt>
          <cx:pt idx="15700">1256</cx:pt>
          <cx:pt idx="15701">0</cx:pt>
          <cx:pt idx="15702">795</cx:pt>
          <cx:pt idx="15703">1486</cx:pt>
          <cx:pt idx="15704">491</cx:pt>
          <cx:pt idx="15705">275</cx:pt>
          <cx:pt idx="15706">1039</cx:pt>
          <cx:pt idx="15707">554</cx:pt>
          <cx:pt idx="15708">2727</cx:pt>
          <cx:pt idx="15709">2774</cx:pt>
          <cx:pt idx="15710">445</cx:pt>
          <cx:pt idx="15711">40</cx:pt>
          <cx:pt idx="15712">931</cx:pt>
          <cx:pt idx="15713">3510</cx:pt>
          <cx:pt idx="15714">314</cx:pt>
          <cx:pt idx="15715">1988</cx:pt>
          <cx:pt idx="15716">2156</cx:pt>
          <cx:pt idx="15717">192</cx:pt>
          <cx:pt idx="15718">6243</cx:pt>
          <cx:pt idx="15719">1326</cx:pt>
          <cx:pt idx="15720">2462</cx:pt>
          <cx:pt idx="15721">1324</cx:pt>
          <cx:pt idx="15722">0</cx:pt>
          <cx:pt idx="15723">377</cx:pt>
          <cx:pt idx="15724">78</cx:pt>
          <cx:pt idx="15725">23</cx:pt>
          <cx:pt idx="15726">121</cx:pt>
          <cx:pt idx="15727">1634</cx:pt>
          <cx:pt idx="15728">137</cx:pt>
          <cx:pt idx="15729">203</cx:pt>
          <cx:pt idx="15730">279</cx:pt>
          <cx:pt idx="15731">1838</cx:pt>
          <cx:pt idx="15732">1226</cx:pt>
          <cx:pt idx="15733">3455</cx:pt>
          <cx:pt idx="15734">661</cx:pt>
          <cx:pt idx="15735">429</cx:pt>
          <cx:pt idx="15736">1585</cx:pt>
          <cx:pt idx="15737">472</cx:pt>
          <cx:pt idx="15738">3347</cx:pt>
          <cx:pt idx="15739">1293</cx:pt>
          <cx:pt idx="15740">1958</cx:pt>
          <cx:pt idx="15741">6379</cx:pt>
          <cx:pt idx="15742">812</cx:pt>
          <cx:pt idx="15743">2131</cx:pt>
          <cx:pt idx="15744">746</cx:pt>
          <cx:pt idx="15745">4553</cx:pt>
          <cx:pt idx="15746">338</cx:pt>
          <cx:pt idx="15747">84</cx:pt>
          <cx:pt idx="15748">1614</cx:pt>
          <cx:pt idx="15749">5406</cx:pt>
          <cx:pt idx="15750">444</cx:pt>
          <cx:pt idx="15751">239</cx:pt>
          <cx:pt idx="15752">649</cx:pt>
          <cx:pt idx="15753">79</cx:pt>
          <cx:pt idx="15754">506</cx:pt>
          <cx:pt idx="15755">1999</cx:pt>
          <cx:pt idx="15756">722</cx:pt>
          <cx:pt idx="15757">1673</cx:pt>
          <cx:pt idx="15758">415</cx:pt>
          <cx:pt idx="15759">899</cx:pt>
          <cx:pt idx="15760">13</cx:pt>
          <cx:pt idx="15761">1442</cx:pt>
          <cx:pt idx="15762">1006</cx:pt>
          <cx:pt idx="15763">434</cx:pt>
          <cx:pt idx="15764">260</cx:pt>
          <cx:pt idx="15765">1378</cx:pt>
          <cx:pt idx="15766">335</cx:pt>
          <cx:pt idx="15767">1356</cx:pt>
          <cx:pt idx="15768">2488</cx:pt>
          <cx:pt idx="15769">544</cx:pt>
          <cx:pt idx="15770">3379</cx:pt>
          <cx:pt idx="15771">6376</cx:pt>
          <cx:pt idx="15772">320</cx:pt>
          <cx:pt idx="15773">134</cx:pt>
          <cx:pt idx="15774">82</cx:pt>
          <cx:pt idx="15775">419</cx:pt>
          <cx:pt idx="15776">65</cx:pt>
          <cx:pt idx="15777">620</cx:pt>
          <cx:pt idx="15778">0</cx:pt>
          <cx:pt idx="15779">1941</cx:pt>
          <cx:pt idx="15780">194</cx:pt>
          <cx:pt idx="15781">608</cx:pt>
          <cx:pt idx="15782">263</cx:pt>
          <cx:pt idx="15783">2120</cx:pt>
          <cx:pt idx="15784">12614</cx:pt>
          <cx:pt idx="15785">32</cx:pt>
          <cx:pt idx="15786">1437</cx:pt>
          <cx:pt idx="15787">1681</cx:pt>
          <cx:pt idx="15788">6152</cx:pt>
          <cx:pt idx="15789">228</cx:pt>
          <cx:pt idx="15790">125</cx:pt>
          <cx:pt idx="15791">1848</cx:pt>
          <cx:pt idx="15792">5355</cx:pt>
          <cx:pt idx="15793">28</cx:pt>
          <cx:pt idx="15794">3257</cx:pt>
          <cx:pt idx="15795">1899</cx:pt>
          <cx:pt idx="15796">363</cx:pt>
          <cx:pt idx="15797">31</cx:pt>
          <cx:pt idx="15798">2160</cx:pt>
          <cx:pt idx="15799">10073</cx:pt>
          <cx:pt idx="15800">1040</cx:pt>
          <cx:pt idx="15801">595</cx:pt>
          <cx:pt idx="15802">633</cx:pt>
          <cx:pt idx="15803">403</cx:pt>
          <cx:pt idx="15804">627</cx:pt>
          <cx:pt idx="15805">1054</cx:pt>
          <cx:pt idx="15806">51</cx:pt>
          <cx:pt idx="15807">0</cx:pt>
          <cx:pt idx="15808">486</cx:pt>
          <cx:pt idx="15809">6767</cx:pt>
          <cx:pt idx="15810">1591</cx:pt>
          <cx:pt idx="15811">1231</cx:pt>
          <cx:pt idx="15812">212</cx:pt>
          <cx:pt idx="15813">810</cx:pt>
          <cx:pt idx="15814">4773</cx:pt>
          <cx:pt idx="15815">1416</cx:pt>
          <cx:pt idx="15816">3150</cx:pt>
          <cx:pt idx="15817">11608</cx:pt>
          <cx:pt idx="15818">2820</cx:pt>
          <cx:pt idx="15819">868</cx:pt>
          <cx:pt idx="15820">6404</cx:pt>
          <cx:pt idx="15821">340</cx:pt>
          <cx:pt idx="15822">0</cx:pt>
          <cx:pt idx="15823">309</cx:pt>
          <cx:pt idx="15824">224</cx:pt>
          <cx:pt idx="15825">398</cx:pt>
          <cx:pt idx="15826">1398</cx:pt>
          <cx:pt idx="15827">786</cx:pt>
          <cx:pt idx="15828">458</cx:pt>
          <cx:pt idx="15829">162</cx:pt>
          <cx:pt idx="15830">282</cx:pt>
          <cx:pt idx="15831">697</cx:pt>
          <cx:pt idx="15832">450</cx:pt>
          <cx:pt idx="15833">4813</cx:pt>
          <cx:pt idx="15834">70</cx:pt>
          <cx:pt idx="15835">60</cx:pt>
          <cx:pt idx="15836">7795</cx:pt>
          <cx:pt idx="15837">0</cx:pt>
          <cx:pt idx="15838">1595</cx:pt>
          <cx:pt idx="15839">1044</cx:pt>
          <cx:pt idx="15840">6749</cx:pt>
          <cx:pt idx="15841">132</cx:pt>
          <cx:pt idx="15842">1097</cx:pt>
          <cx:pt idx="15843">1029</cx:pt>
          <cx:pt idx="15844">406</cx:pt>
          <cx:pt idx="15845">502</cx:pt>
          <cx:pt idx="15846">7</cx:pt>
          <cx:pt idx="15847">22</cx:pt>
          <cx:pt idx="15848">2656</cx:pt>
          <cx:pt idx="15849">4720</cx:pt>
          <cx:pt idx="15850">806</cx:pt>
          <cx:pt idx="15851">1335</cx:pt>
          <cx:pt idx="15852">66</cx:pt>
          <cx:pt idx="15853">88</cx:pt>
          <cx:pt idx="15854">312</cx:pt>
          <cx:pt idx="15855">34</cx:pt>
          <cx:pt idx="15856">173</cx:pt>
          <cx:pt idx="15857">147</cx:pt>
          <cx:pt idx="15858">16</cx:pt>
          <cx:pt idx="15859">274</cx:pt>
          <cx:pt idx="15860">282</cx:pt>
          <cx:pt idx="15861">322</cx:pt>
          <cx:pt idx="15862">106</cx:pt>
          <cx:pt idx="15863">239</cx:pt>
          <cx:pt idx="15864">3658</cx:pt>
          <cx:pt idx="15865">256</cx:pt>
          <cx:pt idx="15866">477</cx:pt>
          <cx:pt idx="15867">1356</cx:pt>
          <cx:pt idx="15868">119</cx:pt>
          <cx:pt idx="15869">634</cx:pt>
          <cx:pt idx="15870">281</cx:pt>
          <cx:pt idx="15871">83</cx:pt>
          <cx:pt idx="15872">5102</cx:pt>
          <cx:pt idx="15873">197</cx:pt>
          <cx:pt idx="15874">530</cx:pt>
          <cx:pt idx="15875">49</cx:pt>
          <cx:pt idx="15876">60</cx:pt>
          <cx:pt idx="15877">218</cx:pt>
          <cx:pt idx="15878">1003</cx:pt>
          <cx:pt idx="15879">2584</cx:pt>
          <cx:pt idx="15880">684</cx:pt>
          <cx:pt idx="15881">83</cx:pt>
          <cx:pt idx="15882">86</cx:pt>
          <cx:pt idx="15883">758</cx:pt>
          <cx:pt idx="15884">0</cx:pt>
          <cx:pt idx="15885">34</cx:pt>
          <cx:pt idx="15886">250</cx:pt>
          <cx:pt idx="15887">3951</cx:pt>
          <cx:pt idx="15888">286</cx:pt>
          <cx:pt idx="15889">2100</cx:pt>
          <cx:pt idx="15890">3401</cx:pt>
          <cx:pt idx="15891">440</cx:pt>
          <cx:pt idx="15892">218</cx:pt>
          <cx:pt idx="15893">222</cx:pt>
          <cx:pt idx="15894">3283</cx:pt>
          <cx:pt idx="15895">833</cx:pt>
          <cx:pt idx="15896">6066</cx:pt>
          <cx:pt idx="15897">2263</cx:pt>
          <cx:pt idx="15898">616</cx:pt>
          <cx:pt idx="15899">986</cx:pt>
          <cx:pt idx="15900">3861</cx:pt>
          <cx:pt idx="15901">81</cx:pt>
          <cx:pt idx="15902">429</cx:pt>
          <cx:pt idx="15903">17</cx:pt>
          <cx:pt idx="15904">633</cx:pt>
          <cx:pt idx="15905">236</cx:pt>
          <cx:pt idx="15906">219</cx:pt>
          <cx:pt idx="15907">1005</cx:pt>
          <cx:pt idx="15908">521</cx:pt>
          <cx:pt idx="15909">314</cx:pt>
          <cx:pt idx="15910">4056</cx:pt>
          <cx:pt idx="15911">3949</cx:pt>
          <cx:pt idx="15912">1005</cx:pt>
          <cx:pt idx="15913">1027</cx:pt>
          <cx:pt idx="15914">620</cx:pt>
          <cx:pt idx="15915">223</cx:pt>
          <cx:pt idx="15916">631</cx:pt>
          <cx:pt idx="15917">6673</cx:pt>
          <cx:pt idx="15918">1453</cx:pt>
          <cx:pt idx="15919">2340</cx:pt>
          <cx:pt idx="15920">4689</cx:pt>
          <cx:pt idx="15921">544</cx:pt>
          <cx:pt idx="15922">589</cx:pt>
          <cx:pt idx="15923">440</cx:pt>
          <cx:pt idx="15924">9684</cx:pt>
          <cx:pt idx="15925">2402</cx:pt>
          <cx:pt idx="15926">4228</cx:pt>
          <cx:pt idx="15927">700</cx:pt>
          <cx:pt idx="15928">356</cx:pt>
          <cx:pt idx="15929">568</cx:pt>
          <cx:pt idx="15930">31</cx:pt>
          <cx:pt idx="15931">60</cx:pt>
          <cx:pt idx="15932">290</cx:pt>
          <cx:pt idx="15933">491</cx:pt>
          <cx:pt idx="15934">3916</cx:pt>
          <cx:pt idx="15935">428</cx:pt>
          <cx:pt idx="15936">12</cx:pt>
          <cx:pt idx="15937">262</cx:pt>
          <cx:pt idx="15938">1298</cx:pt>
          <cx:pt idx="15939">104</cx:pt>
          <cx:pt idx="15940">798</cx:pt>
          <cx:pt idx="15941">1088</cx:pt>
          <cx:pt idx="15942">4376</cx:pt>
          <cx:pt idx="15943">782</cx:pt>
          <cx:pt idx="15944">334</cx:pt>
          <cx:pt idx="15945">0</cx:pt>
          <cx:pt idx="15946">3391</cx:pt>
          <cx:pt idx="15947">219</cx:pt>
          <cx:pt idx="15948">2550</cx:pt>
          <cx:pt idx="15949">226</cx:pt>
          <cx:pt idx="15950">3001</cx:pt>
          <cx:pt idx="15951">541</cx:pt>
          <cx:pt idx="15952">3865</cx:pt>
          <cx:pt idx="15953">0</cx:pt>
          <cx:pt idx="15954">747</cx:pt>
          <cx:pt idx="15955">720</cx:pt>
          <cx:pt idx="15956">529</cx:pt>
          <cx:pt idx="15957">18</cx:pt>
          <cx:pt idx="15958">1645</cx:pt>
          <cx:pt idx="15959">116</cx:pt>
          <cx:pt idx="15960">198</cx:pt>
          <cx:pt idx="15961">591</cx:pt>
          <cx:pt idx="15962">54</cx:pt>
          <cx:pt idx="15963">0</cx:pt>
          <cx:pt idx="15964">4015</cx:pt>
          <cx:pt idx="15965">1032</cx:pt>
          <cx:pt idx="15966">81</cx:pt>
          <cx:pt idx="15967">102</cx:pt>
          <cx:pt idx="15968">119</cx:pt>
          <cx:pt idx="15969">185</cx:pt>
          <cx:pt idx="15970">384</cx:pt>
          <cx:pt idx="15971">19</cx:pt>
          <cx:pt idx="15972">152</cx:pt>
          <cx:pt idx="15973">172</cx:pt>
          <cx:pt idx="15974">57</cx:pt>
          <cx:pt idx="15975">181</cx:pt>
          <cx:pt idx="15976">284</cx:pt>
          <cx:pt idx="15977">394</cx:pt>
          <cx:pt idx="15978">55</cx:pt>
          <cx:pt idx="15979">646</cx:pt>
          <cx:pt idx="15980">41</cx:pt>
          <cx:pt idx="15981">831</cx:pt>
          <cx:pt idx="15982">19</cx:pt>
          <cx:pt idx="15983">2837</cx:pt>
          <cx:pt idx="15984">7279</cx:pt>
          <cx:pt idx="15985">100</cx:pt>
          <cx:pt idx="15986">313</cx:pt>
          <cx:pt idx="15987">172</cx:pt>
          <cx:pt idx="15988">50</cx:pt>
          <cx:pt idx="15989">552</cx:pt>
          <cx:pt idx="15990">1181</cx:pt>
          <cx:pt idx="15991">1120</cx:pt>
          <cx:pt idx="15992">88</cx:pt>
          <cx:pt idx="15993">222</cx:pt>
          <cx:pt idx="15994">199</cx:pt>
          <cx:pt idx="15995">738</cx:pt>
          <cx:pt idx="15996">0</cx:pt>
          <cx:pt idx="15997">86</cx:pt>
          <cx:pt idx="15998">296</cx:pt>
          <cx:pt idx="15999">1923</cx:pt>
          <cx:pt idx="16000">104</cx:pt>
          <cx:pt idx="16001">89</cx:pt>
          <cx:pt idx="16002">3125</cx:pt>
          <cx:pt idx="16003">0</cx:pt>
          <cx:pt idx="16004">3651</cx:pt>
          <cx:pt idx="16005">103</cx:pt>
          <cx:pt idx="16006">389</cx:pt>
          <cx:pt idx="16007">2699</cx:pt>
          <cx:pt idx="16008">1247</cx:pt>
          <cx:pt idx="16009">1683</cx:pt>
          <cx:pt idx="16010">3230</cx:pt>
          <cx:pt idx="16011">4937</cx:pt>
          <cx:pt idx="16012">328</cx:pt>
          <cx:pt idx="16013">1099</cx:pt>
          <cx:pt idx="16014">317</cx:pt>
          <cx:pt idx="16015">1147</cx:pt>
          <cx:pt idx="16016">7236</cx:pt>
          <cx:pt idx="16017">49</cx:pt>
          <cx:pt idx="16018">3013</cx:pt>
          <cx:pt idx="16019">3133</cx:pt>
          <cx:pt idx="16020">1765</cx:pt>
          <cx:pt idx="16021">1534</cx:pt>
          <cx:pt idx="16022">1545</cx:pt>
          <cx:pt idx="16023">1133</cx:pt>
          <cx:pt idx="16024">398</cx:pt>
          <cx:pt idx="16025">618</cx:pt>
          <cx:pt idx="16026">2601</cx:pt>
          <cx:pt idx="16027">9</cx:pt>
          <cx:pt idx="16028">0</cx:pt>
          <cx:pt idx="16029">77</cx:pt>
          <cx:pt idx="16030">281</cx:pt>
          <cx:pt idx="16031">829</cx:pt>
          <cx:pt idx="16032">2681</cx:pt>
          <cx:pt idx="16033">1080</cx:pt>
          <cx:pt idx="16034">30</cx:pt>
          <cx:pt idx="16035">451</cx:pt>
          <cx:pt idx="16036">287</cx:pt>
          <cx:pt idx="16037">1093</cx:pt>
          <cx:pt idx="16038">4577</cx:pt>
          <cx:pt idx="16039">1188</cx:pt>
          <cx:pt idx="16040">380</cx:pt>
          <cx:pt idx="16041">243</cx:pt>
          <cx:pt idx="16042">29</cx:pt>
          <cx:pt idx="16043">526</cx:pt>
          <cx:pt idx="16044">836</cx:pt>
          <cx:pt idx="16045">1308</cx:pt>
          <cx:pt idx="16046">1093</cx:pt>
          <cx:pt idx="16047">542</cx:pt>
          <cx:pt idx="16048">2456</cx:pt>
          <cx:pt idx="16049">682</cx:pt>
          <cx:pt idx="16050">1772</cx:pt>
          <cx:pt idx="16051">1481</cx:pt>
          <cx:pt idx="16052">650</cx:pt>
          <cx:pt idx="16053">1666</cx:pt>
          <cx:pt idx="16054">1288</cx:pt>
          <cx:pt idx="16055">716</cx:pt>
          <cx:pt idx="16056">11056</cx:pt>
          <cx:pt idx="16057">337</cx:pt>
          <cx:pt idx="16058">20580</cx:pt>
          <cx:pt idx="16059">694</cx:pt>
          <cx:pt idx="16060">182</cx:pt>
          <cx:pt idx="16061">880</cx:pt>
          <cx:pt idx="16062">303</cx:pt>
          <cx:pt idx="16063">7777</cx:pt>
          <cx:pt idx="16064">14</cx:pt>
          <cx:pt idx="16065">100</cx:pt>
          <cx:pt idx="16066">559</cx:pt>
          <cx:pt idx="16067">638</cx:pt>
          <cx:pt idx="16068">1852</cx:pt>
          <cx:pt idx="16069">108</cx:pt>
          <cx:pt idx="16070">820</cx:pt>
          <cx:pt idx="16071">63</cx:pt>
          <cx:pt idx="16072">104</cx:pt>
          <cx:pt idx="16073">1892</cx:pt>
          <cx:pt idx="16074">45132</cx:pt>
          <cx:pt idx="16075">575</cx:pt>
          <cx:pt idx="16076">1682</cx:pt>
          <cx:pt idx="16077">575</cx:pt>
          <cx:pt idx="16078">1182</cx:pt>
          <cx:pt idx="16079">148</cx:pt>
          <cx:pt idx="16080">448</cx:pt>
          <cx:pt idx="16081">48</cx:pt>
          <cx:pt idx="16082">924</cx:pt>
          <cx:pt idx="16083">92</cx:pt>
          <cx:pt idx="16084">65</cx:pt>
          <cx:pt idx="16085">1607</cx:pt>
          <cx:pt idx="16086">250</cx:pt>
          <cx:pt idx="16087">141</cx:pt>
          <cx:pt idx="16088">940</cx:pt>
          <cx:pt idx="16089">3864</cx:pt>
          <cx:pt idx="16090">1347</cx:pt>
          <cx:pt idx="16091">134</cx:pt>
          <cx:pt idx="16092">101</cx:pt>
          <cx:pt idx="16093">270</cx:pt>
          <cx:pt idx="16094">1843</cx:pt>
          <cx:pt idx="16095">4558</cx:pt>
          <cx:pt idx="16096">7175</cx:pt>
          <cx:pt idx="16097">1151</cx:pt>
          <cx:pt idx="16098">4216</cx:pt>
          <cx:pt idx="16099">567</cx:pt>
          <cx:pt idx="16100">60</cx:pt>
          <cx:pt idx="16101">2669</cx:pt>
          <cx:pt idx="16102">55</cx:pt>
          <cx:pt idx="16103">153</cx:pt>
          <cx:pt idx="16104">466</cx:pt>
          <cx:pt idx="16105">100</cx:pt>
          <cx:pt idx="16106">3382</cx:pt>
          <cx:pt idx="16107">91</cx:pt>
          <cx:pt idx="16108">138</cx:pt>
          <cx:pt idx="16109">835</cx:pt>
          <cx:pt idx="16110">76</cx:pt>
          <cx:pt idx="16111">1254</cx:pt>
          <cx:pt idx="16112">257</cx:pt>
          <cx:pt idx="16113">3268</cx:pt>
          <cx:pt idx="16114">227</cx:pt>
          <cx:pt idx="16115">7175</cx:pt>
          <cx:pt idx="16116">264</cx:pt>
          <cx:pt idx="16117">137</cx:pt>
          <cx:pt idx="16118">670</cx:pt>
          <cx:pt idx="16119">217</cx:pt>
          <cx:pt idx="16120">371</cx:pt>
          <cx:pt idx="16121">68</cx:pt>
          <cx:pt idx="16122">381</cx:pt>
          <cx:pt idx="16123">400</cx:pt>
          <cx:pt idx="16124">816</cx:pt>
          <cx:pt idx="16125">1179</cx:pt>
          <cx:pt idx="16126">690</cx:pt>
          <cx:pt idx="16127">1007</cx:pt>
          <cx:pt idx="16128">191</cx:pt>
          <cx:pt idx="16129">2133</cx:pt>
          <cx:pt idx="16130">523</cx:pt>
          <cx:pt idx="16131">221</cx:pt>
          <cx:pt idx="16132">618</cx:pt>
          <cx:pt idx="16133">1526</cx:pt>
          <cx:pt idx="16134">590</cx:pt>
          <cx:pt idx="16135">1018</cx:pt>
          <cx:pt idx="16136">2401</cx:pt>
          <cx:pt idx="16137">1657</cx:pt>
          <cx:pt idx="16138">811</cx:pt>
          <cx:pt idx="16139">523</cx:pt>
          <cx:pt idx="16140">1221</cx:pt>
          <cx:pt idx="16141">2080</cx:pt>
          <cx:pt idx="16142">1144</cx:pt>
          <cx:pt idx="16143">762</cx:pt>
          <cx:pt idx="16144">7491</cx:pt>
          <cx:pt idx="16145">8792</cx:pt>
          <cx:pt idx="16146">5801</cx:pt>
          <cx:pt idx="16147">1018</cx:pt>
          <cx:pt idx="16148">3818</cx:pt>
          <cx:pt idx="16149">1288</cx:pt>
          <cx:pt idx="16150">2658</cx:pt>
          <cx:pt idx="16151">6180</cx:pt>
          <cx:pt idx="16152">1457</cx:pt>
          <cx:pt idx="16153">1299</cx:pt>
          <cx:pt idx="16154">1099</cx:pt>
          <cx:pt idx="16155">1886</cx:pt>
          <cx:pt idx="16156">1635</cx:pt>
          <cx:pt idx="16157">928</cx:pt>
          <cx:pt idx="16158">11199</cx:pt>
          <cx:pt idx="16159">1164</cx:pt>
          <cx:pt idx="16160">5847</cx:pt>
          <cx:pt idx="16161">7643</cx:pt>
          <cx:pt idx="16162">1406</cx:pt>
          <cx:pt idx="16163">1778</cx:pt>
          <cx:pt idx="16164">3960</cx:pt>
          <cx:pt idx="16165">1693</cx:pt>
          <cx:pt idx="16166">1269</cx:pt>
          <cx:pt idx="16167">1607</cx:pt>
          <cx:pt idx="16168">1950</cx:pt>
          <cx:pt idx="16169">2466</cx:pt>
          <cx:pt idx="16170">1445</cx:pt>
          <cx:pt idx="16171">2780</cx:pt>
          <cx:pt idx="16172">1568</cx:pt>
          <cx:pt idx="16173">2084</cx:pt>
          <cx:pt idx="16174">1055</cx:pt>
          <cx:pt idx="16175">1723</cx:pt>
          <cx:pt idx="16176">1377</cx:pt>
          <cx:pt idx="16177">1708</cx:pt>
          <cx:pt idx="16178">3015</cx:pt>
          <cx:pt idx="16179">1755</cx:pt>
          <cx:pt idx="16180">1823</cx:pt>
          <cx:pt idx="16181">2546</cx:pt>
          <cx:pt idx="16182">1765</cx:pt>
          <cx:pt idx="16183">1654</cx:pt>
          <cx:pt idx="16184">977</cx:pt>
          <cx:pt idx="16185">1436</cx:pt>
          <cx:pt idx="16186">1877</cx:pt>
          <cx:pt idx="16187">1678</cx:pt>
          <cx:pt idx="16188">1327</cx:pt>
          <cx:pt idx="16189">1087</cx:pt>
          <cx:pt idx="16190">4171</cx:pt>
          <cx:pt idx="16191">1302</cx:pt>
          <cx:pt idx="16192">1052</cx:pt>
          <cx:pt idx="16193">1508</cx:pt>
          <cx:pt idx="16194">1990</cx:pt>
          <cx:pt idx="16195">2188</cx:pt>
          <cx:pt idx="16196">1407</cx:pt>
          <cx:pt idx="16197">825</cx:pt>
          <cx:pt idx="16198">1446</cx:pt>
          <cx:pt idx="16199">1416</cx:pt>
          <cx:pt idx="16200">2187</cx:pt>
          <cx:pt idx="16201">2135</cx:pt>
          <cx:pt idx="16202">4100</cx:pt>
          <cx:pt idx="16203">1271</cx:pt>
          <cx:pt idx="16204">2986</cx:pt>
          <cx:pt idx="16205">1393</cx:pt>
          <cx:pt idx="16206">1054</cx:pt>
          <cx:pt idx="16207">2766</cx:pt>
          <cx:pt idx="16208">1604</cx:pt>
          <cx:pt idx="16209">1751</cx:pt>
          <cx:pt idx="16210">2075</cx:pt>
          <cx:pt idx="16211">1812</cx:pt>
          <cx:pt idx="16212">2071</cx:pt>
          <cx:pt idx="16213">2065</cx:pt>
          <cx:pt idx="16214">1705</cx:pt>
          <cx:pt idx="16215">3434</cx:pt>
          <cx:pt idx="16216">858</cx:pt>
          <cx:pt idx="16217">1198</cx:pt>
          <cx:pt idx="16218">1745</cx:pt>
          <cx:pt idx="16219">2972</cx:pt>
          <cx:pt idx="16220">967</cx:pt>
          <cx:pt idx="16221">1649</cx:pt>
          <cx:pt idx="16222">1427</cx:pt>
          <cx:pt idx="16223">2821</cx:pt>
          <cx:pt idx="16224">2447</cx:pt>
          <cx:pt idx="16225">1181</cx:pt>
          <cx:pt idx="16226">1194</cx:pt>
          <cx:pt idx="16227">3013</cx:pt>
          <cx:pt idx="16228">1771</cx:pt>
          <cx:pt idx="16229">767</cx:pt>
          <cx:pt idx="16230">1080</cx:pt>
          <cx:pt idx="16231">1018</cx:pt>
          <cx:pt idx="16232">1303</cx:pt>
          <cx:pt idx="16233">2206</cx:pt>
          <cx:pt idx="16234">1807</cx:pt>
          <cx:pt idx="16235">2255</cx:pt>
          <cx:pt idx="16236">1821</cx:pt>
          <cx:pt idx="16237">1686</cx:pt>
          <cx:pt idx="16238">3595</cx:pt>
          <cx:pt idx="16239">1974</cx:pt>
          <cx:pt idx="16240">1921</cx:pt>
          <cx:pt idx="16241">2141</cx:pt>
          <cx:pt idx="16242">1970</cx:pt>
          <cx:pt idx="16243">670</cx:pt>
          <cx:pt idx="16244">3056</cx:pt>
          <cx:pt idx="16245">7821</cx:pt>
        </cx:lvl>
      </cx:numDim>
    </cx:data>
  </cx:chartData>
  <cx:chart>
    <cx:title pos="t" align="ctr" overlay="0"/>
    <cx:plotArea>
      <cx:plotAreaRegion>
        <cx:series layoutId="boxWhisker" uniqueId="{41DDDAE7-D01F-4BA5-8C00-2133BE9140AF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Sheet26!$O$2:$O$16247</cx:f>
        <cx:lvl ptCount="16246" formatCode="General">
          <cx:pt idx="0">12132</cx:pt>
          <cx:pt idx="1">10154</cx:pt>
          <cx:pt idx="2">7339</cx:pt>
          <cx:pt idx="3">1438</cx:pt>
          <cx:pt idx="4">759</cx:pt>
          <cx:pt idx="5">27329</cx:pt>
          <cx:pt idx="6">24247</cx:pt>
          <cx:pt idx="7">10132</cx:pt>
          <cx:pt idx="8">15314</cx:pt>
          <cx:pt idx="9">9926</cx:pt>
          <cx:pt idx="10">10336</cx:pt>
          <cx:pt idx="11">8734</cx:pt>
          <cx:pt idx="12">16315</cx:pt>
          <cx:pt idx="13">15270</cx:pt>
          <cx:pt idx="14">10115</cx:pt>
          <cx:pt idx="15">15770</cx:pt>
          <cx:pt idx="16">8352</cx:pt>
          <cx:pt idx="17">10260</cx:pt>
          <cx:pt idx="18">7018</cx:pt>
          <cx:pt idx="19">9995</cx:pt>
          <cx:pt idx="20">9056</cx:pt>
          <cx:pt idx="21">9122</cx:pt>
          <cx:pt idx="22">10005</cx:pt>
          <cx:pt idx="23">12878</cx:pt>
          <cx:pt idx="24">11945</cx:pt>
          <cx:pt idx="25">3279</cx:pt>
          <cx:pt idx="26">10506</cx:pt>
          <cx:pt idx="27">440</cx:pt>
          <cx:pt idx="28">392</cx:pt>
          <cx:pt idx="29">3735</cx:pt>
          <cx:pt idx="30">309</cx:pt>
          <cx:pt idx="31">83</cx:pt>
          <cx:pt idx="32">30195</cx:pt>
          <cx:pt idx="33">4332</cx:pt>
          <cx:pt idx="34">23537</cx:pt>
          <cx:pt idx="35">1617</cx:pt>
          <cx:pt idx="36">670</cx:pt>
          <cx:pt idx="37">1467</cx:pt>
          <cx:pt idx="38">2990</cx:pt>
          <cx:pt idx="39">413</cx:pt>
          <cx:pt idx="40">1640</cx:pt>
          <cx:pt idx="41">365</cx:pt>
          <cx:pt idx="42">520</cx:pt>
          <cx:pt idx="43">1496</cx:pt>
          <cx:pt idx="44">1189</cx:pt>
          <cx:pt idx="45">1059</cx:pt>
          <cx:pt idx="46">2824</cx:pt>
          <cx:pt idx="47">374</cx:pt>
          <cx:pt idx="48">7038</cx:pt>
          <cx:pt idx="49">1675</cx:pt>
          <cx:pt idx="50">786</cx:pt>
          <cx:pt idx="51">2803</cx:pt>
          <cx:pt idx="52">2137</cx:pt>
          <cx:pt idx="53">1368</cx:pt>
          <cx:pt idx="54">2384</cx:pt>
          <cx:pt idx="55">3296</cx:pt>
          <cx:pt idx="56">12920</cx:pt>
          <cx:pt idx="57">2158</cx:pt>
          <cx:pt idx="58">13624</cx:pt>
          <cx:pt idx="59">3496</cx:pt>
          <cx:pt idx="60">593</cx:pt>
          <cx:pt idx="61">3160</cx:pt>
          <cx:pt idx="62">6656</cx:pt>
          <cx:pt idx="63">3944</cx:pt>
          <cx:pt idx="64">1352</cx:pt>
          <cx:pt idx="65">9431</cx:pt>
          <cx:pt idx="66">4646</cx:pt>
          <cx:pt idx="67">1313</cx:pt>
          <cx:pt idx="68">3840</cx:pt>
          <cx:pt idx="69">6035</cx:pt>
          <cx:pt idx="70">1463</cx:pt>
          <cx:pt idx="71">784</cx:pt>
          <cx:pt idx="72">11727</cx:pt>
          <cx:pt idx="73">24836</cx:pt>
          <cx:pt idx="74">14541</cx:pt>
          <cx:pt idx="75">25365</cx:pt>
          <cx:pt idx="76">9306</cx:pt>
          <cx:pt idx="77">209</cx:pt>
          <cx:pt idx="78">1250</cx:pt>
          <cx:pt idx="79">518</cx:pt>
          <cx:pt idx="80">2016</cx:pt>
          <cx:pt idx="81">1717</cx:pt>
          <cx:pt idx="82">3137</cx:pt>
          <cx:pt idx="83">2150</cx:pt>
          <cx:pt idx="84">3321</cx:pt>
          <cx:pt idx="85">5170</cx:pt>
          <cx:pt idx="86">1952</cx:pt>
          <cx:pt idx="87">5166</cx:pt>
          <cx:pt idx="88">2217</cx:pt>
          <cx:pt idx="89">904</cx:pt>
          <cx:pt idx="90">96765</cx:pt>
          <cx:pt idx="91">87563</cx:pt>
          <cx:pt idx="92">111481</cx:pt>
          <cx:pt idx="93">104835</cx:pt>
          <cx:pt idx="94">67239</cx:pt>
          <cx:pt idx="95">46618</cx:pt>
          <cx:pt idx="96">127956</cx:pt>
          <cx:pt idx="97">59094</cx:pt>
          <cx:pt idx="98">168981</cx:pt>
          <cx:pt idx="99">54818</cx:pt>
          <cx:pt idx="100">100247</cx:pt>
          <cx:pt idx="101">70856</cx:pt>
          <cx:pt idx="102">94438</cx:pt>
          <cx:pt idx="103">2678</cx:pt>
          <cx:pt idx="104">3458</cx:pt>
          <cx:pt idx="105">4600</cx:pt>
          <cx:pt idx="106">3630</cx:pt>
          <cx:pt idx="107">2506</cx:pt>
          <cx:pt idx="108">4397</cx:pt>
          <cx:pt idx="109">1113</cx:pt>
          <cx:pt idx="110">4301</cx:pt>
          <cx:pt idx="111">3262</cx:pt>
          <cx:pt idx="112">1029</cx:pt>
          <cx:pt idx="113">3923</cx:pt>
          <cx:pt idx="114">520</cx:pt>
          <cx:pt idx="115">2396</cx:pt>
          <cx:pt idx="116">14985</cx:pt>
          <cx:pt idx="117">8524</cx:pt>
          <cx:pt idx="118">1767</cx:pt>
          <cx:pt idx="119">2740</cx:pt>
          <cx:pt idx="120">6453</cx:pt>
          <cx:pt idx="121">1124</cx:pt>
          <cx:pt idx="122">459</cx:pt>
          <cx:pt idx="123">379</cx:pt>
          <cx:pt idx="124">1073</cx:pt>
          <cx:pt idx="125">213</cx:pt>
          <cx:pt idx="126">6899</cx:pt>
          <cx:pt idx="127">1562</cx:pt>
          <cx:pt idx="128">15665</cx:pt>
          <cx:pt idx="129">277947</cx:pt>
          <cx:pt idx="130">43569</cx:pt>
          <cx:pt idx="131">1260</cx:pt>
          <cx:pt idx="132">3201</cx:pt>
          <cx:pt idx="133">3164</cx:pt>
          <cx:pt idx="134">338</cx:pt>
          <cx:pt idx="135">445</cx:pt>
          <cx:pt idx="136">101035</cx:pt>
          <cx:pt idx="137">2035</cx:pt>
          <cx:pt idx="138">3050</cx:pt>
          <cx:pt idx="139">636</cx:pt>
          <cx:pt idx="140">21203</cx:pt>
          <cx:pt idx="141">5075</cx:pt>
          <cx:pt idx="142">1818</cx:pt>
          <cx:pt idx="143">5646</cx:pt>
          <cx:pt idx="144">2715</cx:pt>
          <cx:pt idx="145">0</cx:pt>
          <cx:pt idx="146">4163</cx:pt>
          <cx:pt idx="147">0</cx:pt>
          <cx:pt idx="148">2742</cx:pt>
          <cx:pt idx="149">3395</cx:pt>
          <cx:pt idx="150">2940</cx:pt>
          <cx:pt idx="151">3294</cx:pt>
          <cx:pt idx="152">34931</cx:pt>
          <cx:pt idx="153">32317</cx:pt>
          <cx:pt idx="154">991</cx:pt>
          <cx:pt idx="155">540</cx:pt>
          <cx:pt idx="156">109</cx:pt>
          <cx:pt idx="157">289</cx:pt>
          <cx:pt idx="158">1116</cx:pt>
          <cx:pt idx="159">1215</cx:pt>
          <cx:pt idx="160">8374</cx:pt>
          <cx:pt idx="161">845</cx:pt>
          <cx:pt idx="162">1564</cx:pt>
          <cx:pt idx="163">197</cx:pt>
          <cx:pt idx="164">1788</cx:pt>
          <cx:pt idx="165">1289</cx:pt>
          <cx:pt idx="166">7970</cx:pt>
          <cx:pt idx="167">2545</cx:pt>
          <cx:pt idx="168">1806</cx:pt>
          <cx:pt idx="169">13115</cx:pt>
          <cx:pt idx="170">1873</cx:pt>
          <cx:pt idx="171">1280</cx:pt>
          <cx:pt idx="172">1939</cx:pt>
          <cx:pt idx="173">4272</cx:pt>
          <cx:pt idx="174">29512</cx:pt>
          <cx:pt idx="175">16508</cx:pt>
          <cx:pt idx="176">27407</cx:pt>
          <cx:pt idx="177">3582</cx:pt>
          <cx:pt idx="178">0</cx:pt>
          <cx:pt idx="179">1521</cx:pt>
          <cx:pt idx="180">3122</cx:pt>
          <cx:pt idx="181">0</cx:pt>
          <cx:pt idx="182">2720</cx:pt>
          <cx:pt idx="183">7081</cx:pt>
          <cx:pt idx="184">2613</cx:pt>
          <cx:pt idx="185">5704</cx:pt>
          <cx:pt idx="186">4924</cx:pt>
          <cx:pt idx="187">7368</cx:pt>
          <cx:pt idx="188">23430</cx:pt>
          <cx:pt idx="189">36966</cx:pt>
          <cx:pt idx="190">15206</cx:pt>
          <cx:pt idx="191">308</cx:pt>
          <cx:pt idx="192">6762</cx:pt>
          <cx:pt idx="193">395</cx:pt>
          <cx:pt idx="194">280</cx:pt>
          <cx:pt idx="195">2233</cx:pt>
          <cx:pt idx="196">13827</cx:pt>
          <cx:pt idx="197">4227</cx:pt>
          <cx:pt idx="198">27067</cx:pt>
          <cx:pt idx="199">43200</cx:pt>
          <cx:pt idx="200">4205</cx:pt>
          <cx:pt idx="201">1008</cx:pt>
          <cx:pt idx="202">3052</cx:pt>
          <cx:pt idx="203">111961</cx:pt>
          <cx:pt idx="204">2797</cx:pt>
          <cx:pt idx="205">270</cx:pt>
          <cx:pt idx="206">78815</cx:pt>
          <cx:pt idx="207">2974</cx:pt>
          <cx:pt idx="208">3127</cx:pt>
          <cx:pt idx="209">159877</cx:pt>
          <cx:pt idx="210">4606</cx:pt>
          <cx:pt idx="211">7191</cx:pt>
          <cx:pt idx="212">0</cx:pt>
          <cx:pt idx="213">646</cx:pt>
          <cx:pt idx="214">7689</cx:pt>
          <cx:pt idx="215">21437</cx:pt>
          <cx:pt idx="216">2691</cx:pt>
          <cx:pt idx="217">24859</cx:pt>
          <cx:pt idx="218">3591</cx:pt>
          <cx:pt idx="219">0</cx:pt>
          <cx:pt idx="220">3966</cx:pt>
          <cx:pt idx="221">1269</cx:pt>
          <cx:pt idx="222">1415</cx:pt>
          <cx:pt idx="223">2672</cx:pt>
          <cx:pt idx="224">21687</cx:pt>
          <cx:pt idx="225">1372</cx:pt>
          <cx:pt idx="226">20689</cx:pt>
          <cx:pt idx="227">21283</cx:pt>
          <cx:pt idx="228">23805</cx:pt>
          <cx:pt idx="229">1067</cx:pt>
          <cx:pt idx="230">763</cx:pt>
          <cx:pt idx="231">1007</cx:pt>
          <cx:pt idx="232">4937</cx:pt>
          <cx:pt idx="233">858</cx:pt>
          <cx:pt idx="234">0</cx:pt>
          <cx:pt idx="235">17620</cx:pt>
          <cx:pt idx="236">659</cx:pt>
          <cx:pt idx="237">2250</cx:pt>
          <cx:pt idx="238">3249</cx:pt>
          <cx:pt idx="239">0</cx:pt>
          <cx:pt idx="240">4755</cx:pt>
          <cx:pt idx="241">0</cx:pt>
          <cx:pt idx="242">3991</cx:pt>
          <cx:pt idx="243">2868</cx:pt>
          <cx:pt idx="244">0</cx:pt>
          <cx:pt idx="245">2549</cx:pt>
          <cx:pt idx="246">10576</cx:pt>
          <cx:pt idx="247">2512</cx:pt>
          <cx:pt idx="248">711</cx:pt>
          <cx:pt idx="249">2394</cx:pt>
          <cx:pt idx="250">34790</cx:pt>
          <cx:pt idx="251">28897</cx:pt>
          <cx:pt idx="252">102</cx:pt>
          <cx:pt idx="253">9579</cx:pt>
          <cx:pt idx="254">199</cx:pt>
          <cx:pt idx="255">361</cx:pt>
          <cx:pt idx="256">3717</cx:pt>
          <cx:pt idx="257">28926</cx:pt>
          <cx:pt idx="258">8618</cx:pt>
          <cx:pt idx="259">3060</cx:pt>
          <cx:pt idx="260">1676</cx:pt>
          <cx:pt idx="261">201</cx:pt>
          <cx:pt idx="262">2557</cx:pt>
          <cx:pt idx="263">0</cx:pt>
          <cx:pt idx="264">2972</cx:pt>
          <cx:pt idx="265">0</cx:pt>
          <cx:pt idx="266">17933</cx:pt>
          <cx:pt idx="267">4751</cx:pt>
          <cx:pt idx="268">0</cx:pt>
          <cx:pt idx="269">4942</cx:pt>
          <cx:pt idx="270">3403</cx:pt>
          <cx:pt idx="271">2783</cx:pt>
          <cx:pt idx="272">142050</cx:pt>
          <cx:pt idx="273">229842</cx:pt>
          <cx:pt idx="274">483</cx:pt>
          <cx:pt idx="275">110</cx:pt>
          <cx:pt idx="276">935</cx:pt>
          <cx:pt idx="277">870</cx:pt>
          <cx:pt idx="278">2830</cx:pt>
          <cx:pt idx="279">100</cx:pt>
          <cx:pt idx="280">908</cx:pt>
          <cx:pt idx="281">3528</cx:pt>
          <cx:pt idx="282">3324</cx:pt>
          <cx:pt idx="283">2530</cx:pt>
          <cx:pt idx="284">22054</cx:pt>
          <cx:pt idx="285">42848</cx:pt>
          <cx:pt idx="286">20844</cx:pt>
          <cx:pt idx="287">3652</cx:pt>
          <cx:pt idx="288">0</cx:pt>
          <cx:pt idx="289">22697</cx:pt>
          <cx:pt idx="290">28716</cx:pt>
          <cx:pt idx="291">2978</cx:pt>
          <cx:pt idx="292">3510</cx:pt>
          <cx:pt idx="293">1585</cx:pt>
          <cx:pt idx="294">2589</cx:pt>
          <cx:pt idx="295">1492</cx:pt>
          <cx:pt idx="296">819</cx:pt>
          <cx:pt idx="297">208</cx:pt>
          <cx:pt idx="298">2262</cx:pt>
          <cx:pt idx="299">1828</cx:pt>
          <cx:pt idx="300">2885</cx:pt>
          <cx:pt idx="301">2623</cx:pt>
          <cx:pt idx="302">2351</cx:pt>
          <cx:pt idx="303">18785</cx:pt>
          <cx:pt idx="304">26482</cx:pt>
          <cx:pt idx="305">2568</cx:pt>
          <cx:pt idx="306">0</cx:pt>
          <cx:pt idx="307">1834</cx:pt>
          <cx:pt idx="308">0</cx:pt>
          <cx:pt idx="309">11282</cx:pt>
          <cx:pt idx="310">4226</cx:pt>
          <cx:pt idx="311">810</cx:pt>
          <cx:pt idx="312">2444</cx:pt>
          <cx:pt idx="313">25182</cx:pt>
          <cx:pt idx="314">3504</cx:pt>
          <cx:pt idx="315">9711</cx:pt>
          <cx:pt idx="316">58409</cx:pt>
          <cx:pt idx="317">11777</cx:pt>
          <cx:pt idx="318">35412</cx:pt>
          <cx:pt idx="319">395164</cx:pt>
          <cx:pt idx="320">1422</cx:pt>
          <cx:pt idx="321">2002</cx:pt>
          <cx:pt idx="322">973</cx:pt>
          <cx:pt idx="323">923</cx:pt>
          <cx:pt idx="324">85154</cx:pt>
          <cx:pt idx="325">72</cx:pt>
          <cx:pt idx="326">0</cx:pt>
          <cx:pt idx="327">3397</cx:pt>
          <cx:pt idx="328">2421</cx:pt>
          <cx:pt idx="329">2927</cx:pt>
          <cx:pt idx="330">0</cx:pt>
          <cx:pt idx="331">25694</cx:pt>
          <cx:pt idx="332">4143</cx:pt>
          <cx:pt idx="333">0</cx:pt>
          <cx:pt idx="334">1601</cx:pt>
          <cx:pt idx="335">4672</cx:pt>
          <cx:pt idx="336">831</cx:pt>
          <cx:pt idx="337">3025</cx:pt>
          <cx:pt idx="338">27378</cx:pt>
          <cx:pt idx="339">125</cx:pt>
          <cx:pt idx="340">2861</cx:pt>
          <cx:pt idx="341">0</cx:pt>
          <cx:pt idx="342">322</cx:pt>
          <cx:pt idx="343">877</cx:pt>
          <cx:pt idx="344">395</cx:pt>
          <cx:pt idx="345">461</cx:pt>
          <cx:pt idx="346">605</cx:pt>
          <cx:pt idx="347">1066</cx:pt>
          <cx:pt idx="348">2650</cx:pt>
          <cx:pt idx="349">658</cx:pt>
          <cx:pt idx="350">15249</cx:pt>
          <cx:pt idx="351">3476</cx:pt>
          <cx:pt idx="352">0</cx:pt>
          <cx:pt idx="353">15797</cx:pt>
          <cx:pt idx="354">4406</cx:pt>
          <cx:pt idx="355">0</cx:pt>
          <cx:pt idx="356">3879</cx:pt>
          <cx:pt idx="357">553</cx:pt>
          <cx:pt idx="358">2953</cx:pt>
          <cx:pt idx="359">23838</cx:pt>
          <cx:pt idx="360">75135</cx:pt>
          <cx:pt idx="361">44787</cx:pt>
          <cx:pt idx="362">292</cx:pt>
          <cx:pt idx="363">2852</cx:pt>
          <cx:pt idx="364">1790</cx:pt>
          <cx:pt idx="365">179</cx:pt>
          <cx:pt idx="366">919</cx:pt>
          <cx:pt idx="367">15509</cx:pt>
          <cx:pt idx="368">520</cx:pt>
          <cx:pt idx="369">2393</cx:pt>
          <cx:pt idx="370">153</cx:pt>
          <cx:pt idx="371">3575</cx:pt>
          <cx:pt idx="372">0</cx:pt>
          <cx:pt idx="373">1544</cx:pt>
          <cx:pt idx="374">3232</cx:pt>
          <cx:pt idx="375">829</cx:pt>
          <cx:pt idx="376">3272</cx:pt>
          <cx:pt idx="377">27828</cx:pt>
          <cx:pt idx="378">25267</cx:pt>
          <cx:pt idx="379">24381</cx:pt>
          <cx:pt idx="380">727</cx:pt>
          <cx:pt idx="381">2215</cx:pt>
          <cx:pt idx="382">398</cx:pt>
          <cx:pt idx="383">452</cx:pt>
          <cx:pt idx="384">526</cx:pt>
          <cx:pt idx="385">337</cx:pt>
          <cx:pt idx="386">659</cx:pt>
          <cx:pt idx="387">58</cx:pt>
          <cx:pt idx="388">2275</cx:pt>
          <cx:pt idx="389">677</cx:pt>
          <cx:pt idx="390">2641</cx:pt>
          <cx:pt idx="391">757</cx:pt>
          <cx:pt idx="392">201</cx:pt>
          <cx:pt idx="393">43783</cx:pt>
          <cx:pt idx="394">1237</cx:pt>
          <cx:pt idx="395">4102</cx:pt>
          <cx:pt idx="396">3037</cx:pt>
          <cx:pt idx="397">17904</cx:pt>
          <cx:pt idx="398">3057</cx:pt>
          <cx:pt idx="399">0</cx:pt>
          <cx:pt idx="400">2786</cx:pt>
          <cx:pt idx="401">0</cx:pt>
          <cx:pt idx="402">3320</cx:pt>
          <cx:pt idx="403">0</cx:pt>
          <cx:pt idx="404">3177</cx:pt>
          <cx:pt idx="405">814</cx:pt>
          <cx:pt idx="406">18891</cx:pt>
          <cx:pt idx="407">0</cx:pt>
          <cx:pt idx="408">3597</cx:pt>
          <cx:pt idx="409">27315</cx:pt>
          <cx:pt idx="410">980</cx:pt>
          <cx:pt idx="411">1420</cx:pt>
          <cx:pt idx="412">698</cx:pt>
          <cx:pt idx="413">115102</cx:pt>
          <cx:pt idx="414">2174</cx:pt>
          <cx:pt idx="415">1013</cx:pt>
          <cx:pt idx="416">0</cx:pt>
          <cx:pt idx="417">3503</cx:pt>
          <cx:pt idx="418">17054</cx:pt>
          <cx:pt idx="419">3341</cx:pt>
          <cx:pt idx="420">1333</cx:pt>
          <cx:pt idx="421">2708</cx:pt>
          <cx:pt idx="422">0</cx:pt>
          <cx:pt idx="423">0</cx:pt>
          <cx:pt idx="424">4080</cx:pt>
          <cx:pt idx="425">2890</cx:pt>
          <cx:pt idx="426">3745</cx:pt>
          <cx:pt idx="427">2752</cx:pt>
          <cx:pt idx="428">0</cx:pt>
          <cx:pt idx="429">3020</cx:pt>
          <cx:pt idx="430">1670</cx:pt>
          <cx:pt idx="431">387</cx:pt>
          <cx:pt idx="432">955</cx:pt>
          <cx:pt idx="433">136</cx:pt>
          <cx:pt idx="434">456</cx:pt>
          <cx:pt idx="435">93</cx:pt>
          <cx:pt idx="436">7276</cx:pt>
          <cx:pt idx="437">87</cx:pt>
          <cx:pt idx="438">3087</cx:pt>
          <cx:pt idx="439">14590</cx:pt>
          <cx:pt idx="440">14363</cx:pt>
          <cx:pt idx="441">26330</cx:pt>
          <cx:pt idx="442">16904</cx:pt>
          <cx:pt idx="443">30875</cx:pt>
          <cx:pt idx="444">12509</cx:pt>
          <cx:pt idx="445">9685</cx:pt>
          <cx:pt idx="446">20266</cx:pt>
          <cx:pt idx="447">13404</cx:pt>
          <cx:pt idx="448">19415</cx:pt>
          <cx:pt idx="449">2560</cx:pt>
          <cx:pt idx="450">0</cx:pt>
          <cx:pt idx="451">8319</cx:pt>
          <cx:pt idx="452">55727</cx:pt>
          <cx:pt idx="453">8470</cx:pt>
          <cx:pt idx="454">2996</cx:pt>
          <cx:pt idx="455">0</cx:pt>
          <cx:pt idx="456">23362</cx:pt>
          <cx:pt idx="457">11006</cx:pt>
          <cx:pt idx="458">19114</cx:pt>
          <cx:pt idx="459">61822</cx:pt>
          <cx:pt idx="460">3502</cx:pt>
          <cx:pt idx="461">0</cx:pt>
          <cx:pt idx="462">7452</cx:pt>
          <cx:pt idx="463">30944</cx:pt>
          <cx:pt idx="464">11791</cx:pt>
          <cx:pt idx="465">3348</cx:pt>
          <cx:pt idx="466">3079</cx:pt>
          <cx:pt idx="467">254401</cx:pt>
          <cx:pt idx="468">15438</cx:pt>
          <cx:pt idx="469">17635</cx:pt>
          <cx:pt idx="470">11592</cx:pt>
          <cx:pt idx="471">46206</cx:pt>
          <cx:pt idx="472">26160</cx:pt>
          <cx:pt idx="473">405</cx:pt>
          <cx:pt idx="474">355</cx:pt>
          <cx:pt idx="475">373</cx:pt>
          <cx:pt idx="476">762</cx:pt>
          <cx:pt idx="477">10196</cx:pt>
          <cx:pt idx="478">1630</cx:pt>
          <cx:pt idx="479">11627</cx:pt>
          <cx:pt idx="480">58779</cx:pt>
          <cx:pt idx="481">5142</cx:pt>
          <cx:pt idx="482">331</cx:pt>
          <cx:pt idx="483">260</cx:pt>
          <cx:pt idx="484">87589</cx:pt>
          <cx:pt idx="485">9141</cx:pt>
          <cx:pt idx="486">4457</cx:pt>
          <cx:pt idx="487">2417</cx:pt>
          <cx:pt idx="488">4046</cx:pt>
          <cx:pt idx="489">2702</cx:pt>
          <cx:pt idx="490">3341</cx:pt>
          <cx:pt idx="491">2478</cx:pt>
          <cx:pt idx="492">416</cx:pt>
          <cx:pt idx="493">365</cx:pt>
          <cx:pt idx="494">7251</cx:pt>
          <cx:pt idx="495">1020</cx:pt>
          <cx:pt idx="496">178</cx:pt>
          <cx:pt idx="497">1487</cx:pt>
          <cx:pt idx="498">3804</cx:pt>
          <cx:pt idx="499">837</cx:pt>
          <cx:pt idx="500">3167</cx:pt>
          <cx:pt idx="501">1618</cx:pt>
          <cx:pt idx="502">1958</cx:pt>
          <cx:pt idx="503">391</cx:pt>
          <cx:pt idx="504">1697</cx:pt>
          <cx:pt idx="505">1653</cx:pt>
          <cx:pt idx="506">438</cx:pt>
          <cx:pt idx="507">488</cx:pt>
          <cx:pt idx="508">338</cx:pt>
          <cx:pt idx="509">4002</cx:pt>
          <cx:pt idx="510">2734</cx:pt>
          <cx:pt idx="511">3201</cx:pt>
          <cx:pt idx="512">0</cx:pt>
          <cx:pt idx="513">2896</cx:pt>
          <cx:pt idx="514">0</cx:pt>
          <cx:pt idx="515">1685</cx:pt>
          <cx:pt idx="516">3556</cx:pt>
          <cx:pt idx="517">985</cx:pt>
          <cx:pt idx="518">21500</cx:pt>
          <cx:pt idx="519">11140</cx:pt>
          <cx:pt idx="520">125834</cx:pt>
          <cx:pt idx="521">3546</cx:pt>
          <cx:pt idx="522">1980</cx:pt>
          <cx:pt idx="523">1228</cx:pt>
          <cx:pt idx="524">1748</cx:pt>
          <cx:pt idx="525">436</cx:pt>
          <cx:pt idx="526">1537</cx:pt>
          <cx:pt idx="527">32510</cx:pt>
          <cx:pt idx="528">9815</cx:pt>
          <cx:pt idx="529">3124</cx:pt>
          <cx:pt idx="530">0</cx:pt>
          <cx:pt idx="531">2992</cx:pt>
          <cx:pt idx="532">0</cx:pt>
          <cx:pt idx="533">13741</cx:pt>
          <cx:pt idx="534">3763</cx:pt>
          <cx:pt idx="535">0</cx:pt>
          <cx:pt idx="536">6590</cx:pt>
          <cx:pt idx="537">18921</cx:pt>
          <cx:pt idx="538">3678</cx:pt>
          <cx:pt idx="539">869</cx:pt>
          <cx:pt idx="540">60389</cx:pt>
          <cx:pt idx="541">15330</cx:pt>
          <cx:pt idx="542">12474</cx:pt>
          <cx:pt idx="543">1415</cx:pt>
          <cx:pt idx="544">279</cx:pt>
          <cx:pt idx="545">607</cx:pt>
          <cx:pt idx="546">2827</cx:pt>
          <cx:pt idx="547">762</cx:pt>
          <cx:pt idx="548">995</cx:pt>
          <cx:pt idx="549">3700</cx:pt>
          <cx:pt idx="550">35894</cx:pt>
          <cx:pt idx="551">2392</cx:pt>
          <cx:pt idx="552">0</cx:pt>
          <cx:pt idx="553">7317</cx:pt>
          <cx:pt idx="554">2732</cx:pt>
          <cx:pt idx="555">0</cx:pt>
          <cx:pt idx="556">3421</cx:pt>
          <cx:pt idx="557">0</cx:pt>
          <cx:pt idx="558">2461</cx:pt>
          <cx:pt idx="559">62599</cx:pt>
          <cx:pt idx="560">2452</cx:pt>
          <cx:pt idx="561">965</cx:pt>
          <cx:pt idx="562">4211</cx:pt>
          <cx:pt idx="563">3236</cx:pt>
          <cx:pt idx="564">2357</cx:pt>
          <cx:pt idx="565">3062</cx:pt>
          <cx:pt idx="566">0</cx:pt>
          <cx:pt idx="567">3800</cx:pt>
          <cx:pt idx="568">0</cx:pt>
          <cx:pt idx="569">3621</cx:pt>
          <cx:pt idx="570">779</cx:pt>
          <cx:pt idx="571">2875</cx:pt>
          <cx:pt idx="572">135</cx:pt>
          <cx:pt idx="573">2794</cx:pt>
          <cx:pt idx="574">1672</cx:pt>
          <cx:pt idx="575">1621</cx:pt>
          <cx:pt idx="576">14536</cx:pt>
          <cx:pt idx="577">2808</cx:pt>
          <cx:pt idx="578">14804</cx:pt>
          <cx:pt idx="579">29400</cx:pt>
          <cx:pt idx="580">9899</cx:pt>
          <cx:pt idx="581">33547</cx:pt>
          <cx:pt idx="582">2773</cx:pt>
          <cx:pt idx="583">0</cx:pt>
          <cx:pt idx="584">13478</cx:pt>
          <cx:pt idx="585">58292</cx:pt>
          <cx:pt idx="586">66117</cx:pt>
          <cx:pt idx="587">23350</cx:pt>
          <cx:pt idx="588">12722</cx:pt>
          <cx:pt idx="589">9441</cx:pt>
          <cx:pt idx="590">3597</cx:pt>
          <cx:pt idx="591">0</cx:pt>
          <cx:pt idx="592">3286</cx:pt>
          <cx:pt idx="593">2525</cx:pt>
          <cx:pt idx="594">0</cx:pt>
          <cx:pt idx="595">16344</cx:pt>
          <cx:pt idx="596">22087</cx:pt>
          <cx:pt idx="597">3384</cx:pt>
          <cx:pt idx="598">9779</cx:pt>
          <cx:pt idx="599">13763</cx:pt>
          <cx:pt idx="600">21975</cx:pt>
          <cx:pt idx="601">7922</cx:pt>
          <cx:pt idx="602">30737</cx:pt>
          <cx:pt idx="603">5746</cx:pt>
          <cx:pt idx="604">1202</cx:pt>
          <cx:pt idx="605">3608</cx:pt>
          <cx:pt idx="606">4508</cx:pt>
          <cx:pt idx="607">329</cx:pt>
          <cx:pt idx="608">2824</cx:pt>
          <cx:pt idx="609">3301</cx:pt>
          <cx:pt idx="610">0</cx:pt>
          <cx:pt idx="611">11725</cx:pt>
          <cx:pt idx="612">3436</cx:pt>
          <cx:pt idx="613">2192</cx:pt>
          <cx:pt idx="614">3476</cx:pt>
          <cx:pt idx="615">0</cx:pt>
          <cx:pt idx="616">3399</cx:pt>
          <cx:pt idx="617">865</cx:pt>
          <cx:pt idx="618">3106</cx:pt>
          <cx:pt idx="619">54513</cx:pt>
          <cx:pt idx="620">4296</cx:pt>
          <cx:pt idx="621">17692</cx:pt>
          <cx:pt idx="622">3922</cx:pt>
          <cx:pt idx="623">0</cx:pt>
          <cx:pt idx="624">14317</cx:pt>
          <cx:pt idx="625">2922</cx:pt>
          <cx:pt idx="626">11599</cx:pt>
          <cx:pt idx="627">2960</cx:pt>
          <cx:pt idx="628">0</cx:pt>
          <cx:pt idx="629">3544</cx:pt>
          <cx:pt idx="630">836</cx:pt>
          <cx:pt idx="631">3319</cx:pt>
          <cx:pt idx="632">453</cx:pt>
          <cx:pt idx="633">22690</cx:pt>
          <cx:pt idx="634">1599</cx:pt>
          <cx:pt idx="635">625</cx:pt>
          <cx:pt idx="636">1073</cx:pt>
          <cx:pt idx="637">2869</cx:pt>
          <cx:pt idx="638">0</cx:pt>
          <cx:pt idx="639">29587</cx:pt>
          <cx:pt idx="640">3380</cx:pt>
          <cx:pt idx="641">893</cx:pt>
          <cx:pt idx="642">3083</cx:pt>
          <cx:pt idx="643">7768</cx:pt>
          <cx:pt idx="644">5040</cx:pt>
          <cx:pt idx="645">1458</cx:pt>
          <cx:pt idx="646">3183</cx:pt>
          <cx:pt idx="647">0</cx:pt>
          <cx:pt idx="648">4291</cx:pt>
          <cx:pt idx="649">0</cx:pt>
          <cx:pt idx="650">0</cx:pt>
          <cx:pt idx="651">3762</cx:pt>
          <cx:pt idx="652">2601</cx:pt>
          <cx:pt idx="653">2717</cx:pt>
          <cx:pt idx="654">0</cx:pt>
          <cx:pt idx="655">507</cx:pt>
          <cx:pt idx="656">695</cx:pt>
          <cx:pt idx="657">3596</cx:pt>
          <cx:pt idx="658">3004</cx:pt>
          <cx:pt idx="659">109</cx:pt>
          <cx:pt idx="660">1938</cx:pt>
          <cx:pt idx="661">3324</cx:pt>
          <cx:pt idx="662">1851</cx:pt>
          <cx:pt idx="663">7437</cx:pt>
          <cx:pt idx="664">49164</cx:pt>
          <cx:pt idx="665">4828</cx:pt>
          <cx:pt idx="666">3201</cx:pt>
          <cx:pt idx="667">0</cx:pt>
          <cx:pt idx="668">715</cx:pt>
          <cx:pt idx="669">3853</cx:pt>
          <cx:pt idx="670">0</cx:pt>
          <cx:pt idx="671">4565</cx:pt>
          <cx:pt idx="672">2531</cx:pt>
          <cx:pt idx="673">0</cx:pt>
          <cx:pt idx="674">10908</cx:pt>
          <cx:pt idx="675">42987</cx:pt>
          <cx:pt idx="676">649</cx:pt>
          <cx:pt idx="677">477</cx:pt>
          <cx:pt idx="678">13096</cx:pt>
          <cx:pt idx="679">70</cx:pt>
          <cx:pt idx="680">2824</cx:pt>
          <cx:pt idx="681">30471</cx:pt>
          <cx:pt idx="682">3115</cx:pt>
          <cx:pt idx="683">0</cx:pt>
          <cx:pt idx="684">18101</cx:pt>
          <cx:pt idx="685">20125</cx:pt>
          <cx:pt idx="686">9960</cx:pt>
          <cx:pt idx="687">3128</cx:pt>
          <cx:pt idx="688">9948</cx:pt>
          <cx:pt idx="689">14042</cx:pt>
          <cx:pt idx="690">15641</cx:pt>
          <cx:pt idx="691">2924</cx:pt>
          <cx:pt idx="692">26572</cx:pt>
          <cx:pt idx="693">16817</cx:pt>
          <cx:pt idx="694">924</cx:pt>
          <cx:pt idx="695">2695</cx:pt>
          <cx:pt idx="696">0</cx:pt>
          <cx:pt idx="697">3065</cx:pt>
          <cx:pt idx="698">33360</cx:pt>
          <cx:pt idx="699">9650</cx:pt>
          <cx:pt idx="700">10489</cx:pt>
          <cx:pt idx="701">1078</cx:pt>
          <cx:pt idx="702">1415</cx:pt>
          <cx:pt idx="703">612</cx:pt>
          <cx:pt idx="704">1258</cx:pt>
          <cx:pt idx="705">2028</cx:pt>
          <cx:pt idx="706">430</cx:pt>
          <cx:pt idx="707">643</cx:pt>
          <cx:pt idx="708">346</cx:pt>
          <cx:pt idx="709">466</cx:pt>
          <cx:pt idx="710">0</cx:pt>
          <cx:pt idx="711">3042</cx:pt>
          <cx:pt idx="712">4429</cx:pt>
          <cx:pt idx="713">237</cx:pt>
          <cx:pt idx="714">36</cx:pt>
          <cx:pt idx="715">397</cx:pt>
          <cx:pt idx="716">898</cx:pt>
          <cx:pt idx="717">436</cx:pt>
          <cx:pt idx="718">667</cx:pt>
          <cx:pt idx="719">1595</cx:pt>
          <cx:pt idx="720">1362</cx:pt>
          <cx:pt idx="721">1815</cx:pt>
          <cx:pt idx="722">68</cx:pt>
          <cx:pt idx="723">8526</cx:pt>
          <cx:pt idx="724">4124</cx:pt>
          <cx:pt idx="725">18973</cx:pt>
          <cx:pt idx="726">1928</cx:pt>
          <cx:pt idx="727">23707</cx:pt>
          <cx:pt idx="728">7934</cx:pt>
          <cx:pt idx="729">38760</cx:pt>
          <cx:pt idx="730">10256</cx:pt>
          <cx:pt idx="731">17864</cx:pt>
          <cx:pt idx="732">14318</cx:pt>
          <cx:pt idx="733">21097</cx:pt>
          <cx:pt idx="734">8856</cx:pt>
          <cx:pt idx="735">207</cx:pt>
          <cx:pt idx="736">11747</cx:pt>
          <cx:pt idx="737">2061</cx:pt>
          <cx:pt idx="738">13410</cx:pt>
          <cx:pt idx="739">11263</cx:pt>
          <cx:pt idx="740">308</cx:pt>
          <cx:pt idx="741">315</cx:pt>
          <cx:pt idx="742">3129</cx:pt>
          <cx:pt idx="743">25860</cx:pt>
          <cx:pt idx="744">2804</cx:pt>
          <cx:pt idx="745">0</cx:pt>
          <cx:pt idx="746">3534</cx:pt>
          <cx:pt idx="747">0</cx:pt>
          <cx:pt idx="748">2824</cx:pt>
          <cx:pt idx="749">493</cx:pt>
          <cx:pt idx="750">24112</cx:pt>
          <cx:pt idx="751">13703</cx:pt>
          <cx:pt idx="752">2280</cx:pt>
          <cx:pt idx="753">13270</cx:pt>
          <cx:pt idx="754">0</cx:pt>
          <cx:pt idx="755">3025</cx:pt>
          <cx:pt idx="756">2181</cx:pt>
          <cx:pt idx="757">1265</cx:pt>
          <cx:pt idx="758">22449</cx:pt>
          <cx:pt idx="759">2126</cx:pt>
          <cx:pt idx="760">0</cx:pt>
          <cx:pt idx="761">3297</cx:pt>
          <cx:pt idx="762">0</cx:pt>
          <cx:pt idx="763">3687</cx:pt>
          <cx:pt idx="764">2712</cx:pt>
          <cx:pt idx="765">2880</cx:pt>
          <cx:pt idx="766">2542</cx:pt>
          <cx:pt idx="767">0</cx:pt>
          <cx:pt idx="768">2495</cx:pt>
          <cx:pt idx="769">12645</cx:pt>
          <cx:pt idx="770">11005</cx:pt>
          <cx:pt idx="771">8761</cx:pt>
          <cx:pt idx="772">1859</cx:pt>
          <cx:pt idx="773">830</cx:pt>
          <cx:pt idx="774">2066</cx:pt>
          <cx:pt idx="775">1153</cx:pt>
          <cx:pt idx="776">467</cx:pt>
          <cx:pt idx="777">5743</cx:pt>
          <cx:pt idx="778">683</cx:pt>
          <cx:pt idx="779">3458</cx:pt>
          <cx:pt idx="780">471</cx:pt>
          <cx:pt idx="781">10271</cx:pt>
          <cx:pt idx="782">10915</cx:pt>
          <cx:pt idx="783">3664</cx:pt>
          <cx:pt idx="784">43123</cx:pt>
          <cx:pt idx="785">4253</cx:pt>
          <cx:pt idx="786">42398</cx:pt>
          <cx:pt idx="787">897</cx:pt>
          <cx:pt idx="788">2645</cx:pt>
          <cx:pt idx="789">708</cx:pt>
          <cx:pt idx="790">1295</cx:pt>
          <cx:pt idx="791">122</cx:pt>
          <cx:pt idx="792">1808</cx:pt>
          <cx:pt idx="793">25627</cx:pt>
          <cx:pt idx="794">2803</cx:pt>
          <cx:pt idx="795">2740</cx:pt>
          <cx:pt idx="796">0</cx:pt>
          <cx:pt idx="797">40088</cx:pt>
          <cx:pt idx="798">28035</cx:pt>
          <cx:pt idx="799">3600</cx:pt>
          <cx:pt idx="800">0</cx:pt>
          <cx:pt idx="801">5744</cx:pt>
          <cx:pt idx="802">3369</cx:pt>
          <cx:pt idx="803">3871</cx:pt>
          <cx:pt idx="804">0</cx:pt>
          <cx:pt idx="805">4561</cx:pt>
          <cx:pt idx="806">911</cx:pt>
          <cx:pt idx="807">0</cx:pt>
          <cx:pt idx="808">2484</cx:pt>
          <cx:pt idx="809">359</cx:pt>
          <cx:pt idx="810">3269</cx:pt>
          <cx:pt idx="811">14588</cx:pt>
          <cx:pt idx="812">1657</cx:pt>
          <cx:pt idx="813">195</cx:pt>
          <cx:pt idx="814">1857</cx:pt>
          <cx:pt idx="815">11566</cx:pt>
          <cx:pt idx="816">2000</cx:pt>
          <cx:pt idx="817">749</cx:pt>
          <cx:pt idx="818">162</cx:pt>
          <cx:pt idx="819">1066</cx:pt>
          <cx:pt idx="820">77</cx:pt>
          <cx:pt idx="821">556</cx:pt>
          <cx:pt idx="822">327</cx:pt>
          <cx:pt idx="823">489</cx:pt>
          <cx:pt idx="824">479</cx:pt>
          <cx:pt idx="825">529</cx:pt>
          <cx:pt idx="826">332</cx:pt>
          <cx:pt idx="827">329</cx:pt>
          <cx:pt idx="828">481</cx:pt>
          <cx:pt idx="829">681</cx:pt>
          <cx:pt idx="830">318</cx:pt>
          <cx:pt idx="831">365</cx:pt>
          <cx:pt idx="832">292</cx:pt>
          <cx:pt idx="833">342</cx:pt>
          <cx:pt idx="834">269</cx:pt>
          <cx:pt idx="835">408</cx:pt>
          <cx:pt idx="836">686</cx:pt>
          <cx:pt idx="837">327</cx:pt>
          <cx:pt idx="838">408</cx:pt>
          <cx:pt idx="839">416</cx:pt>
          <cx:pt idx="840">416</cx:pt>
          <cx:pt idx="841">463</cx:pt>
          <cx:pt idx="842">405</cx:pt>
          <cx:pt idx="843">248</cx:pt>
          <cx:pt idx="844">488</cx:pt>
          <cx:pt idx="845">340</cx:pt>
          <cx:pt idx="846">600</cx:pt>
          <cx:pt idx="847">415</cx:pt>
          <cx:pt idx="848">516</cx:pt>
          <cx:pt idx="849">413</cx:pt>
          <cx:pt idx="850">367</cx:pt>
          <cx:pt idx="851">627</cx:pt>
          <cx:pt idx="852">571</cx:pt>
          <cx:pt idx="853">625</cx:pt>
          <cx:pt idx="854">527</cx:pt>
          <cx:pt idx="855">417</cx:pt>
          <cx:pt idx="856">375</cx:pt>
          <cx:pt idx="857">378</cx:pt>
          <cx:pt idx="858">339</cx:pt>
          <cx:pt idx="859">369</cx:pt>
          <cx:pt idx="860">319</cx:pt>
          <cx:pt idx="861">381</cx:pt>
          <cx:pt idx="862">299</cx:pt>
          <cx:pt idx="863">526</cx:pt>
          <cx:pt idx="864">417</cx:pt>
          <cx:pt idx="865">386</cx:pt>
          <cx:pt idx="866">394</cx:pt>
          <cx:pt idx="867">395</cx:pt>
          <cx:pt idx="868">315</cx:pt>
          <cx:pt idx="869">337</cx:pt>
          <cx:pt idx="870">508</cx:pt>
          <cx:pt idx="871">520</cx:pt>
          <cx:pt idx="872">382</cx:pt>
          <cx:pt idx="873">1032</cx:pt>
          <cx:pt idx="874">9146</cx:pt>
          <cx:pt idx="875">2688</cx:pt>
          <cx:pt idx="876">25164</cx:pt>
          <cx:pt idx="877">24481</cx:pt>
          <cx:pt idx="878">18320</cx:pt>
          <cx:pt idx="879">3340</cx:pt>
          <cx:pt idx="880">0</cx:pt>
          <cx:pt idx="881">3868</cx:pt>
          <cx:pt idx="882">5209</cx:pt>
          <cx:pt idx="883">1192</cx:pt>
          <cx:pt idx="884">3101</cx:pt>
          <cx:pt idx="885">0</cx:pt>
          <cx:pt idx="886">2898</cx:pt>
          <cx:pt idx="887">1132</cx:pt>
          <cx:pt idx="888">0</cx:pt>
          <cx:pt idx="889">12821</cx:pt>
          <cx:pt idx="890">15646</cx:pt>
          <cx:pt idx="891">51228</cx:pt>
          <cx:pt idx="892">1035</cx:pt>
          <cx:pt idx="893">1370</cx:pt>
          <cx:pt idx="894">247</cx:pt>
          <cx:pt idx="895">682</cx:pt>
          <cx:pt idx="896">162</cx:pt>
          <cx:pt idx="897">3912</cx:pt>
          <cx:pt idx="898">1072</cx:pt>
          <cx:pt idx="899">929</cx:pt>
          <cx:pt idx="900">653</cx:pt>
          <cx:pt idx="901">285</cx:pt>
          <cx:pt idx="902">1686</cx:pt>
          <cx:pt idx="903">0</cx:pt>
          <cx:pt idx="904">642</cx:pt>
          <cx:pt idx="905">1682</cx:pt>
          <cx:pt idx="906">174</cx:pt>
          <cx:pt idx="907">3306</cx:pt>
          <cx:pt idx="908">153</cx:pt>
          <cx:pt idx="909">2846</cx:pt>
          <cx:pt idx="910">29400</cx:pt>
          <cx:pt idx="911">41032</cx:pt>
          <cx:pt idx="912">34306</cx:pt>
          <cx:pt idx="913">36114</cx:pt>
          <cx:pt idx="914">23959</cx:pt>
          <cx:pt idx="915">23702</cx:pt>
          <cx:pt idx="916">26599</cx:pt>
          <cx:pt idx="917">16221</cx:pt>
          <cx:pt idx="918">2898</cx:pt>
          <cx:pt idx="919">0</cx:pt>
          <cx:pt idx="920">1617</cx:pt>
          <cx:pt idx="921">0</cx:pt>
          <cx:pt idx="922">3542</cx:pt>
          <cx:pt idx="923">4266</cx:pt>
          <cx:pt idx="924">935</cx:pt>
          <cx:pt idx="925">3138</cx:pt>
          <cx:pt idx="926">0</cx:pt>
          <cx:pt idx="927">2673</cx:pt>
          <cx:pt idx="928">11150</cx:pt>
          <cx:pt idx="929">1127</cx:pt>
          <cx:pt idx="930">7318</cx:pt>
          <cx:pt idx="931">1460</cx:pt>
          <cx:pt idx="932">1577</cx:pt>
          <cx:pt idx="933">394</cx:pt>
          <cx:pt idx="934">887</cx:pt>
          <cx:pt idx="935">4162</cx:pt>
          <cx:pt idx="936">5341</cx:pt>
          <cx:pt idx="937">4770</cx:pt>
          <cx:pt idx="938">4817</cx:pt>
          <cx:pt idx="939">4438</cx:pt>
          <cx:pt idx="940">3806</cx:pt>
          <cx:pt idx="941">3807</cx:pt>
          <cx:pt idx="942">3704</cx:pt>
          <cx:pt idx="943">5003</cx:pt>
          <cx:pt idx="944">3489</cx:pt>
          <cx:pt idx="945">3857</cx:pt>
          <cx:pt idx="946">3988</cx:pt>
          <cx:pt idx="947">7850</cx:pt>
          <cx:pt idx="948">4602</cx:pt>
          <cx:pt idx="949">4337</cx:pt>
          <cx:pt idx="950">4374</cx:pt>
          <cx:pt idx="951">4230</cx:pt>
          <cx:pt idx="952">4158</cx:pt>
          <cx:pt idx="953">4359</cx:pt>
          <cx:pt idx="954">5427</cx:pt>
          <cx:pt idx="955">2972</cx:pt>
          <cx:pt idx="956">4244</cx:pt>
          <cx:pt idx="957">3027</cx:pt>
          <cx:pt idx="958">4146</cx:pt>
          <cx:pt idx="959">3148</cx:pt>
          <cx:pt idx="960">4631</cx:pt>
          <cx:pt idx="961">2883</cx:pt>
          <cx:pt idx="962">3575</cx:pt>
          <cx:pt idx="963">4376</cx:pt>
          <cx:pt idx="964">3917</cx:pt>
          <cx:pt idx="965">4436</cx:pt>
          <cx:pt idx="966">4475</cx:pt>
          <cx:pt idx="967">2866</cx:pt>
          <cx:pt idx="968">17340</cx:pt>
          <cx:pt idx="969">12513</cx:pt>
          <cx:pt idx="970">464</cx:pt>
          <cx:pt idx="971">649</cx:pt>
          <cx:pt idx="972">5266</cx:pt>
          <cx:pt idx="973">15099</cx:pt>
          <cx:pt idx="974">2111</cx:pt>
          <cx:pt idx="975">0</cx:pt>
          <cx:pt idx="976">29182</cx:pt>
          <cx:pt idx="977">3451</cx:pt>
          <cx:pt idx="978">0</cx:pt>
          <cx:pt idx="979">0</cx:pt>
          <cx:pt idx="980">24144</cx:pt>
          <cx:pt idx="981">4359</cx:pt>
          <cx:pt idx="982">3052</cx:pt>
          <cx:pt idx="983">2709</cx:pt>
          <cx:pt idx="984">617</cx:pt>
          <cx:pt idx="985">6626</cx:pt>
          <cx:pt idx="986">731</cx:pt>
          <cx:pt idx="987">562</cx:pt>
          <cx:pt idx="988">617</cx:pt>
          <cx:pt idx="989">606</cx:pt>
          <cx:pt idx="990">400</cx:pt>
          <cx:pt idx="991">413</cx:pt>
          <cx:pt idx="992">690</cx:pt>
          <cx:pt idx="993">675</cx:pt>
          <cx:pt idx="994">479</cx:pt>
          <cx:pt idx="995">718</cx:pt>
          <cx:pt idx="996">840</cx:pt>
          <cx:pt idx="997">675</cx:pt>
          <cx:pt idx="998">446</cx:pt>
          <cx:pt idx="999">845</cx:pt>
          <cx:pt idx="1000">798</cx:pt>
          <cx:pt idx="1001">680</cx:pt>
          <cx:pt idx="1002">399</cx:pt>
          <cx:pt idx="1003">400</cx:pt>
          <cx:pt idx="1004">762</cx:pt>
          <cx:pt idx="1005">919</cx:pt>
          <cx:pt idx="1006">587</cx:pt>
          <cx:pt idx="1007">545</cx:pt>
          <cx:pt idx="1008">673</cx:pt>
          <cx:pt idx="1009">594</cx:pt>
          <cx:pt idx="1010">526</cx:pt>
          <cx:pt idx="1011">742</cx:pt>
          <cx:pt idx="1012">577</cx:pt>
          <cx:pt idx="1013">779</cx:pt>
          <cx:pt idx="1014">819</cx:pt>
          <cx:pt idx="1015">598</cx:pt>
          <cx:pt idx="1016">407</cx:pt>
          <cx:pt idx="1017">695</cx:pt>
          <cx:pt idx="1018">546</cx:pt>
          <cx:pt idx="1019">780</cx:pt>
          <cx:pt idx="1020">422</cx:pt>
          <cx:pt idx="1021">490</cx:pt>
          <cx:pt idx="1022">374</cx:pt>
          <cx:pt idx="1023">361</cx:pt>
          <cx:pt idx="1024">539</cx:pt>
          <cx:pt idx="1025">473</cx:pt>
          <cx:pt idx="1026">386</cx:pt>
          <cx:pt idx="1027">371</cx:pt>
          <cx:pt idx="1028">537</cx:pt>
          <cx:pt idx="1029">630</cx:pt>
          <cx:pt idx="1030">459</cx:pt>
          <cx:pt idx="1031">744</cx:pt>
          <cx:pt idx="1032">458</cx:pt>
          <cx:pt idx="1033">389</cx:pt>
          <cx:pt idx="1034">532</cx:pt>
          <cx:pt idx="1035">563</cx:pt>
          <cx:pt idx="1036">698</cx:pt>
          <cx:pt idx="1037">861</cx:pt>
          <cx:pt idx="1038">596</cx:pt>
          <cx:pt idx="1039">660</cx:pt>
          <cx:pt idx="1040">525</cx:pt>
          <cx:pt idx="1041">747</cx:pt>
          <cx:pt idx="1042">482</cx:pt>
          <cx:pt idx="1043">606</cx:pt>
          <cx:pt idx="1044">623</cx:pt>
          <cx:pt idx="1045">370</cx:pt>
          <cx:pt idx="1046">728</cx:pt>
          <cx:pt idx="1047">861</cx:pt>
          <cx:pt idx="1048">381</cx:pt>
          <cx:pt idx="1049">389</cx:pt>
          <cx:pt idx="1050">382</cx:pt>
          <cx:pt idx="1051">686</cx:pt>
          <cx:pt idx="1052">576</cx:pt>
          <cx:pt idx="1053">558</cx:pt>
          <cx:pt idx="1054">748</cx:pt>
          <cx:pt idx="1055">522</cx:pt>
          <cx:pt idx="1056">11275</cx:pt>
          <cx:pt idx="1057">3279</cx:pt>
          <cx:pt idx="1058">9798</cx:pt>
          <cx:pt idx="1059">39890</cx:pt>
          <cx:pt idx="1060">30185</cx:pt>
          <cx:pt idx="1061">29510</cx:pt>
          <cx:pt idx="1062">8257</cx:pt>
          <cx:pt idx="1063">712</cx:pt>
          <cx:pt idx="1064">1604</cx:pt>
          <cx:pt idx="1065">1373</cx:pt>
          <cx:pt idx="1066">95687</cx:pt>
          <cx:pt idx="1067">14344</cx:pt>
          <cx:pt idx="1068">75</cx:pt>
          <cx:pt idx="1069">9876</cx:pt>
          <cx:pt idx="1070">8095</cx:pt>
          <cx:pt idx="1071">40290</cx:pt>
          <cx:pt idx="1072">38344</cx:pt>
          <cx:pt idx="1073">127683</cx:pt>
          <cx:pt idx="1074">138</cx:pt>
          <cx:pt idx="1075">152</cx:pt>
          <cx:pt idx="1076">4156</cx:pt>
          <cx:pt idx="1077">88745</cx:pt>
          <cx:pt idx="1078">14769</cx:pt>
          <cx:pt idx="1079">179190</cx:pt>
          <cx:pt idx="1080">931</cx:pt>
          <cx:pt idx="1081">44791</cx:pt>
          <cx:pt idx="1082">42895</cx:pt>
          <cx:pt idx="1083">56223</cx:pt>
          <cx:pt idx="1084">19184</cx:pt>
          <cx:pt idx="1085">18778</cx:pt>
          <cx:pt idx="1086">891</cx:pt>
          <cx:pt idx="1087">32656</cx:pt>
          <cx:pt idx="1088">2863</cx:pt>
          <cx:pt idx="1089">42763</cx:pt>
          <cx:pt idx="1090">942</cx:pt>
          <cx:pt idx="1091">18108</cx:pt>
          <cx:pt idx="1092">4494</cx:pt>
          <cx:pt idx="1093">1425</cx:pt>
          <cx:pt idx="1094">44495</cx:pt>
          <cx:pt idx="1095">8337</cx:pt>
          <cx:pt idx="1096">26761</cx:pt>
          <cx:pt idx="1097">8356</cx:pt>
          <cx:pt idx="1098">245</cx:pt>
          <cx:pt idx="1099">83334</cx:pt>
          <cx:pt idx="1100">7433</cx:pt>
          <cx:pt idx="1101">5236</cx:pt>
          <cx:pt idx="1102">3560</cx:pt>
          <cx:pt idx="1103">1713</cx:pt>
          <cx:pt idx="1104">8012</cx:pt>
          <cx:pt idx="1105">975</cx:pt>
          <cx:pt idx="1106">8321</cx:pt>
          <cx:pt idx="1107">13907</cx:pt>
          <cx:pt idx="1108">26926</cx:pt>
          <cx:pt idx="1109">19867</cx:pt>
          <cx:pt idx="1110">1207</cx:pt>
          <cx:pt idx="1111">9467</cx:pt>
          <cx:pt idx="1112">3056</cx:pt>
          <cx:pt idx="1113">3298</cx:pt>
          <cx:pt idx="1114">3640</cx:pt>
          <cx:pt idx="1115">8272</cx:pt>
          <cx:pt idx="1116">4541</cx:pt>
          <cx:pt idx="1117">20622</cx:pt>
          <cx:pt idx="1118">97748</cx:pt>
          <cx:pt idx="1119">15443</cx:pt>
          <cx:pt idx="1120">8270</cx:pt>
          <cx:pt idx="1121">1814</cx:pt>
          <cx:pt idx="1122">11158</cx:pt>
          <cx:pt idx="1123">4004</cx:pt>
          <cx:pt idx="1124">5070</cx:pt>
          <cx:pt idx="1125">2874</cx:pt>
          <cx:pt idx="1126">136945</cx:pt>
          <cx:pt idx="1127">17820</cx:pt>
          <cx:pt idx="1128">1023</cx:pt>
          <cx:pt idx="1129">5242</cx:pt>
          <cx:pt idx="1130">27374</cx:pt>
          <cx:pt idx="1131">4834</cx:pt>
          <cx:pt idx="1132">155</cx:pt>
          <cx:pt idx="1133">791</cx:pt>
          <cx:pt idx="1134">304</cx:pt>
          <cx:pt idx="1135">176</cx:pt>
          <cx:pt idx="1136">3926</cx:pt>
          <cx:pt idx="1137">4153</cx:pt>
          <cx:pt idx="1138">22270</cx:pt>
          <cx:pt idx="1139">177</cx:pt>
          <cx:pt idx="1140">36067</cx:pt>
          <cx:pt idx="1141">2110</cx:pt>
          <cx:pt idx="1142">2936</cx:pt>
          <cx:pt idx="1143">2127</cx:pt>
          <cx:pt idx="1144">1397</cx:pt>
          <cx:pt idx="1145">2047</cx:pt>
          <cx:pt idx="1146">2814</cx:pt>
          <cx:pt idx="1147">2833</cx:pt>
          <cx:pt idx="1148">20028</cx:pt>
          <cx:pt idx="1149">453497</cx:pt>
          <cx:pt idx="1150">22073</cx:pt>
          <cx:pt idx="1151">204</cx:pt>
          <cx:pt idx="1152">55157</cx:pt>
          <cx:pt idx="1153">15349</cx:pt>
          <cx:pt idx="1154">192590</cx:pt>
          <cx:pt idx="1155">4623</cx:pt>
          <cx:pt idx="1156">6401</cx:pt>
          <cx:pt idx="1157">9794</cx:pt>
          <cx:pt idx="1158">28649</cx:pt>
          <cx:pt idx="1159">3234</cx:pt>
          <cx:pt idx="1160">1066</cx:pt>
          <cx:pt idx="1161">242329</cx:pt>
          <cx:pt idx="1162">577</cx:pt>
          <cx:pt idx="1163">16184</cx:pt>
          <cx:pt idx="1164">785</cx:pt>
          <cx:pt idx="1165">3129</cx:pt>
          <cx:pt idx="1166">998</cx:pt>
          <cx:pt idx="1167">2475</cx:pt>
          <cx:pt idx="1168">33115</cx:pt>
          <cx:pt idx="1169">68567</cx:pt>
          <cx:pt idx="1170">488</cx:pt>
          <cx:pt idx="1171">5510</cx:pt>
          <cx:pt idx="1172">894</cx:pt>
          <cx:pt idx="1173">18699</cx:pt>
          <cx:pt idx="1174">1501</cx:pt>
          <cx:pt idx="1175">3225</cx:pt>
          <cx:pt idx="1176">536</cx:pt>
          <cx:pt idx="1177">360</cx:pt>
          <cx:pt idx="1178">1767</cx:pt>
          <cx:pt idx="1179">3401</cx:pt>
          <cx:pt idx="1180">67</cx:pt>
          <cx:pt idx="1181">1689</cx:pt>
          <cx:pt idx="1182">122</cx:pt>
          <cx:pt idx="1183">1109</cx:pt>
          <cx:pt idx="1184">675</cx:pt>
          <cx:pt idx="1185">2669</cx:pt>
          <cx:pt idx="1186">1215</cx:pt>
          <cx:pt idx="1187">1256</cx:pt>
          <cx:pt idx="1188">6580</cx:pt>
          <cx:pt idx="1189">1232</cx:pt>
          <cx:pt idx="1190">719</cx:pt>
          <cx:pt idx="1191">1944</cx:pt>
          <cx:pt idx="1192">0</cx:pt>
          <cx:pt idx="1193">694</cx:pt>
          <cx:pt idx="1194">633</cx:pt>
          <cx:pt idx="1195">0</cx:pt>
          <cx:pt idx="1196">0</cx:pt>
          <cx:pt idx="1197">389</cx:pt>
          <cx:pt idx="1198">329</cx:pt>
          <cx:pt idx="1199">108</cx:pt>
          <cx:pt idx="1200">82</cx:pt>
          <cx:pt idx="1201">738</cx:pt>
          <cx:pt idx="1202">97</cx:pt>
          <cx:pt idx="1203">140</cx:pt>
          <cx:pt idx="1204">11510</cx:pt>
          <cx:pt idx="1205">6135</cx:pt>
          <cx:pt idx="1206">1856</cx:pt>
          <cx:pt idx="1207">0</cx:pt>
          <cx:pt idx="1208">841</cx:pt>
          <cx:pt idx="1209">1313</cx:pt>
          <cx:pt idx="1210">1392</cx:pt>
          <cx:pt idx="1211">901</cx:pt>
          <cx:pt idx="1212">40834</cx:pt>
          <cx:pt idx="1213">575</cx:pt>
          <cx:pt idx="1214">137</cx:pt>
          <cx:pt idx="1215">253</cx:pt>
          <cx:pt idx="1216">1663</cx:pt>
          <cx:pt idx="1217">1793</cx:pt>
          <cx:pt idx="1218">2473</cx:pt>
          <cx:pt idx="1219">192</cx:pt>
          <cx:pt idx="1220">8551</cx:pt>
          <cx:pt idx="1221">132</cx:pt>
          <cx:pt idx="1222">151</cx:pt>
          <cx:pt idx="1223">240</cx:pt>
          <cx:pt idx="1224">1191</cx:pt>
          <cx:pt idx="1225">843</cx:pt>
          <cx:pt idx="1226">1352</cx:pt>
          <cx:pt idx="1227">34</cx:pt>
          <cx:pt idx="1228">673</cx:pt>
          <cx:pt idx="1229">5660</cx:pt>
          <cx:pt idx="1230">124</cx:pt>
          <cx:pt idx="1231">2013</cx:pt>
          <cx:pt idx="1232">410</cx:pt>
          <cx:pt idx="1233">1285</cx:pt>
          <cx:pt idx="1234">2275</cx:pt>
          <cx:pt idx="1235">4071</cx:pt>
          <cx:pt idx="1236">13562</cx:pt>
          <cx:pt idx="1237">62720</cx:pt>
          <cx:pt idx="1238">4670</cx:pt>
          <cx:pt idx="1239">335190</cx:pt>
          <cx:pt idx="1240">0</cx:pt>
          <cx:pt idx="1241">93968</cx:pt>
          <cx:pt idx="1242">4581</cx:pt>
          <cx:pt idx="1243">12514</cx:pt>
          <cx:pt idx="1244">638</cx:pt>
          <cx:pt idx="1245">13871</cx:pt>
          <cx:pt idx="1246">691</cx:pt>
          <cx:pt idx="1247">4109</cx:pt>
          <cx:pt idx="1248">146</cx:pt>
          <cx:pt idx="1249">3884</cx:pt>
          <cx:pt idx="1250">40</cx:pt>
          <cx:pt idx="1251">3042</cx:pt>
          <cx:pt idx="1252">675</cx:pt>
          <cx:pt idx="1253">9894</cx:pt>
          <cx:pt idx="1254">4969</cx:pt>
          <cx:pt idx="1255">282</cx:pt>
          <cx:pt idx="1256">97</cx:pt>
          <cx:pt idx="1257">140</cx:pt>
          <cx:pt idx="1258">179</cx:pt>
          <cx:pt idx="1259">130</cx:pt>
          <cx:pt idx="1260">781</cx:pt>
          <cx:pt idx="1261">172</cx:pt>
          <cx:pt idx="1262">180</cx:pt>
          <cx:pt idx="1263">270</cx:pt>
          <cx:pt idx="1264">144</cx:pt>
          <cx:pt idx="1265">222</cx:pt>
          <cx:pt idx="1266">123</cx:pt>
          <cx:pt idx="1267">220</cx:pt>
          <cx:pt idx="1268">95</cx:pt>
          <cx:pt idx="1269">149</cx:pt>
          <cx:pt idx="1270">107</cx:pt>
          <cx:pt idx="1271">143</cx:pt>
          <cx:pt idx="1272">333</cx:pt>
          <cx:pt idx="1273">55</cx:pt>
          <cx:pt idx="1274">49</cx:pt>
          <cx:pt idx="1275">163</cx:pt>
          <cx:pt idx="1276">231</cx:pt>
          <cx:pt idx="1277">1545</cx:pt>
          <cx:pt idx="1278">1750</cx:pt>
          <cx:pt idx="1279">3648</cx:pt>
          <cx:pt idx="1280">3737</cx:pt>
          <cx:pt idx="1281">42265</cx:pt>
          <cx:pt idx="1282">290</cx:pt>
          <cx:pt idx="1283">2010</cx:pt>
          <cx:pt idx="1284">528182</cx:pt>
          <cx:pt idx="1285">2447</cx:pt>
          <cx:pt idx="1286">407</cx:pt>
          <cx:pt idx="1287">893</cx:pt>
          <cx:pt idx="1288">2013</cx:pt>
          <cx:pt idx="1289">3195</cx:pt>
          <cx:pt idx="1290">322567</cx:pt>
          <cx:pt idx="1291">1243</cx:pt>
          <cx:pt idx="1292">2602</cx:pt>
          <cx:pt idx="1293">1517</cx:pt>
          <cx:pt idx="1294">1707</cx:pt>
          <cx:pt idx="1295">65298</cx:pt>
          <cx:pt idx="1296">12076</cx:pt>
          <cx:pt idx="1297">32416</cx:pt>
          <cx:pt idx="1298">31129</cx:pt>
          <cx:pt idx="1299">2410</cx:pt>
          <cx:pt idx="1300">112278</cx:pt>
          <cx:pt idx="1301">10814</cx:pt>
          <cx:pt idx="1302">25305</cx:pt>
          <cx:pt idx="1303">41959</cx:pt>
          <cx:pt idx="1304">3761</cx:pt>
          <cx:pt idx="1305">110029</cx:pt>
          <cx:pt idx="1306">35722</cx:pt>
          <cx:pt idx="1307">36248</cx:pt>
          <cx:pt idx="1308">29611</cx:pt>
          <cx:pt idx="1309">90221</cx:pt>
          <cx:pt idx="1310">15385</cx:pt>
          <cx:pt idx="1311">68709</cx:pt>
          <cx:pt idx="1312">78042</cx:pt>
          <cx:pt idx="1313">14235</cx:pt>
          <cx:pt idx="1314">45801</cx:pt>
          <cx:pt idx="1315">53444</cx:pt>
          <cx:pt idx="1316">27224</cx:pt>
          <cx:pt idx="1317">17985</cx:pt>
          <cx:pt idx="1318">34494</cx:pt>
          <cx:pt idx="1319">28465</cx:pt>
          <cx:pt idx="1320">20361</cx:pt>
          <cx:pt idx="1321">45727</cx:pt>
          <cx:pt idx="1322">1638</cx:pt>
          <cx:pt idx="1323">3208</cx:pt>
          <cx:pt idx="1324">3131</cx:pt>
          <cx:pt idx="1325">1994</cx:pt>
          <cx:pt idx="1326">162</cx:pt>
          <cx:pt idx="1327">11069</cx:pt>
          <cx:pt idx="1328">67341</cx:pt>
          <cx:pt idx="1329">17647</cx:pt>
          <cx:pt idx="1330">2149</cx:pt>
          <cx:pt idx="1331">5589</cx:pt>
          <cx:pt idx="1332">2602</cx:pt>
          <cx:pt idx="1333">390</cx:pt>
          <cx:pt idx="1334">3520</cx:pt>
          <cx:pt idx="1335">6848</cx:pt>
          <cx:pt idx="1336">180597</cx:pt>
          <cx:pt idx="1337">3129</cx:pt>
          <cx:pt idx="1338">18519</cx:pt>
          <cx:pt idx="1339">27039</cx:pt>
          <cx:pt idx="1340">26323</cx:pt>
          <cx:pt idx="1341">623</cx:pt>
          <cx:pt idx="1342">5046</cx:pt>
          <cx:pt idx="1343">519</cx:pt>
          <cx:pt idx="1344">1172</cx:pt>
          <cx:pt idx="1345">5734</cx:pt>
          <cx:pt idx="1346">207234</cx:pt>
          <cx:pt idx="1347">22988</cx:pt>
          <cx:pt idx="1348">454</cx:pt>
          <cx:pt idx="1349">1051</cx:pt>
          <cx:pt idx="1350">1557</cx:pt>
          <cx:pt idx="1351">5089</cx:pt>
          <cx:pt idx="1352">10181</cx:pt>
          <cx:pt idx="1353">6093</cx:pt>
          <cx:pt idx="1354">12634</cx:pt>
          <cx:pt idx="1355">5779</cx:pt>
          <cx:pt idx="1356">220869</cx:pt>
          <cx:pt idx="1357">247</cx:pt>
          <cx:pt idx="1358">2661</cx:pt>
          <cx:pt idx="1359">436</cx:pt>
          <cx:pt idx="1360">1027</cx:pt>
          <cx:pt idx="1361">13</cx:pt>
          <cx:pt idx="1362">1713</cx:pt>
          <cx:pt idx="1363">2219</cx:pt>
          <cx:pt idx="1364">29</cx:pt>
          <cx:pt idx="1365">1346</cx:pt>
          <cx:pt idx="1366">31894</cx:pt>
          <cx:pt idx="1367">4290</cx:pt>
          <cx:pt idx="1368">10060</cx:pt>
          <cx:pt idx="1369">2703</cx:pt>
          <cx:pt idx="1370">16114</cx:pt>
          <cx:pt idx="1371">17232</cx:pt>
          <cx:pt idx="1372">3866</cx:pt>
          <cx:pt idx="1373">6483</cx:pt>
          <cx:pt idx="1374">11751</cx:pt>
          <cx:pt idx="1375">3043</cx:pt>
          <cx:pt idx="1376">17728</cx:pt>
          <cx:pt idx="1377">50694</cx:pt>
          <cx:pt idx="1378">845</cx:pt>
          <cx:pt idx="1379">62027</cx:pt>
          <cx:pt idx="1380">3013</cx:pt>
          <cx:pt idx="1381">997</cx:pt>
          <cx:pt idx="1382">1599</cx:pt>
          <cx:pt idx="1383">2414</cx:pt>
          <cx:pt idx="1384">4094</cx:pt>
          <cx:pt idx="1385">8821</cx:pt>
          <cx:pt idx="1386">640</cx:pt>
          <cx:pt idx="1387">1044</cx:pt>
          <cx:pt idx="1388">1890</cx:pt>
          <cx:pt idx="1389">867</cx:pt>
          <cx:pt idx="1390">1547</cx:pt>
          <cx:pt idx="1391">3492</cx:pt>
          <cx:pt idx="1392">2009</cx:pt>
          <cx:pt idx="1393">3289</cx:pt>
          <cx:pt idx="1394">3681</cx:pt>
          <cx:pt idx="1395">3470</cx:pt>
          <cx:pt idx="1396">2053</cx:pt>
          <cx:pt idx="1397">2688</cx:pt>
          <cx:pt idx="1398">3215</cx:pt>
          <cx:pt idx="1399">3112</cx:pt>
          <cx:pt idx="1400">2559</cx:pt>
          <cx:pt idx="1401">1395</cx:pt>
          <cx:pt idx="1402">3114</cx:pt>
          <cx:pt idx="1403">2774</cx:pt>
          <cx:pt idx="1404">3848</cx:pt>
          <cx:pt idx="1405">3034</cx:pt>
          <cx:pt idx="1406">891</cx:pt>
          <cx:pt idx="1407">5658</cx:pt>
          <cx:pt idx="1408">4528</cx:pt>
          <cx:pt idx="1409">211340</cx:pt>
          <cx:pt idx="1410">1430</cx:pt>
          <cx:pt idx="1411">75041</cx:pt>
          <cx:pt idx="1412">343633</cx:pt>
          <cx:pt idx="1413">17330</cx:pt>
          <cx:pt idx="1414">48743</cx:pt>
          <cx:pt idx="1415">6963</cx:pt>
          <cx:pt idx="1416">993</cx:pt>
          <cx:pt idx="1417">23294</cx:pt>
          <cx:pt idx="1418">416</cx:pt>
          <cx:pt idx="1419">1213</cx:pt>
          <cx:pt idx="1420">15801</cx:pt>
          <cx:pt idx="1421">45</cx:pt>
          <cx:pt idx="1422">506</cx:pt>
          <cx:pt idx="1423">4306</cx:pt>
          <cx:pt idx="1424">3396</cx:pt>
          <cx:pt idx="1425">580</cx:pt>
          <cx:pt idx="1426">4828</cx:pt>
          <cx:pt idx="1427">1850</cx:pt>
          <cx:pt idx="1428">1708</cx:pt>
          <cx:pt idx="1429">1295</cx:pt>
          <cx:pt idx="1430">1839</cx:pt>
          <cx:pt idx="1431">1534</cx:pt>
          <cx:pt idx="1432">832</cx:pt>
          <cx:pt idx="1433">138</cx:pt>
          <cx:pt idx="1434">5283</cx:pt>
          <cx:pt idx="1435">4312</cx:pt>
          <cx:pt idx="1436">1904</cx:pt>
          <cx:pt idx="1437">2480</cx:pt>
          <cx:pt idx="1438">5377</cx:pt>
          <cx:pt idx="1439">449</cx:pt>
          <cx:pt idx="1440">991</cx:pt>
          <cx:pt idx="1441">7814</cx:pt>
          <cx:pt idx="1442">1900</cx:pt>
          <cx:pt idx="1443">3955</cx:pt>
          <cx:pt idx="1444">2637</cx:pt>
          <cx:pt idx="1445">1577</cx:pt>
          <cx:pt idx="1446">3803</cx:pt>
          <cx:pt idx="1447">5449</cx:pt>
          <cx:pt idx="1448">11606</cx:pt>
          <cx:pt idx="1449">268</cx:pt>
          <cx:pt idx="1450">185</cx:pt>
          <cx:pt idx="1451">90</cx:pt>
          <cx:pt idx="1452">307</cx:pt>
          <cx:pt idx="1453">485</cx:pt>
          <cx:pt idx="1454">377</cx:pt>
          <cx:pt idx="1455">271</cx:pt>
          <cx:pt idx="1456">224</cx:pt>
          <cx:pt idx="1457">416</cx:pt>
          <cx:pt idx="1458">304</cx:pt>
          <cx:pt idx="1459">617</cx:pt>
          <cx:pt idx="1460">293</cx:pt>
          <cx:pt idx="1461">276</cx:pt>
          <cx:pt idx="1462">240</cx:pt>
          <cx:pt idx="1463">340</cx:pt>
          <cx:pt idx="1464">640</cx:pt>
          <cx:pt idx="1465">472</cx:pt>
          <cx:pt idx="1466">17104</cx:pt>
          <cx:pt idx="1467">4735</cx:pt>
          <cx:pt idx="1468">66</cx:pt>
          <cx:pt idx="1469">8827</cx:pt>
          <cx:pt idx="1470">15843</cx:pt>
          <cx:pt idx="1471">1013</cx:pt>
          <cx:pt idx="1472">3641</cx:pt>
          <cx:pt idx="1473">10669</cx:pt>
          <cx:pt idx="1474">4679</cx:pt>
          <cx:pt idx="1475">3132</cx:pt>
          <cx:pt idx="1476">92</cx:pt>
          <cx:pt idx="1477">26344</cx:pt>
          <cx:pt idx="1478">7822</cx:pt>
          <cx:pt idx="1479">720</cx:pt>
          <cx:pt idx="1480">189</cx:pt>
          <cx:pt idx="1481">1572</cx:pt>
          <cx:pt idx="1482">545</cx:pt>
          <cx:pt idx="1483">309</cx:pt>
          <cx:pt idx="1484">17929</cx:pt>
          <cx:pt idx="1485">2100</cx:pt>
          <cx:pt idx="1486">1742</cx:pt>
          <cx:pt idx="1487">2092</cx:pt>
          <cx:pt idx="1488">1206</cx:pt>
          <cx:pt idx="1489">1159</cx:pt>
          <cx:pt idx="1490">19120</cx:pt>
          <cx:pt idx="1491">2073</cx:pt>
          <cx:pt idx="1492">962</cx:pt>
          <cx:pt idx="1493">2123</cx:pt>
          <cx:pt idx="1494">505</cx:pt>
          <cx:pt idx="1495">14896</cx:pt>
          <cx:pt idx="1496">2154</cx:pt>
          <cx:pt idx="1497">3152</cx:pt>
          <cx:pt idx="1498">13369</cx:pt>
          <cx:pt idx="1499">334</cx:pt>
          <cx:pt idx="1500">837</cx:pt>
          <cx:pt idx="1501">294</cx:pt>
          <cx:pt idx="1502">281</cx:pt>
          <cx:pt idx="1503">480</cx:pt>
          <cx:pt idx="1504">85</cx:pt>
          <cx:pt idx="1505">92</cx:pt>
          <cx:pt idx="1506">93</cx:pt>
          <cx:pt idx="1507">211</cx:pt>
          <cx:pt idx="1508">188</cx:pt>
          <cx:pt idx="1509">2606</cx:pt>
          <cx:pt idx="1510">4514</cx:pt>
          <cx:pt idx="1511">4167</cx:pt>
          <cx:pt idx="1512">1689</cx:pt>
          <cx:pt idx="1513">1232</cx:pt>
          <cx:pt idx="1514">226</cx:pt>
          <cx:pt idx="1515">165932</cx:pt>
          <cx:pt idx="1516">540</cx:pt>
          <cx:pt idx="1517">1129</cx:pt>
          <cx:pt idx="1518">1148</cx:pt>
          <cx:pt idx="1519">38097</cx:pt>
          <cx:pt idx="1520">462</cx:pt>
          <cx:pt idx="1521">1811</cx:pt>
          <cx:pt idx="1522">3900</cx:pt>
          <cx:pt idx="1523">12831</cx:pt>
          <cx:pt idx="1524">51319</cx:pt>
          <cx:pt idx="1525">13759</cx:pt>
          <cx:pt idx="1526">4499</cx:pt>
          <cx:pt idx="1527">780</cx:pt>
          <cx:pt idx="1528">475</cx:pt>
          <cx:pt idx="1529">6441</cx:pt>
          <cx:pt idx="1530">61</cx:pt>
          <cx:pt idx="1531">830</cx:pt>
          <cx:pt idx="1532">6105</cx:pt>
          <cx:pt idx="1533">7063</cx:pt>
          <cx:pt idx="1534">516</cx:pt>
          <cx:pt idx="1535">1116</cx:pt>
          <cx:pt idx="1536">229</cx:pt>
          <cx:pt idx="1537">1388</cx:pt>
          <cx:pt idx="1538">1205</cx:pt>
          <cx:pt idx="1539">2561</cx:pt>
          <cx:pt idx="1540">1658</cx:pt>
          <cx:pt idx="1541">6</cx:pt>
          <cx:pt idx="1542">56</cx:pt>
          <cx:pt idx="1543">684</cx:pt>
          <cx:pt idx="1544">1940</cx:pt>
          <cx:pt idx="1545">223</cx:pt>
          <cx:pt idx="1546">423</cx:pt>
          <cx:pt idx="1547">212</cx:pt>
          <cx:pt idx="1548">407</cx:pt>
          <cx:pt idx="1549">112</cx:pt>
          <cx:pt idx="1550">732</cx:pt>
          <cx:pt idx="1551">170</cx:pt>
          <cx:pt idx="1552">68</cx:pt>
          <cx:pt idx="1553">408</cx:pt>
          <cx:pt idx="1554">690</cx:pt>
          <cx:pt idx="1555">471</cx:pt>
          <cx:pt idx="1556">1006</cx:pt>
          <cx:pt idx="1557">1383</cx:pt>
          <cx:pt idx="1558">5915</cx:pt>
          <cx:pt idx="1559">663</cx:pt>
          <cx:pt idx="1560">1987</cx:pt>
          <cx:pt idx="1561">10676</cx:pt>
          <cx:pt idx="1562">570</cx:pt>
          <cx:pt idx="1563">79</cx:pt>
          <cx:pt idx="1564">21342</cx:pt>
          <cx:pt idx="1565">13976</cx:pt>
          <cx:pt idx="1566">494</cx:pt>
          <cx:pt idx="1567">235</cx:pt>
          <cx:pt idx="1568">396</cx:pt>
          <cx:pt idx="1569">16602</cx:pt>
          <cx:pt idx="1570">26209</cx:pt>
          <cx:pt idx="1571">3570</cx:pt>
          <cx:pt idx="1572">1637</cx:pt>
          <cx:pt idx="1573">109</cx:pt>
          <cx:pt idx="1574">130</cx:pt>
          <cx:pt idx="1575">171</cx:pt>
          <cx:pt idx="1576">31</cx:pt>
          <cx:pt idx="1577">17</cx:pt>
          <cx:pt idx="1578">2341</cx:pt>
          <cx:pt idx="1579">4535</cx:pt>
          <cx:pt idx="1580">147</cx:pt>
          <cx:pt idx="1581">380</cx:pt>
          <cx:pt idx="1582">723</cx:pt>
          <cx:pt idx="1583">388</cx:pt>
          <cx:pt idx="1584">3452</cx:pt>
          <cx:pt idx="1585">9691</cx:pt>
          <cx:pt idx="1586">1000</cx:pt>
          <cx:pt idx="1587">28932</cx:pt>
          <cx:pt idx="1588">5402</cx:pt>
          <cx:pt idx="1589">3591</cx:pt>
          <cx:pt idx="1590">3557</cx:pt>
          <cx:pt idx="1591">27391</cx:pt>
          <cx:pt idx="1592">2919</cx:pt>
          <cx:pt idx="1593">3868</cx:pt>
          <cx:pt idx="1594">1132</cx:pt>
          <cx:pt idx="1595">2974</cx:pt>
          <cx:pt idx="1596">17133</cx:pt>
          <cx:pt idx="1597">7571</cx:pt>
          <cx:pt idx="1598">15840</cx:pt>
          <cx:pt idx="1599">153449</cx:pt>
          <cx:pt idx="1600">662</cx:pt>
          <cx:pt idx="1601">1282</cx:pt>
          <cx:pt idx="1602">743</cx:pt>
          <cx:pt idx="1603">22410</cx:pt>
          <cx:pt idx="1604">10505</cx:pt>
          <cx:pt idx="1605">11136</cx:pt>
          <cx:pt idx="1606">2826</cx:pt>
          <cx:pt idx="1607">6951</cx:pt>
          <cx:pt idx="1608">5400</cx:pt>
          <cx:pt idx="1609">5553</cx:pt>
          <cx:pt idx="1610">4666</cx:pt>
          <cx:pt idx="1611">18399</cx:pt>
          <cx:pt idx="1612">4001</cx:pt>
          <cx:pt idx="1613">4597</cx:pt>
          <cx:pt idx="1614">4785</cx:pt>
          <cx:pt idx="1615">4214</cx:pt>
          <cx:pt idx="1616">7617</cx:pt>
          <cx:pt idx="1617">4708</cx:pt>
          <cx:pt idx="1618">16190</cx:pt>
          <cx:pt idx="1619">3213</cx:pt>
          <cx:pt idx="1620">5258</cx:pt>
          <cx:pt idx="1621">4657</cx:pt>
          <cx:pt idx="1622">4599</cx:pt>
          <cx:pt idx="1623">2652</cx:pt>
          <cx:pt idx="1624">4193</cx:pt>
          <cx:pt idx="1625">6166</cx:pt>
          <cx:pt idx="1626">8095</cx:pt>
          <cx:pt idx="1627">9834</cx:pt>
          <cx:pt idx="1628">76</cx:pt>
          <cx:pt idx="1629">186</cx:pt>
          <cx:pt idx="1630">1023</cx:pt>
          <cx:pt idx="1631">1619</cx:pt>
          <cx:pt idx="1632">1197</cx:pt>
          <cx:pt idx="1633">1788</cx:pt>
          <cx:pt idx="1634">983</cx:pt>
          <cx:pt idx="1635">1121</cx:pt>
          <cx:pt idx="1636">1116</cx:pt>
          <cx:pt idx="1637">779</cx:pt>
          <cx:pt idx="1638">1231</cx:pt>
          <cx:pt idx="1639">911</cx:pt>
          <cx:pt idx="1640">1136</cx:pt>
          <cx:pt idx="1641">987</cx:pt>
          <cx:pt idx="1642">1530</cx:pt>
          <cx:pt idx="1643">744</cx:pt>
          <cx:pt idx="1644">932</cx:pt>
          <cx:pt idx="1645">1991</cx:pt>
          <cx:pt idx="1646">903</cx:pt>
          <cx:pt idx="1647">1577</cx:pt>
          <cx:pt idx="1648">3089</cx:pt>
          <cx:pt idx="1649">2075</cx:pt>
          <cx:pt idx="1650">1202</cx:pt>
          <cx:pt idx="1651">955</cx:pt>
          <cx:pt idx="1652">537</cx:pt>
          <cx:pt idx="1653">370</cx:pt>
          <cx:pt idx="1654">62</cx:pt>
          <cx:pt idx="1655">3753</cx:pt>
          <cx:pt idx="1656">5024</cx:pt>
          <cx:pt idx="1657">3174</cx:pt>
          <cx:pt idx="1658">4414</cx:pt>
          <cx:pt idx="1659">3356</cx:pt>
          <cx:pt idx="1660">14225</cx:pt>
          <cx:pt idx="1661">566</cx:pt>
          <cx:pt idx="1662">988</cx:pt>
          <cx:pt idx="1663">267</cx:pt>
          <cx:pt idx="1664">42</cx:pt>
          <cx:pt idx="1665">2804</cx:pt>
          <cx:pt idx="1666">2521</cx:pt>
          <cx:pt idx="1667">1127</cx:pt>
          <cx:pt idx="1668">180</cx:pt>
          <cx:pt idx="1669">9208</cx:pt>
          <cx:pt idx="1670">470</cx:pt>
          <cx:pt idx="1671">4665</cx:pt>
          <cx:pt idx="1672">7728</cx:pt>
          <cx:pt idx="1673">2213</cx:pt>
          <cx:pt idx="1674">1761</cx:pt>
          <cx:pt idx="1675">8520</cx:pt>
          <cx:pt idx="1676">9179</cx:pt>
          <cx:pt idx="1677">6456</cx:pt>
          <cx:pt idx="1678">8405</cx:pt>
          <cx:pt idx="1679">77454</cx:pt>
          <cx:pt idx="1680">54391</cx:pt>
          <cx:pt idx="1681">3939</cx:pt>
          <cx:pt idx="1682">89556</cx:pt>
          <cx:pt idx="1683">3008</cx:pt>
          <cx:pt idx="1684">3546</cx:pt>
          <cx:pt idx="1685">5127</cx:pt>
          <cx:pt idx="1686">5983</cx:pt>
          <cx:pt idx="1687">2517</cx:pt>
          <cx:pt idx="1688">6144</cx:pt>
          <cx:pt idx="1689">4613</cx:pt>
          <cx:pt idx="1690">56456</cx:pt>
          <cx:pt idx="1691">464211</cx:pt>
          <cx:pt idx="1692">394563</cx:pt>
          <cx:pt idx="1693">26883</cx:pt>
          <cx:pt idx="1694">3861</cx:pt>
          <cx:pt idx="1695">3060</cx:pt>
          <cx:pt idx="1696">7502</cx:pt>
          <cx:pt idx="1697">7012</cx:pt>
          <cx:pt idx="1698">101</cx:pt>
          <cx:pt idx="1699">1512</cx:pt>
          <cx:pt idx="1700">54100</cx:pt>
          <cx:pt idx="1701">1759</cx:pt>
          <cx:pt idx="1702">13451</cx:pt>
          <cx:pt idx="1703">1068</cx:pt>
          <cx:pt idx="1704">8327</cx:pt>
          <cx:pt idx="1705">5618</cx:pt>
          <cx:pt idx="1706">2382</cx:pt>
          <cx:pt idx="1707">8110</cx:pt>
          <cx:pt idx="1708">12207</cx:pt>
          <cx:pt idx="1709">957</cx:pt>
          <cx:pt idx="1710">1699</cx:pt>
          <cx:pt idx="1711">4142</cx:pt>
          <cx:pt idx="1712">2027</cx:pt>
          <cx:pt idx="1713">1652</cx:pt>
          <cx:pt idx="1714">732</cx:pt>
          <cx:pt idx="1715">3590</cx:pt>
          <cx:pt idx="1716">3266</cx:pt>
          <cx:pt idx="1717">1955</cx:pt>
          <cx:pt idx="1718">98</cx:pt>
          <cx:pt idx="1719">222</cx:pt>
          <cx:pt idx="1720">248</cx:pt>
          <cx:pt idx="1721">210</cx:pt>
          <cx:pt idx="1722">438</cx:pt>
          <cx:pt idx="1723">356</cx:pt>
          <cx:pt idx="1724">12782</cx:pt>
          <cx:pt idx="1725">15117</cx:pt>
          <cx:pt idx="1726">5391</cx:pt>
          <cx:pt idx="1727">7613</cx:pt>
          <cx:pt idx="1728">3643</cx:pt>
          <cx:pt idx="1729">2088</cx:pt>
          <cx:pt idx="1730">4838</cx:pt>
          <cx:pt idx="1731">2287</cx:pt>
          <cx:pt idx="1732">3838</cx:pt>
          <cx:pt idx="1733">2213</cx:pt>
          <cx:pt idx="1734">1224</cx:pt>
          <cx:pt idx="1735">993</cx:pt>
          <cx:pt idx="1736">45359</cx:pt>
          <cx:pt idx="1737">32151</cx:pt>
          <cx:pt idx="1738">21085</cx:pt>
          <cx:pt idx="1739">138</cx:pt>
          <cx:pt idx="1740">1312</cx:pt>
          <cx:pt idx="1741">62490</cx:pt>
          <cx:pt idx="1742">3125</cx:pt>
          <cx:pt idx="1743">85542</cx:pt>
          <cx:pt idx="1744">20930</cx:pt>
          <cx:pt idx="1745">589</cx:pt>
          <cx:pt idx="1746">1558</cx:pt>
          <cx:pt idx="1747">1142</cx:pt>
          <cx:pt idx="1748">139</cx:pt>
          <cx:pt idx="1749">1491</cx:pt>
          <cx:pt idx="1750">108</cx:pt>
          <cx:pt idx="1751">1153</cx:pt>
          <cx:pt idx="1752">495</cx:pt>
          <cx:pt idx="1753">651</cx:pt>
          <cx:pt idx="1754">309</cx:pt>
          <cx:pt idx="1755">2048</cx:pt>
          <cx:pt idx="1756">14228</cx:pt>
          <cx:pt idx="1757">63238</cx:pt>
          <cx:pt idx="1758">12989</cx:pt>
          <cx:pt idx="1759">21476</cx:pt>
          <cx:pt idx="1760">844</cx:pt>
          <cx:pt idx="1761">1686</cx:pt>
          <cx:pt idx="1762">1447</cx:pt>
          <cx:pt idx="1763">1116</cx:pt>
          <cx:pt idx="1764">893</cx:pt>
          <cx:pt idx="1765">1180</cx:pt>
          <cx:pt idx="1766">878</cx:pt>
          <cx:pt idx="1767">1040</cx:pt>
          <cx:pt idx="1768">714</cx:pt>
          <cx:pt idx="1769">727</cx:pt>
          <cx:pt idx="1770">2061</cx:pt>
          <cx:pt idx="1771">1787</cx:pt>
          <cx:pt idx="1772">271</cx:pt>
          <cx:pt idx="1773">1274</cx:pt>
          <cx:pt idx="1774">1570</cx:pt>
          <cx:pt idx="1775">9643</cx:pt>
          <cx:pt idx="1776">348</cx:pt>
          <cx:pt idx="1777">445</cx:pt>
          <cx:pt idx="1778">223</cx:pt>
          <cx:pt idx="1779">881</cx:pt>
          <cx:pt idx="1780">275</cx:pt>
          <cx:pt idx="1781">189</cx:pt>
          <cx:pt idx="1782">288</cx:pt>
          <cx:pt idx="1783">213</cx:pt>
          <cx:pt idx="1784">115</cx:pt>
          <cx:pt idx="1785">88</cx:pt>
          <cx:pt idx="1786">31</cx:pt>
          <cx:pt idx="1787">12957</cx:pt>
          <cx:pt idx="1788">2223</cx:pt>
          <cx:pt idx="1789">860</cx:pt>
          <cx:pt idx="1790">2965</cx:pt>
          <cx:pt idx="1791">5989</cx:pt>
          <cx:pt idx="1792">78095</cx:pt>
          <cx:pt idx="1793">2113</cx:pt>
          <cx:pt idx="1794">6262</cx:pt>
          <cx:pt idx="1795">12416</cx:pt>
          <cx:pt idx="1796">24501</cx:pt>
          <cx:pt idx="1797">3638</cx:pt>
          <cx:pt idx="1798">7392</cx:pt>
          <cx:pt idx="1799">1259</cx:pt>
          <cx:pt idx="1800">39759</cx:pt>
          <cx:pt idx="1801">6670</cx:pt>
          <cx:pt idx="1802">8535</cx:pt>
          <cx:pt idx="1803">60248</cx:pt>
          <cx:pt idx="1804">566359</cx:pt>
          <cx:pt idx="1805">24240</cx:pt>
          <cx:pt idx="1806">5223</cx:pt>
          <cx:pt idx="1807">145311</cx:pt>
          <cx:pt idx="1808">1524</cx:pt>
          <cx:pt idx="1809">2990</cx:pt>
          <cx:pt idx="1810">1697</cx:pt>
          <cx:pt idx="1811">1534</cx:pt>
          <cx:pt idx="1812">1675</cx:pt>
          <cx:pt idx="1813">6841</cx:pt>
          <cx:pt idx="1814">12406</cx:pt>
          <cx:pt idx="1815">16</cx:pt>
          <cx:pt idx="1816">1455</cx:pt>
          <cx:pt idx="1817">2201</cx:pt>
          <cx:pt idx="1818">1283</cx:pt>
          <cx:pt idx="1819">787</cx:pt>
          <cx:pt idx="1820">831</cx:pt>
          <cx:pt idx="1821">762</cx:pt>
          <cx:pt idx="1822">791</cx:pt>
          <cx:pt idx="1823">859</cx:pt>
          <cx:pt idx="1824">741</cx:pt>
          <cx:pt idx="1825">878</cx:pt>
          <cx:pt idx="1826">650</cx:pt>
          <cx:pt idx="1827">1004</cx:pt>
          <cx:pt idx="1828">1227</cx:pt>
          <cx:pt idx="1829">922</cx:pt>
          <cx:pt idx="1830">813</cx:pt>
          <cx:pt idx="1831">950</cx:pt>
          <cx:pt idx="1832">876</cx:pt>
          <cx:pt idx="1833">1130</cx:pt>
          <cx:pt idx="1834">1203</cx:pt>
          <cx:pt idx="1835">1140</cx:pt>
          <cx:pt idx="1836">1140</cx:pt>
          <cx:pt idx="1837">2125</cx:pt>
          <cx:pt idx="1838">2152</cx:pt>
          <cx:pt idx="1839">1753</cx:pt>
          <cx:pt idx="1840">1925</cx:pt>
          <cx:pt idx="1841">1485</cx:pt>
          <cx:pt idx="1842">1924</cx:pt>
          <cx:pt idx="1843">1740</cx:pt>
          <cx:pt idx="1844">1739</cx:pt>
          <cx:pt idx="1845">1643</cx:pt>
          <cx:pt idx="1846">1798</cx:pt>
          <cx:pt idx="1847">1601</cx:pt>
          <cx:pt idx="1848">1639</cx:pt>
          <cx:pt idx="1849">1146</cx:pt>
          <cx:pt idx="1850">1196</cx:pt>
          <cx:pt idx="1851">2322</cx:pt>
          <cx:pt idx="1852">1926</cx:pt>
          <cx:pt idx="1853">1696</cx:pt>
          <cx:pt idx="1854">1699</cx:pt>
          <cx:pt idx="1855">1886</cx:pt>
          <cx:pt idx="1856">2052</cx:pt>
          <cx:pt idx="1857">1587</cx:pt>
          <cx:pt idx="1858">1608</cx:pt>
          <cx:pt idx="1859">2091</cx:pt>
          <cx:pt idx="1860">1711</cx:pt>
          <cx:pt idx="1861">3025</cx:pt>
          <cx:pt idx="1862">3825</cx:pt>
          <cx:pt idx="1863">229</cx:pt>
          <cx:pt idx="1864">228</cx:pt>
          <cx:pt idx="1865">267</cx:pt>
          <cx:pt idx="1866">173</cx:pt>
          <cx:pt idx="1867">328</cx:pt>
          <cx:pt idx="1868">350</cx:pt>
          <cx:pt idx="1869">327</cx:pt>
          <cx:pt idx="1870">332</cx:pt>
          <cx:pt idx="1871">161</cx:pt>
          <cx:pt idx="1872">261</cx:pt>
          <cx:pt idx="1873">198</cx:pt>
          <cx:pt idx="1874">13346</cx:pt>
          <cx:pt idx="1875">3276</cx:pt>
          <cx:pt idx="1876">1748</cx:pt>
          <cx:pt idx="1877">336309</cx:pt>
          <cx:pt idx="1878">20107</cx:pt>
          <cx:pt idx="1879">10458</cx:pt>
          <cx:pt idx="1880">34136</cx:pt>
          <cx:pt idx="1881">572233</cx:pt>
          <cx:pt idx="1882">5611</cx:pt>
          <cx:pt idx="1883">9792</cx:pt>
          <cx:pt idx="1884">19031</cx:pt>
          <cx:pt idx="1885">352218</cx:pt>
          <cx:pt idx="1886">146609</cx:pt>
          <cx:pt idx="1887">142307</cx:pt>
          <cx:pt idx="1888">2448</cx:pt>
          <cx:pt idx="1889">1529</cx:pt>
          <cx:pt idx="1890">3604</cx:pt>
          <cx:pt idx="1891">256</cx:pt>
          <cx:pt idx="1892">245</cx:pt>
          <cx:pt idx="1893">574</cx:pt>
          <cx:pt idx="1894">1057</cx:pt>
          <cx:pt idx="1895">143</cx:pt>
          <cx:pt idx="1896">337</cx:pt>
          <cx:pt idx="1897">140</cx:pt>
          <cx:pt idx="1898">129</cx:pt>
          <cx:pt idx="1899">132</cx:pt>
          <cx:pt idx="1900">258</cx:pt>
          <cx:pt idx="1901">303</cx:pt>
          <cx:pt idx="1902">348</cx:pt>
          <cx:pt idx="1903">215</cx:pt>
          <cx:pt idx="1904">364</cx:pt>
          <cx:pt idx="1905">396</cx:pt>
          <cx:pt idx="1906">620</cx:pt>
          <cx:pt idx="1907">402</cx:pt>
          <cx:pt idx="1908">777</cx:pt>
          <cx:pt idx="1909">266</cx:pt>
          <cx:pt idx="1910">211</cx:pt>
          <cx:pt idx="1911">159</cx:pt>
          <cx:pt idx="1912">181</cx:pt>
          <cx:pt idx="1913">134</cx:pt>
          <cx:pt idx="1914">217</cx:pt>
          <cx:pt idx="1915">981</cx:pt>
          <cx:pt idx="1916">995</cx:pt>
          <cx:pt idx="1917">992</cx:pt>
          <cx:pt idx="1918">1233</cx:pt>
          <cx:pt idx="1919">1802</cx:pt>
          <cx:pt idx="1920">1008</cx:pt>
          <cx:pt idx="1921">1297</cx:pt>
          <cx:pt idx="1922">1963</cx:pt>
          <cx:pt idx="1923">1584</cx:pt>
          <cx:pt idx="1924">950</cx:pt>
          <cx:pt idx="1925">1710</cx:pt>
          <cx:pt idx="1926">1944</cx:pt>
          <cx:pt idx="1927">766</cx:pt>
          <cx:pt idx="1928">555</cx:pt>
          <cx:pt idx="1929">551</cx:pt>
          <cx:pt idx="1930">497</cx:pt>
          <cx:pt idx="1931">2666</cx:pt>
          <cx:pt idx="1932">870</cx:pt>
          <cx:pt idx="1933">639</cx:pt>
          <cx:pt idx="1934">357</cx:pt>
          <cx:pt idx="1935">944</cx:pt>
          <cx:pt idx="1936">644</cx:pt>
          <cx:pt idx="1937">325</cx:pt>
          <cx:pt idx="1938">1283</cx:pt>
          <cx:pt idx="1939">764</cx:pt>
          <cx:pt idx="1940">436</cx:pt>
          <cx:pt idx="1941">885</cx:pt>
          <cx:pt idx="1942">473</cx:pt>
          <cx:pt idx="1943">758</cx:pt>
          <cx:pt idx="1944">393</cx:pt>
          <cx:pt idx="1945">1373</cx:pt>
          <cx:pt idx="1946">1153</cx:pt>
          <cx:pt idx="1947">591</cx:pt>
          <cx:pt idx="1948">595</cx:pt>
          <cx:pt idx="1949">695</cx:pt>
          <cx:pt idx="1950">797</cx:pt>
          <cx:pt idx="1951">947</cx:pt>
          <cx:pt idx="1952">905</cx:pt>
          <cx:pt idx="1953">1069</cx:pt>
          <cx:pt idx="1954">359</cx:pt>
          <cx:pt idx="1955">408</cx:pt>
          <cx:pt idx="1956">1064</cx:pt>
          <cx:pt idx="1957">831</cx:pt>
          <cx:pt idx="1958">952</cx:pt>
          <cx:pt idx="1959">580</cx:pt>
          <cx:pt idx="1960">851</cx:pt>
          <cx:pt idx="1961">961</cx:pt>
          <cx:pt idx="1962">15</cx:pt>
          <cx:pt idx="1963">44956</cx:pt>
          <cx:pt idx="1964">4025</cx:pt>
          <cx:pt idx="1965">1456</cx:pt>
          <cx:pt idx="1966">1684</cx:pt>
          <cx:pt idx="1967">2214</cx:pt>
          <cx:pt idx="1968">640</cx:pt>
          <cx:pt idx="1969">28451</cx:pt>
          <cx:pt idx="1970">86457</cx:pt>
          <cx:pt idx="1971">43156</cx:pt>
          <cx:pt idx="1972">5834</cx:pt>
          <cx:pt idx="1973">7859</cx:pt>
          <cx:pt idx="1974">37983</cx:pt>
          <cx:pt idx="1975">3280</cx:pt>
          <cx:pt idx="1976">1449</cx:pt>
          <cx:pt idx="1977">870</cx:pt>
          <cx:pt idx="1978">177</cx:pt>
          <cx:pt idx="1979">2134</cx:pt>
          <cx:pt idx="1980">972</cx:pt>
          <cx:pt idx="1981">2264</cx:pt>
          <cx:pt idx="1982">3730</cx:pt>
          <cx:pt idx="1983">273</cx:pt>
          <cx:pt idx="1984">5171</cx:pt>
          <cx:pt idx="1985">1363</cx:pt>
          <cx:pt idx="1986">1808</cx:pt>
          <cx:pt idx="1987">1952</cx:pt>
          <cx:pt idx="1988">4724</cx:pt>
          <cx:pt idx="1989">10132</cx:pt>
          <cx:pt idx="1990">245</cx:pt>
          <cx:pt idx="1991">1314</cx:pt>
          <cx:pt idx="1992">4239</cx:pt>
          <cx:pt idx="1993">2663</cx:pt>
          <cx:pt idx="1994">1314</cx:pt>
          <cx:pt idx="1995">1029</cx:pt>
          <cx:pt idx="1996">2608</cx:pt>
          <cx:pt idx="1997">2521</cx:pt>
          <cx:pt idx="1998">1912</cx:pt>
          <cx:pt idx="1999">11872</cx:pt>
          <cx:pt idx="2000">10941</cx:pt>
          <cx:pt idx="2001">9608</cx:pt>
          <cx:pt idx="2002">8708</cx:pt>
          <cx:pt idx="2003">2311</cx:pt>
          <cx:pt idx="2004">6974</cx:pt>
          <cx:pt idx="2005">3540</cx:pt>
          <cx:pt idx="2006">39532</cx:pt>
          <cx:pt idx="2007">8941</cx:pt>
          <cx:pt idx="2008">8967</cx:pt>
          <cx:pt idx="2009">3575</cx:pt>
          <cx:pt idx="2010">4547</cx:pt>
          <cx:pt idx="2011">14932</cx:pt>
          <cx:pt idx="2012">454332</cx:pt>
          <cx:pt idx="2013">1032</cx:pt>
          <cx:pt idx="2014">4819</cx:pt>
          <cx:pt idx="2015">5344</cx:pt>
          <cx:pt idx="2016">12330</cx:pt>
          <cx:pt idx="2017">4291</cx:pt>
          <cx:pt idx="2018">8121</cx:pt>
          <cx:pt idx="2019">12390</cx:pt>
          <cx:pt idx="2020">10553</cx:pt>
          <cx:pt idx="2021">29492</cx:pt>
          <cx:pt idx="2022">24765</cx:pt>
          <cx:pt idx="2023">13352</cx:pt>
          <cx:pt idx="2024">251</cx:pt>
          <cx:pt idx="2025">1413</cx:pt>
          <cx:pt idx="2026">1975</cx:pt>
          <cx:pt idx="2027">3959</cx:pt>
          <cx:pt idx="2028">370</cx:pt>
          <cx:pt idx="2029">7086</cx:pt>
          <cx:pt idx="2030">1709</cx:pt>
          <cx:pt idx="2031">28975</cx:pt>
          <cx:pt idx="2032">3502</cx:pt>
          <cx:pt idx="2033">8233</cx:pt>
          <cx:pt idx="2034">38217</cx:pt>
          <cx:pt idx="2035">583</cx:pt>
          <cx:pt idx="2036">2972</cx:pt>
          <cx:pt idx="2037">5043</cx:pt>
          <cx:pt idx="2038">2087</cx:pt>
          <cx:pt idx="2039">4884</cx:pt>
          <cx:pt idx="2040">3506</cx:pt>
          <cx:pt idx="2041">7167</cx:pt>
          <cx:pt idx="2042">6086</cx:pt>
          <cx:pt idx="2043">50780</cx:pt>
          <cx:pt idx="2044">9260</cx:pt>
          <cx:pt idx="2045">3165</cx:pt>
          <cx:pt idx="2046">2423</cx:pt>
          <cx:pt idx="2047">41533</cx:pt>
          <cx:pt idx="2048">891</cx:pt>
          <cx:pt idx="2049">716</cx:pt>
          <cx:pt idx="2050">7484</cx:pt>
          <cx:pt idx="2051">6900</cx:pt>
          <cx:pt idx="2052">9666</cx:pt>
          <cx:pt idx="2053">47413</cx:pt>
          <cx:pt idx="2054">712</cx:pt>
          <cx:pt idx="2055">20189</cx:pt>
          <cx:pt idx="2056">1956</cx:pt>
          <cx:pt idx="2057">5871</cx:pt>
          <cx:pt idx="2058">1510</cx:pt>
          <cx:pt idx="2059">934</cx:pt>
          <cx:pt idx="2060">21652</cx:pt>
          <cx:pt idx="2061">14702</cx:pt>
          <cx:pt idx="2062">11559</cx:pt>
          <cx:pt idx="2063">10161</cx:pt>
          <cx:pt idx="2064">1352</cx:pt>
          <cx:pt idx="2065">27639</cx:pt>
          <cx:pt idx="2066">11046</cx:pt>
          <cx:pt idx="2067">18567</cx:pt>
          <cx:pt idx="2068">16515</cx:pt>
          <cx:pt idx="2069">24947</cx:pt>
          <cx:pt idx="2070">18226</cx:pt>
          <cx:pt idx="2071">9820</cx:pt>
          <cx:pt idx="2072">2638</cx:pt>
          <cx:pt idx="2073">4351</cx:pt>
          <cx:pt idx="2074">4085</cx:pt>
          <cx:pt idx="2075">5370</cx:pt>
          <cx:pt idx="2076">7386</cx:pt>
          <cx:pt idx="2077">8181</cx:pt>
          <cx:pt idx="2078">10739</cx:pt>
          <cx:pt idx="2079">742862</cx:pt>
          <cx:pt idx="2080">311603</cx:pt>
          <cx:pt idx="2081">5367</cx:pt>
          <cx:pt idx="2082">800717</cx:pt>
          <cx:pt idx="2083">454300</cx:pt>
          <cx:pt idx="2084">501118</cx:pt>
          <cx:pt idx="2085">717374</cx:pt>
          <cx:pt idx="2086">652948</cx:pt>
          <cx:pt idx="2087">1209913</cx:pt>
          <cx:pt idx="2088">9104</cx:pt>
          <cx:pt idx="2089">11178</cx:pt>
          <cx:pt idx="2090">4057</cx:pt>
          <cx:pt idx="2091">47342</cx:pt>
          <cx:pt idx="2092">29200</cx:pt>
          <cx:pt idx="2093">5066</cx:pt>
          <cx:pt idx="2094">2654</cx:pt>
          <cx:pt idx="2095">46314</cx:pt>
          <cx:pt idx="2096">1992</cx:pt>
          <cx:pt idx="2097">54680</cx:pt>
          <cx:pt idx="2098">915424</cx:pt>
          <cx:pt idx="2099">20761</cx:pt>
          <cx:pt idx="2100">9528</cx:pt>
          <cx:pt idx="2101">3480</cx:pt>
          <cx:pt idx="2102">1742</cx:pt>
          <cx:pt idx="2103">332</cx:pt>
          <cx:pt idx="2104">24801</cx:pt>
          <cx:pt idx="2105">20026</cx:pt>
          <cx:pt idx="2106">2629</cx:pt>
          <cx:pt idx="2107">1821</cx:pt>
          <cx:pt idx="2108">51053</cx:pt>
          <cx:pt idx="2109">26770</cx:pt>
          <cx:pt idx="2110">41549</cx:pt>
          <cx:pt idx="2111">418</cx:pt>
          <cx:pt idx="2112">342279</cx:pt>
          <cx:pt idx="2113">2329</cx:pt>
          <cx:pt idx="2114">8781</cx:pt>
          <cx:pt idx="2115">3919</cx:pt>
          <cx:pt idx="2116">2080</cx:pt>
          <cx:pt idx="2117">1961</cx:pt>
          <cx:pt idx="2118">328465</cx:pt>
          <cx:pt idx="2119">411</cx:pt>
          <cx:pt idx="2120">10691</cx:pt>
          <cx:pt idx="2121">873</cx:pt>
          <cx:pt idx="2122">2655</cx:pt>
          <cx:pt idx="2123">2310</cx:pt>
          <cx:pt idx="2124">732</cx:pt>
          <cx:pt idx="2125">870</cx:pt>
          <cx:pt idx="2126">1040</cx:pt>
          <cx:pt idx="2127">150</cx:pt>
          <cx:pt idx="2128">7116</cx:pt>
          <cx:pt idx="2129">29155</cx:pt>
          <cx:pt idx="2130">41637</cx:pt>
          <cx:pt idx="2131">5371</cx:pt>
          <cx:pt idx="2132">894</cx:pt>
          <cx:pt idx="2133">341123</cx:pt>
          <cx:pt idx="2134">11997</cx:pt>
          <cx:pt idx="2135">1475</cx:pt>
          <cx:pt idx="2136">3146</cx:pt>
          <cx:pt idx="2137">2631</cx:pt>
          <cx:pt idx="2138">12942</cx:pt>
          <cx:pt idx="2139">2401</cx:pt>
          <cx:pt idx="2140">2806</cx:pt>
          <cx:pt idx="2141">32780</cx:pt>
          <cx:pt idx="2142">10673</cx:pt>
          <cx:pt idx="2143">11297</cx:pt>
          <cx:pt idx="2144">5892</cx:pt>
          <cx:pt idx="2145">1724</cx:pt>
          <cx:pt idx="2146">8724</cx:pt>
          <cx:pt idx="2147">65689</cx:pt>
          <cx:pt idx="2148">8268</cx:pt>
          <cx:pt idx="2149">5278</cx:pt>
          <cx:pt idx="2150">16434</cx:pt>
          <cx:pt idx="2151">44397</cx:pt>
          <cx:pt idx="2152">4762</cx:pt>
          <cx:pt idx="2153">490</cx:pt>
          <cx:pt idx="2154">1773</cx:pt>
          <cx:pt idx="2155">1479</cx:pt>
          <cx:pt idx="2156">997</cx:pt>
          <cx:pt idx="2157">714</cx:pt>
          <cx:pt idx="2158">38776</cx:pt>
          <cx:pt idx="2159">300</cx:pt>
          <cx:pt idx="2160">13703</cx:pt>
          <cx:pt idx="2161">1211</cx:pt>
          <cx:pt idx="2162">783</cx:pt>
          <cx:pt idx="2163">1321</cx:pt>
          <cx:pt idx="2164">4198</cx:pt>
          <cx:pt idx="2165">144903</cx:pt>
          <cx:pt idx="2166">383</cx:pt>
          <cx:pt idx="2167">755</cx:pt>
          <cx:pt idx="2168">108</cx:pt>
          <cx:pt idx="2169">682</cx:pt>
          <cx:pt idx="2170">371</cx:pt>
          <cx:pt idx="2171">868</cx:pt>
          <cx:pt idx="2172">188</cx:pt>
          <cx:pt idx="2173">757</cx:pt>
          <cx:pt idx="2174">483</cx:pt>
          <cx:pt idx="2175">265</cx:pt>
          <cx:pt idx="2176">1185</cx:pt>
          <cx:pt idx="2177">274</cx:pt>
          <cx:pt idx="2178">915</cx:pt>
          <cx:pt idx="2179">329</cx:pt>
          <cx:pt idx="2180">371</cx:pt>
          <cx:pt idx="2181">483</cx:pt>
          <cx:pt idx="2182">318</cx:pt>
          <cx:pt idx="2183">777</cx:pt>
          <cx:pt idx="2184">839</cx:pt>
          <cx:pt idx="2185">806</cx:pt>
          <cx:pt idx="2186">484</cx:pt>
          <cx:pt idx="2187">687</cx:pt>
          <cx:pt idx="2188">466</cx:pt>
          <cx:pt idx="2189">331</cx:pt>
          <cx:pt idx="2190">478</cx:pt>
          <cx:pt idx="2191">482</cx:pt>
          <cx:pt idx="2192">645</cx:pt>
          <cx:pt idx="2193">499</cx:pt>
          <cx:pt idx="2194">1038</cx:pt>
          <cx:pt idx="2195">671</cx:pt>
          <cx:pt idx="2196">1660</cx:pt>
          <cx:pt idx="2197">381</cx:pt>
          <cx:pt idx="2198">930</cx:pt>
          <cx:pt idx="2199">389</cx:pt>
          <cx:pt idx="2200">729</cx:pt>
          <cx:pt idx="2201">1033</cx:pt>
          <cx:pt idx="2202">1838</cx:pt>
          <cx:pt idx="2203">611</cx:pt>
          <cx:pt idx="2204">648</cx:pt>
          <cx:pt idx="2205">770</cx:pt>
          <cx:pt idx="2206">511</cx:pt>
          <cx:pt idx="2207">651</cx:pt>
          <cx:pt idx="2208">588</cx:pt>
          <cx:pt idx="2209">510</cx:pt>
          <cx:pt idx="2210">805</cx:pt>
          <cx:pt idx="2211">404</cx:pt>
          <cx:pt idx="2212">739</cx:pt>
          <cx:pt idx="2213">761</cx:pt>
          <cx:pt idx="2214">456</cx:pt>
          <cx:pt idx="2215">3218</cx:pt>
          <cx:pt idx="2216">2107</cx:pt>
          <cx:pt idx="2217">1248</cx:pt>
          <cx:pt idx="2218">1131</cx:pt>
          <cx:pt idx="2219">743</cx:pt>
          <cx:pt idx="2220">730</cx:pt>
          <cx:pt idx="2221">1698</cx:pt>
          <cx:pt idx="2222">1022</cx:pt>
          <cx:pt idx="2223">456</cx:pt>
          <cx:pt idx="2224">709</cx:pt>
          <cx:pt idx="2225">673</cx:pt>
          <cx:pt idx="2226">3487</cx:pt>
          <cx:pt idx="2227">678</cx:pt>
          <cx:pt idx="2228">2123</cx:pt>
          <cx:pt idx="2229">798</cx:pt>
          <cx:pt idx="2230">744</cx:pt>
          <cx:pt idx="2231">743</cx:pt>
          <cx:pt idx="2232">762</cx:pt>
          <cx:pt idx="2233">895</cx:pt>
          <cx:pt idx="2234">1180</cx:pt>
          <cx:pt idx="2235">530</cx:pt>
          <cx:pt idx="2236">1161</cx:pt>
          <cx:pt idx="2237">1095</cx:pt>
          <cx:pt idx="2238">763</cx:pt>
          <cx:pt idx="2239">599</cx:pt>
          <cx:pt idx="2240">1056</cx:pt>
          <cx:pt idx="2241">634</cx:pt>
          <cx:pt idx="2242">977</cx:pt>
          <cx:pt idx="2243">443</cx:pt>
          <cx:pt idx="2244">547</cx:pt>
          <cx:pt idx="2245">383</cx:pt>
          <cx:pt idx="2246">548</cx:pt>
          <cx:pt idx="2247">773</cx:pt>
          <cx:pt idx="2248">24625</cx:pt>
          <cx:pt idx="2249">165</cx:pt>
          <cx:pt idx="2250">78</cx:pt>
          <cx:pt idx="2251">247139</cx:pt>
          <cx:pt idx="2252">49895</cx:pt>
          <cx:pt idx="2253">347724</cx:pt>
          <cx:pt idx="2254">5807</cx:pt>
          <cx:pt idx="2255">115248</cx:pt>
          <cx:pt idx="2256">37766</cx:pt>
          <cx:pt idx="2257">88442</cx:pt>
          <cx:pt idx="2258">26295</cx:pt>
          <cx:pt idx="2259">3694</cx:pt>
          <cx:pt idx="2260">39627</cx:pt>
          <cx:pt idx="2261">10131</cx:pt>
          <cx:pt idx="2262">2797</cx:pt>
          <cx:pt idx="2263">11917</cx:pt>
          <cx:pt idx="2264">232277</cx:pt>
          <cx:pt idx="2265">25814</cx:pt>
          <cx:pt idx="2266">5897</cx:pt>
          <cx:pt idx="2267">40339</cx:pt>
          <cx:pt idx="2268">1121</cx:pt>
          <cx:pt idx="2269">1720</cx:pt>
          <cx:pt idx="2270">431</cx:pt>
          <cx:pt idx="2271">2899</cx:pt>
          <cx:pt idx="2272">22464</cx:pt>
          <cx:pt idx="2273">3755</cx:pt>
          <cx:pt idx="2274">724</cx:pt>
          <cx:pt idx="2275">7203</cx:pt>
          <cx:pt idx="2276">42</cx:pt>
          <cx:pt idx="2277">196</cx:pt>
          <cx:pt idx="2278">2793</cx:pt>
          <cx:pt idx="2279">1082</cx:pt>
          <cx:pt idx="2280">739</cx:pt>
          <cx:pt idx="2281">119</cx:pt>
          <cx:pt idx="2282">158</cx:pt>
          <cx:pt idx="2283">130</cx:pt>
          <cx:pt idx="2284">173</cx:pt>
          <cx:pt idx="2285">184</cx:pt>
          <cx:pt idx="2286">184</cx:pt>
          <cx:pt idx="2287">303</cx:pt>
          <cx:pt idx="2288">256</cx:pt>
          <cx:pt idx="2289">260</cx:pt>
          <cx:pt idx="2290">190</cx:pt>
          <cx:pt idx="2291">90</cx:pt>
          <cx:pt idx="2292">246</cx:pt>
          <cx:pt idx="2293">689</cx:pt>
          <cx:pt idx="2294">1065</cx:pt>
          <cx:pt idx="2295">4652</cx:pt>
          <cx:pt idx="2296">416</cx:pt>
          <cx:pt idx="2297">798</cx:pt>
          <cx:pt idx="2298">6324</cx:pt>
          <cx:pt idx="2299">184</cx:pt>
          <cx:pt idx="2300">227</cx:pt>
          <cx:pt idx="2301">656</cx:pt>
          <cx:pt idx="2302">140</cx:pt>
          <cx:pt idx="2303">143</cx:pt>
          <cx:pt idx="2304">808</cx:pt>
          <cx:pt idx="2305">71</cx:pt>
          <cx:pt idx="2306">2232</cx:pt>
          <cx:pt idx="2307">1584</cx:pt>
          <cx:pt idx="2308">1687</cx:pt>
          <cx:pt idx="2309">888</cx:pt>
          <cx:pt idx="2310">1631</cx:pt>
          <cx:pt idx="2311">1118</cx:pt>
          <cx:pt idx="2312">605</cx:pt>
          <cx:pt idx="2313">3429</cx:pt>
          <cx:pt idx="2314">145</cx:pt>
          <cx:pt idx="2315">486</cx:pt>
          <cx:pt idx="2316">650</cx:pt>
          <cx:pt idx="2317">731</cx:pt>
          <cx:pt idx="2318">731</cx:pt>
          <cx:pt idx="2319">692</cx:pt>
          <cx:pt idx="2320">804</cx:pt>
          <cx:pt idx="2321">772</cx:pt>
          <cx:pt idx="2322">1050</cx:pt>
          <cx:pt idx="2323">1146</cx:pt>
          <cx:pt idx="2324">1097</cx:pt>
          <cx:pt idx="2325">1376</cx:pt>
          <cx:pt idx="2326">1338</cx:pt>
          <cx:pt idx="2327">1913</cx:pt>
          <cx:pt idx="2328">14649</cx:pt>
          <cx:pt idx="2329">148</cx:pt>
          <cx:pt idx="2330">730</cx:pt>
          <cx:pt idx="2331">9061</cx:pt>
          <cx:pt idx="2332">579870</cx:pt>
          <cx:pt idx="2333">462596</cx:pt>
          <cx:pt idx="2334">4438</cx:pt>
          <cx:pt idx="2335">6345</cx:pt>
          <cx:pt idx="2336">3831</cx:pt>
          <cx:pt idx="2337">3701</cx:pt>
          <cx:pt idx="2338">23624</cx:pt>
          <cx:pt idx="2339">2645</cx:pt>
          <cx:pt idx="2340">2320</cx:pt>
          <cx:pt idx="2341">956</cx:pt>
          <cx:pt idx="2342">3707</cx:pt>
          <cx:pt idx="2343">13528</cx:pt>
          <cx:pt idx="2344">5529</cx:pt>
          <cx:pt idx="2345">3249</cx:pt>
          <cx:pt idx="2346">269</cx:pt>
          <cx:pt idx="2347">5715</cx:pt>
          <cx:pt idx="2348">309</cx:pt>
          <cx:pt idx="2349">8562</cx:pt>
          <cx:pt idx="2350">248</cx:pt>
          <cx:pt idx="2351">5437</cx:pt>
          <cx:pt idx="2352">878</cx:pt>
          <cx:pt idx="2353">522</cx:pt>
          <cx:pt idx="2354">3867</cx:pt>
          <cx:pt idx="2355">1213</cx:pt>
          <cx:pt idx="2356">5078</cx:pt>
          <cx:pt idx="2357">8910</cx:pt>
          <cx:pt idx="2358">14871</cx:pt>
          <cx:pt idx="2359">10002</cx:pt>
          <cx:pt idx="2360">8912</cx:pt>
          <cx:pt idx="2361">1313</cx:pt>
          <cx:pt idx="2362">2542</cx:pt>
          <cx:pt idx="2363">477</cx:pt>
          <cx:pt idx="2364">777</cx:pt>
          <cx:pt idx="2365">3392</cx:pt>
          <cx:pt idx="2366">1216</cx:pt>
          <cx:pt idx="2367">163</cx:pt>
          <cx:pt idx="2368">459</cx:pt>
          <cx:pt idx="2369">1004</cx:pt>
          <cx:pt idx="2370">4530</cx:pt>
          <cx:pt idx="2371">977</cx:pt>
          <cx:pt idx="2372">1761</cx:pt>
          <cx:pt idx="2373">1033</cx:pt>
          <cx:pt idx="2374">2051</cx:pt>
          <cx:pt idx="2375">2710</cx:pt>
          <cx:pt idx="2376">13477</cx:pt>
          <cx:pt idx="2377">1128</cx:pt>
          <cx:pt idx="2378">5248</cx:pt>
          <cx:pt idx="2379">6003</cx:pt>
          <cx:pt idx="2380">10584</cx:pt>
          <cx:pt idx="2381">1031</cx:pt>
          <cx:pt idx="2382">2200</cx:pt>
          <cx:pt idx="2383">1722</cx:pt>
          <cx:pt idx="2384">4603</cx:pt>
          <cx:pt idx="2385">3593</cx:pt>
          <cx:pt idx="2386">82</cx:pt>
          <cx:pt idx="2387">4080</cx:pt>
          <cx:pt idx="2388">534</cx:pt>
          <cx:pt idx="2389">173</cx:pt>
          <cx:pt idx="2390">662</cx:pt>
          <cx:pt idx="2391">13908</cx:pt>
          <cx:pt idx="2392">1128</cx:pt>
          <cx:pt idx="2393">1281</cx:pt>
          <cx:pt idx="2394">3911</cx:pt>
          <cx:pt idx="2395">2731</cx:pt>
          <cx:pt idx="2396">1028</cx:pt>
          <cx:pt idx="2397">1010</cx:pt>
          <cx:pt idx="2398">1119</cx:pt>
          <cx:pt idx="2399">402</cx:pt>
          <cx:pt idx="2400">498</cx:pt>
          <cx:pt idx="2401">1031</cx:pt>
          <cx:pt idx="2402">5068</cx:pt>
          <cx:pt idx="2403">654</cx:pt>
          <cx:pt idx="2404">1177</cx:pt>
          <cx:pt idx="2405">546</cx:pt>
          <cx:pt idx="2406">2717</cx:pt>
          <cx:pt idx="2407">1188</cx:pt>
          <cx:pt idx="2408">1411</cx:pt>
          <cx:pt idx="2409">1800</cx:pt>
          <cx:pt idx="2410">205</cx:pt>
          <cx:pt idx="2411">1580</cx:pt>
          <cx:pt idx="2412">430</cx:pt>
          <cx:pt idx="2413">2024</cx:pt>
          <cx:pt idx="2414">2477</cx:pt>
          <cx:pt idx="2415">609</cx:pt>
          <cx:pt idx="2416">1714</cx:pt>
          <cx:pt idx="2417">1950</cx:pt>
          <cx:pt idx="2418">2462</cx:pt>
          <cx:pt idx="2419">1425</cx:pt>
          <cx:pt idx="2420">1058</cx:pt>
          <cx:pt idx="2421">1015</cx:pt>
          <cx:pt idx="2422">807</cx:pt>
          <cx:pt idx="2423">970</cx:pt>
          <cx:pt idx="2424">12816</cx:pt>
          <cx:pt idx="2425">1199</cx:pt>
          <cx:pt idx="2426">617</cx:pt>
          <cx:pt idx="2427">401</cx:pt>
          <cx:pt idx="2428">8948</cx:pt>
          <cx:pt idx="2429">206</cx:pt>
          <cx:pt idx="2430">697</cx:pt>
          <cx:pt idx="2431">459</cx:pt>
          <cx:pt idx="2432">949</cx:pt>
          <cx:pt idx="2433">324</cx:pt>
          <cx:pt idx="2434">286</cx:pt>
          <cx:pt idx="2435">650</cx:pt>
          <cx:pt idx="2436">14330</cx:pt>
          <cx:pt idx="2437">2113</cx:pt>
          <cx:pt idx="2438">335</cx:pt>
          <cx:pt idx="2439">355</cx:pt>
          <cx:pt idx="2440">185</cx:pt>
          <cx:pt idx="2441">520</cx:pt>
          <cx:pt idx="2442">703</cx:pt>
          <cx:pt idx="2443">37</cx:pt>
          <cx:pt idx="2444">267</cx:pt>
          <cx:pt idx="2445">666</cx:pt>
          <cx:pt idx="2446">489</cx:pt>
          <cx:pt idx="2447">226</cx:pt>
          <cx:pt idx="2448">131</cx:pt>
          <cx:pt idx="2449">866</cx:pt>
          <cx:pt idx="2450">320</cx:pt>
          <cx:pt idx="2451">353</cx:pt>
          <cx:pt idx="2452">1358</cx:pt>
          <cx:pt idx="2453">315</cx:pt>
          <cx:pt idx="2454">895</cx:pt>
          <cx:pt idx="2455">189</cx:pt>
          <cx:pt idx="2456">24797</cx:pt>
          <cx:pt idx="2457">421</cx:pt>
          <cx:pt idx="2458">1085</cx:pt>
          <cx:pt idx="2459">1703</cx:pt>
          <cx:pt idx="2460">4601</cx:pt>
          <cx:pt idx="2461">1587</cx:pt>
          <cx:pt idx="2462">1473</cx:pt>
          <cx:pt idx="2463">29</cx:pt>
          <cx:pt idx="2464">17</cx:pt>
          <cx:pt idx="2465">1140</cx:pt>
          <cx:pt idx="2466">330</cx:pt>
          <cx:pt idx="2467">159</cx:pt>
          <cx:pt idx="2468">395</cx:pt>
          <cx:pt idx="2469">1712</cx:pt>
          <cx:pt idx="2470">637</cx:pt>
          <cx:pt idx="2471">972</cx:pt>
          <cx:pt idx="2472">4520</cx:pt>
          <cx:pt idx="2473">300</cx:pt>
          <cx:pt idx="2474">3234</cx:pt>
          <cx:pt idx="2475">2228</cx:pt>
          <cx:pt idx="2476">18481</cx:pt>
          <cx:pt idx="2477">736</cx:pt>
          <cx:pt idx="2478">2405</cx:pt>
          <cx:pt idx="2479">151016</cx:pt>
          <cx:pt idx="2480">7713</cx:pt>
          <cx:pt idx="2481">793</cx:pt>
          <cx:pt idx="2482">42129</cx:pt>
          <cx:pt idx="2483">14312</cx:pt>
          <cx:pt idx="2484">3362</cx:pt>
          <cx:pt idx="2485">2293</cx:pt>
          <cx:pt idx="2486">152</cx:pt>
          <cx:pt idx="2487">31736</cx:pt>
          <cx:pt idx="2488">7431</cx:pt>
          <cx:pt idx="2489">15360</cx:pt>
          <cx:pt idx="2490">12981</cx:pt>
          <cx:pt idx="2491">588</cx:pt>
          <cx:pt idx="2492">53962</cx:pt>
          <cx:pt idx="2493">1466</cx:pt>
          <cx:pt idx="2494">3170</cx:pt>
          <cx:pt idx="2495">2161</cx:pt>
          <cx:pt idx="2496">1226</cx:pt>
          <cx:pt idx="2497">8143</cx:pt>
          <cx:pt idx="2498">7605</cx:pt>
          <cx:pt idx="2499">5012</cx:pt>
          <cx:pt idx="2500">2592</cx:pt>
          <cx:pt idx="2501">2080</cx:pt>
          <cx:pt idx="2502">3500</cx:pt>
          <cx:pt idx="2503">1515</cx:pt>
          <cx:pt idx="2504">1879</cx:pt>
          <cx:pt idx="2505">1694</cx:pt>
          <cx:pt idx="2506">1902</cx:pt>
          <cx:pt idx="2507">3785</cx:pt>
          <cx:pt idx="2508">4116</cx:pt>
          <cx:pt idx="2509">1789</cx:pt>
          <cx:pt idx="2510">3874</cx:pt>
          <cx:pt idx="2511">12251</cx:pt>
          <cx:pt idx="2512">2368</cx:pt>
          <cx:pt idx="2513">155</cx:pt>
          <cx:pt idx="2514">2187</cx:pt>
          <cx:pt idx="2515">1710</cx:pt>
          <cx:pt idx="2516">1769</cx:pt>
          <cx:pt idx="2517">2298</cx:pt>
          <cx:pt idx="2518">3051</cx:pt>
          <cx:pt idx="2519">5004</cx:pt>
          <cx:pt idx="2520">1865</cx:pt>
          <cx:pt idx="2521">1848</cx:pt>
          <cx:pt idx="2522">2553</cx:pt>
          <cx:pt idx="2523">4482</cx:pt>
          <cx:pt idx="2524">2217</cx:pt>
          <cx:pt idx="2525">3559</cx:pt>
          <cx:pt idx="2526">2686</cx:pt>
          <cx:pt idx="2527">1857</cx:pt>
          <cx:pt idx="2528">1180</cx:pt>
          <cx:pt idx="2529">1824</cx:pt>
          <cx:pt idx="2530">1665</cx:pt>
          <cx:pt idx="2531">3271</cx:pt>
          <cx:pt idx="2532">2164</cx:pt>
          <cx:pt idx="2533">6726</cx:pt>
          <cx:pt idx="2534">1335</cx:pt>
          <cx:pt idx="2535">2750</cx:pt>
          <cx:pt idx="2536">2338</cx:pt>
          <cx:pt idx="2537">2427</cx:pt>
          <cx:pt idx="2538">3460</cx:pt>
          <cx:pt idx="2539">3795</cx:pt>
          <cx:pt idx="2540">1839</cx:pt>
          <cx:pt idx="2541">1523</cx:pt>
          <cx:pt idx="2542">903</cx:pt>
          <cx:pt idx="2543">4486</cx:pt>
          <cx:pt idx="2544">3301</cx:pt>
          <cx:pt idx="2545">873</cx:pt>
          <cx:pt idx="2546">1473</cx:pt>
          <cx:pt idx="2547">6708</cx:pt>
          <cx:pt idx="2548">3297</cx:pt>
          <cx:pt idx="2549">2070</cx:pt>
          <cx:pt idx="2550">4538</cx:pt>
          <cx:pt idx="2551">2293</cx:pt>
          <cx:pt idx="2552">4938</cx:pt>
          <cx:pt idx="2553">3261</cx:pt>
          <cx:pt idx="2554">1224</cx:pt>
          <cx:pt idx="2555">2301</cx:pt>
          <cx:pt idx="2556">2148</cx:pt>
          <cx:pt idx="2557">5932</cx:pt>
          <cx:pt idx="2558">1234</cx:pt>
          <cx:pt idx="2559">777</cx:pt>
          <cx:pt idx="2560">4621</cx:pt>
          <cx:pt idx="2561">2246</cx:pt>
          <cx:pt idx="2562">949</cx:pt>
          <cx:pt idx="2563">3281</cx:pt>
          <cx:pt idx="2564">3106</cx:pt>
          <cx:pt idx="2565">1508</cx:pt>
          <cx:pt idx="2566">6931</cx:pt>
          <cx:pt idx="2567">8451</cx:pt>
          <cx:pt idx="2568">2263</cx:pt>
          <cx:pt idx="2569">2938</cx:pt>
          <cx:pt idx="2570">3191</cx:pt>
          <cx:pt idx="2571">3085</cx:pt>
          <cx:pt idx="2572">1485</cx:pt>
          <cx:pt idx="2573">2416</cx:pt>
          <cx:pt idx="2574">2672</cx:pt>
          <cx:pt idx="2575">2756</cx:pt>
          <cx:pt idx="2576">2892</cx:pt>
          <cx:pt idx="2577">2476</cx:pt>
          <cx:pt idx="2578">3678</cx:pt>
          <cx:pt idx="2579">2813</cx:pt>
          <cx:pt idx="2580">10038</cx:pt>
          <cx:pt idx="2581">1643</cx:pt>
          <cx:pt idx="2582">1191</cx:pt>
          <cx:pt idx="2583">1878</cx:pt>
          <cx:pt idx="2584">976</cx:pt>
          <cx:pt idx="2585">1074</cx:pt>
          <cx:pt idx="2586">2018</cx:pt>
          <cx:pt idx="2587">93049</cx:pt>
          <cx:pt idx="2588">20839</cx:pt>
          <cx:pt idx="2589">582</cx:pt>
          <cx:pt idx="2590">31890</cx:pt>
          <cx:pt idx="2591">320</cx:pt>
          <cx:pt idx="2592">62</cx:pt>
          <cx:pt idx="2593">2010</cx:pt>
          <cx:pt idx="2594">9383</cx:pt>
          <cx:pt idx="2595">27397</cx:pt>
          <cx:pt idx="2596">14011</cx:pt>
          <cx:pt idx="2597">48068</cx:pt>
          <cx:pt idx="2598">9919</cx:pt>
          <cx:pt idx="2599">99570</cx:pt>
          <cx:pt idx="2600">12873</cx:pt>
          <cx:pt idx="2601">3750</cx:pt>
          <cx:pt idx="2602">21537</cx:pt>
          <cx:pt idx="2603">4264</cx:pt>
          <cx:pt idx="2604">94194</cx:pt>
          <cx:pt idx="2605">21413</cx:pt>
          <cx:pt idx="2606">825</cx:pt>
          <cx:pt idx="2607">2542</cx:pt>
          <cx:pt idx="2608">7550</cx:pt>
          <cx:pt idx="2609">4532</cx:pt>
          <cx:pt idx="2610">308</cx:pt>
          <cx:pt idx="2611">70791</cx:pt>
          <cx:pt idx="2612">4759</cx:pt>
          <cx:pt idx="2613">323919</cx:pt>
          <cx:pt idx="2614">586</cx:pt>
          <cx:pt idx="2615">504</cx:pt>
          <cx:pt idx="2616">484</cx:pt>
          <cx:pt idx="2617">543</cx:pt>
          <cx:pt idx="2618">573</cx:pt>
          <cx:pt idx="2619">667</cx:pt>
          <cx:pt idx="2620">722</cx:pt>
          <cx:pt idx="2621">867</cx:pt>
          <cx:pt idx="2622">559</cx:pt>
          <cx:pt idx="2623">737</cx:pt>
          <cx:pt idx="2624">1037</cx:pt>
          <cx:pt idx="2625">883</cx:pt>
          <cx:pt idx="2626">820</cx:pt>
          <cx:pt idx="2627">879</cx:pt>
          <cx:pt idx="2628">824</cx:pt>
          <cx:pt idx="2629">1063</cx:pt>
          <cx:pt idx="2630">2153</cx:pt>
          <cx:pt idx="2631">743</cx:pt>
          <cx:pt idx="2632">685</cx:pt>
          <cx:pt idx="2633">681</cx:pt>
          <cx:pt idx="2634">635</cx:pt>
          <cx:pt idx="2635">1169</cx:pt>
          <cx:pt idx="2636">21096</cx:pt>
          <cx:pt idx="2637">127421</cx:pt>
          <cx:pt idx="2638">675</cx:pt>
          <cx:pt idx="2639">94</cx:pt>
          <cx:pt idx="2640">3620</cx:pt>
          <cx:pt idx="2641">1158</cx:pt>
          <cx:pt idx="2642">122</cx:pt>
          <cx:pt idx="2643">223</cx:pt>
          <cx:pt idx="2644">633</cx:pt>
          <cx:pt idx="2645">7467</cx:pt>
          <cx:pt idx="2646">684</cx:pt>
          <cx:pt idx="2647">493</cx:pt>
          <cx:pt idx="2648">269</cx:pt>
          <cx:pt idx="2649">22349</cx:pt>
          <cx:pt idx="2650">37379</cx:pt>
          <cx:pt idx="2651">3903</cx:pt>
          <cx:pt idx="2652">7790</cx:pt>
          <cx:pt idx="2653">161</cx:pt>
          <cx:pt idx="2654">10298</cx:pt>
          <cx:pt idx="2655">771</cx:pt>
          <cx:pt idx="2656">1022</cx:pt>
          <cx:pt idx="2657">223</cx:pt>
          <cx:pt idx="2658">350923</cx:pt>
          <cx:pt idx="2659">96536</cx:pt>
          <cx:pt idx="2660">210599</cx:pt>
          <cx:pt idx="2661">4480</cx:pt>
          <cx:pt idx="2662">312</cx:pt>
          <cx:pt idx="2663">14</cx:pt>
          <cx:pt idx="2664">844</cx:pt>
          <cx:pt idx="2665">1781</cx:pt>
          <cx:pt idx="2666">415</cx:pt>
          <cx:pt idx="2667">25064</cx:pt>
          <cx:pt idx="2668">780170</cx:pt>
          <cx:pt idx="2669">121856</cx:pt>
          <cx:pt idx="2670">3104</cx:pt>
          <cx:pt idx="2671">2953</cx:pt>
          <cx:pt idx="2672">2280</cx:pt>
          <cx:pt idx="2673">679</cx:pt>
          <cx:pt idx="2674">6617</cx:pt>
          <cx:pt idx="2675">2632</cx:pt>
          <cx:pt idx="2676">152471</cx:pt>
          <cx:pt idx="2677">39294</cx:pt>
          <cx:pt idx="2678">43265</cx:pt>
          <cx:pt idx="2679">59657</cx:pt>
          <cx:pt idx="2680">207564</cx:pt>
          <cx:pt idx="2681">55714</cx:pt>
          <cx:pt idx="2682">30806</cx:pt>
          <cx:pt idx="2683">6483</cx:pt>
          <cx:pt idx="2684">595</cx:pt>
          <cx:pt idx="2685">191</cx:pt>
          <cx:pt idx="2686">850</cx:pt>
          <cx:pt idx="2687">5875</cx:pt>
          <cx:pt idx="2688">16</cx:pt>
          <cx:pt idx="2689">23</cx:pt>
          <cx:pt idx="2690">13</cx:pt>
          <cx:pt idx="2691">41</cx:pt>
          <cx:pt idx="2692">43</cx:pt>
          <cx:pt idx="2693">19</cx:pt>
          <cx:pt idx="2694">13</cx:pt>
          <cx:pt idx="2695">21806</cx:pt>
          <cx:pt idx="2696">3696</cx:pt>
          <cx:pt idx="2697">1323</cx:pt>
          <cx:pt idx="2698">57982</cx:pt>
          <cx:pt idx="2699">67300</cx:pt>
          <cx:pt idx="2700">1998</cx:pt>
          <cx:pt idx="2701">15949</cx:pt>
          <cx:pt idx="2702">3661</cx:pt>
          <cx:pt idx="2703">6662</cx:pt>
          <cx:pt idx="2704">23404</cx:pt>
          <cx:pt idx="2705">7088</cx:pt>
          <cx:pt idx="2706">23259</cx:pt>
          <cx:pt idx="2707">8715</cx:pt>
          <cx:pt idx="2708">11637</cx:pt>
          <cx:pt idx="2709">1267</cx:pt>
          <cx:pt idx="2710">128</cx:pt>
          <cx:pt idx="2711">239</cx:pt>
          <cx:pt idx="2712">3807</cx:pt>
          <cx:pt idx="2713">86</cx:pt>
          <cx:pt idx="2714">1192</cx:pt>
          <cx:pt idx="2715">535</cx:pt>
          <cx:pt idx="2716">6435</cx:pt>
          <cx:pt idx="2717">1632</cx:pt>
          <cx:pt idx="2718">15</cx:pt>
          <cx:pt idx="2719">503</cx:pt>
          <cx:pt idx="2720">1172</cx:pt>
          <cx:pt idx="2721">1712</cx:pt>
          <cx:pt idx="2722">147</cx:pt>
          <cx:pt idx="2723">194</cx:pt>
          <cx:pt idx="2724">201</cx:pt>
          <cx:pt idx="2725">1866</cx:pt>
          <cx:pt idx="2726">2591</cx:pt>
          <cx:pt idx="2727">64675</cx:pt>
          <cx:pt idx="2728">49552</cx:pt>
          <cx:pt idx="2729">80735</cx:pt>
          <cx:pt idx="2730">86026</cx:pt>
          <cx:pt idx="2731">5704</cx:pt>
          <cx:pt idx="2732">68833</cx:pt>
          <cx:pt idx="2733">28555</cx:pt>
          <cx:pt idx="2734">32422</cx:pt>
          <cx:pt idx="2735">1099</cx:pt>
          <cx:pt idx="2736">2900</cx:pt>
          <cx:pt idx="2737">8975</cx:pt>
          <cx:pt idx="2738">2139</cx:pt>
          <cx:pt idx="2739">45476</cx:pt>
          <cx:pt idx="2740">7297</cx:pt>
          <cx:pt idx="2741">3496</cx:pt>
          <cx:pt idx="2742">44839</cx:pt>
          <cx:pt idx="2743">484</cx:pt>
          <cx:pt idx="2744">4366</cx:pt>
          <cx:pt idx="2745">204</cx:pt>
          <cx:pt idx="2746">1066</cx:pt>
          <cx:pt idx="2747">21255</cx:pt>
          <cx:pt idx="2748">147995</cx:pt>
          <cx:pt idx="2749">13605</cx:pt>
          <cx:pt idx="2750">11338</cx:pt>
          <cx:pt idx="2751">11080</cx:pt>
          <cx:pt idx="2752">254881</cx:pt>
          <cx:pt idx="2753">4191</cx:pt>
          <cx:pt idx="2754">137</cx:pt>
          <cx:pt idx="2755">142</cx:pt>
          <cx:pt idx="2756">1920</cx:pt>
          <cx:pt idx="2757">1733</cx:pt>
          <cx:pt idx="2758">6514</cx:pt>
          <cx:pt idx="2759">6373</cx:pt>
          <cx:pt idx="2760">60017</cx:pt>
          <cx:pt idx="2761">28509</cx:pt>
          <cx:pt idx="2762">19929</cx:pt>
          <cx:pt idx="2763">16792</cx:pt>
          <cx:pt idx="2764">19975</cx:pt>
          <cx:pt idx="2765">45620</cx:pt>
          <cx:pt idx="2766">89045</cx:pt>
          <cx:pt idx="2767">123527</cx:pt>
          <cx:pt idx="2768">112510</cx:pt>
          <cx:pt idx="2769">30484</cx:pt>
          <cx:pt idx="2770">65845</cx:pt>
          <cx:pt idx="2771">58534</cx:pt>
          <cx:pt idx="2772">51107</cx:pt>
          <cx:pt idx="2773">92559</cx:pt>
          <cx:pt idx="2774">87751</cx:pt>
          <cx:pt idx="2775">63699</cx:pt>
          <cx:pt idx="2776">108022</cx:pt>
          <cx:pt idx="2777">129247</cx:pt>
          <cx:pt idx="2778">117527</cx:pt>
          <cx:pt idx="2779">124815</cx:pt>
          <cx:pt idx="2780">37976</cx:pt>
          <cx:pt idx="2781">186514</cx:pt>
          <cx:pt idx="2782">79689</cx:pt>
          <cx:pt idx="2783">80128</cx:pt>
          <cx:pt idx="2784">59877</cx:pt>
          <cx:pt idx="2785">110661</cx:pt>
          <cx:pt idx="2786">94704</cx:pt>
          <cx:pt idx="2787">63455</cx:pt>
          <cx:pt idx="2788">98911</cx:pt>
          <cx:pt idx="2789">67270</cx:pt>
          <cx:pt idx="2790">153123</cx:pt>
          <cx:pt idx="2791">442</cx:pt>
          <cx:pt idx="2792">1578</cx:pt>
          <cx:pt idx="2793">872</cx:pt>
          <cx:pt idx="2794">1058</cx:pt>
          <cx:pt idx="2795">385066</cx:pt>
          <cx:pt idx="2796">17738</cx:pt>
          <cx:pt idx="2797">46546</cx:pt>
          <cx:pt idx="2798">3471</cx:pt>
          <cx:pt idx="2799">231096</cx:pt>
          <cx:pt idx="2800">239</cx:pt>
          <cx:pt idx="2801">1258</cx:pt>
          <cx:pt idx="2802">23617</cx:pt>
          <cx:pt idx="2803">22016</cx:pt>
          <cx:pt idx="2804">17283</cx:pt>
          <cx:pt idx="2805">5026</cx:pt>
          <cx:pt idx="2806">34819</cx:pt>
          <cx:pt idx="2807">4101</cx:pt>
          <cx:pt idx="2808">2496</cx:pt>
          <cx:pt idx="2809">21799</cx:pt>
          <cx:pt idx="2810">70247</cx:pt>
          <cx:pt idx="2811">234300</cx:pt>
          <cx:pt idx="2812">584</cx:pt>
          <cx:pt idx="2813">105840</cx:pt>
          <cx:pt idx="2814">33466</cx:pt>
          <cx:pt idx="2815">137628</cx:pt>
          <cx:pt idx="2816">18367</cx:pt>
          <cx:pt idx="2817">4690</cx:pt>
          <cx:pt idx="2818">0</cx:pt>
          <cx:pt idx="2819">1403</cx:pt>
          <cx:pt idx="2820">160104</cx:pt>
          <cx:pt idx="2821">2595</cx:pt>
          <cx:pt idx="2822">3380</cx:pt>
          <cx:pt idx="2823">10263</cx:pt>
          <cx:pt idx="2824">1879</cx:pt>
          <cx:pt idx="2825">5134</cx:pt>
          <cx:pt idx="2826">7546</cx:pt>
          <cx:pt idx="2827">2517</cx:pt>
          <cx:pt idx="2828">2576</cx:pt>
          <cx:pt idx="2829">1156</cx:pt>
          <cx:pt idx="2830">3131</cx:pt>
          <cx:pt idx="2831">1767</cx:pt>
          <cx:pt idx="2832">1415</cx:pt>
          <cx:pt idx="2833">2142</cx:pt>
          <cx:pt idx="2834">2931</cx:pt>
          <cx:pt idx="2835">65947</cx:pt>
          <cx:pt idx="2836">45842</cx:pt>
          <cx:pt idx="2837">7921</cx:pt>
          <cx:pt idx="2838">7267</cx:pt>
          <cx:pt idx="2839">6252</cx:pt>
          <cx:pt idx="2840">4813</cx:pt>
          <cx:pt idx="2841">4491</cx:pt>
          <cx:pt idx="2842">1174</cx:pt>
          <cx:pt idx="2843">820</cx:pt>
          <cx:pt idx="2844">15277</cx:pt>
          <cx:pt idx="2845">1319</cx:pt>
          <cx:pt idx="2846">12615</cx:pt>
          <cx:pt idx="2847">521</cx:pt>
          <cx:pt idx="2848">5499</cx:pt>
          <cx:pt idx="2849">3798</cx:pt>
          <cx:pt idx="2850">5744</cx:pt>
          <cx:pt idx="2851">3758</cx:pt>
          <cx:pt idx="2852">2347</cx:pt>
          <cx:pt idx="2853">128</cx:pt>
          <cx:pt idx="2854">53</cx:pt>
          <cx:pt idx="2855">772</cx:pt>
          <cx:pt idx="2856">910</cx:pt>
          <cx:pt idx="2857">122</cx:pt>
          <cx:pt idx="2858">13291</cx:pt>
          <cx:pt idx="2859">473</cx:pt>
          <cx:pt idx="2860">970</cx:pt>
          <cx:pt idx="2861">609</cx:pt>
          <cx:pt idx="2862">1936</cx:pt>
          <cx:pt idx="2863">13474</cx:pt>
          <cx:pt idx="2864">34186</cx:pt>
          <cx:pt idx="2865">34335</cx:pt>
          <cx:pt idx="2866">71081</cx:pt>
          <cx:pt idx="2867">4042</cx:pt>
          <cx:pt idx="2868">2895</cx:pt>
          <cx:pt idx="2869">8060</cx:pt>
          <cx:pt idx="2870">503</cx:pt>
          <cx:pt idx="2871">6642</cx:pt>
          <cx:pt idx="2872">3956</cx:pt>
          <cx:pt idx="2873">936</cx:pt>
          <cx:pt idx="2874">7689</cx:pt>
          <cx:pt idx="2875">256024</cx:pt>
          <cx:pt idx="2876">15710</cx:pt>
          <cx:pt idx="2877">13466</cx:pt>
          <cx:pt idx="2878">2145</cx:pt>
          <cx:pt idx="2879">119939</cx:pt>
          <cx:pt idx="2880">10378</cx:pt>
          <cx:pt idx="2881">2019</cx:pt>
          <cx:pt idx="2882">870</cx:pt>
          <cx:pt idx="2883">430</cx:pt>
          <cx:pt idx="2884">1391</cx:pt>
          <cx:pt idx="2885">366</cx:pt>
          <cx:pt idx="2886">1073</cx:pt>
          <cx:pt idx="2887">806</cx:pt>
          <cx:pt idx="2888">1319</cx:pt>
          <cx:pt idx="2889">626</cx:pt>
          <cx:pt idx="2890">2506</cx:pt>
          <cx:pt idx="2891">34048</cx:pt>
          <cx:pt idx="2892">22459</cx:pt>
          <cx:pt idx="2893">9384</cx:pt>
          <cx:pt idx="2894">6125</cx:pt>
          <cx:pt idx="2895">992</cx:pt>
          <cx:pt idx="2896">3862</cx:pt>
          <cx:pt idx="2897">7949</cx:pt>
          <cx:pt idx="2898">7778</cx:pt>
          <cx:pt idx="2899">7412</cx:pt>
          <cx:pt idx="2900">8686</cx:pt>
          <cx:pt idx="2901">5128</cx:pt>
          <cx:pt idx="2902">6943</cx:pt>
          <cx:pt idx="2903">8576</cx:pt>
          <cx:pt idx="2904">5424</cx:pt>
          <cx:pt idx="2905">8563</cx:pt>
          <cx:pt idx="2906">1103</cx:pt>
          <cx:pt idx="2907">20005</cx:pt>
          <cx:pt idx="2908">5092</cx:pt>
          <cx:pt idx="2909">6805</cx:pt>
          <cx:pt idx="2910">1173</cx:pt>
          <cx:pt idx="2911">4057</cx:pt>
          <cx:pt idx="2912">7769</cx:pt>
          <cx:pt idx="2913">6262</cx:pt>
          <cx:pt idx="2914">7457</cx:pt>
          <cx:pt idx="2915">106</cx:pt>
          <cx:pt idx="2916">135</cx:pt>
          <cx:pt idx="2917">84</cx:pt>
          <cx:pt idx="2918">209</cx:pt>
          <cx:pt idx="2919">612</cx:pt>
          <cx:pt idx="2920">2202</cx:pt>
          <cx:pt idx="2921">103620</cx:pt>
          <cx:pt idx="2922">60887</cx:pt>
          <cx:pt idx="2923">2878</cx:pt>
          <cx:pt idx="2924">5719</cx:pt>
          <cx:pt idx="2925">2216</cx:pt>
          <cx:pt idx="2926">14366</cx:pt>
          <cx:pt idx="2927">12885</cx:pt>
          <cx:pt idx="2928">14404</cx:pt>
          <cx:pt idx="2929">350</cx:pt>
          <cx:pt idx="2930">473</cx:pt>
          <cx:pt idx="2931">12247</cx:pt>
          <cx:pt idx="2932">22177</cx:pt>
          <cx:pt idx="2933">9789</cx:pt>
          <cx:pt idx="2934">13416</cx:pt>
          <cx:pt idx="2935">325</cx:pt>
          <cx:pt idx="2936">4578</cx:pt>
          <cx:pt idx="2937">12895</cx:pt>
          <cx:pt idx="2938">30812</cx:pt>
          <cx:pt idx="2939">4203</cx:pt>
          <cx:pt idx="2940">3407</cx:pt>
          <cx:pt idx="2941">7596</cx:pt>
          <cx:pt idx="2942">1137</cx:pt>
          <cx:pt idx="2943">2840</cx:pt>
          <cx:pt idx="2944">2798</cx:pt>
          <cx:pt idx="2945">133</cx:pt>
          <cx:pt idx="2946">6545</cx:pt>
          <cx:pt idx="2947">4903</cx:pt>
          <cx:pt idx="2948">1536</cx:pt>
          <cx:pt idx="2949">402232</cx:pt>
          <cx:pt idx="2950">2566</cx:pt>
          <cx:pt idx="2951">1658</cx:pt>
          <cx:pt idx="2952">14494</cx:pt>
          <cx:pt idx="2953">13764</cx:pt>
          <cx:pt idx="2954">3962</cx:pt>
          <cx:pt idx="2955">884</cx:pt>
          <cx:pt idx="2956">65177</cx:pt>
          <cx:pt idx="2957">1769</cx:pt>
          <cx:pt idx="2958">454</cx:pt>
          <cx:pt idx="2959">812</cx:pt>
          <cx:pt idx="2960">11323</cx:pt>
          <cx:pt idx="2961">33636</cx:pt>
          <cx:pt idx="2962">14435</cx:pt>
          <cx:pt idx="2963">3653</cx:pt>
          <cx:pt idx="2964">2814</cx:pt>
          <cx:pt idx="2965">1665</cx:pt>
          <cx:pt idx="2966">1585</cx:pt>
          <cx:pt idx="2967">678</cx:pt>
          <cx:pt idx="2968">3211</cx:pt>
          <cx:pt idx="2969">4941</cx:pt>
          <cx:pt idx="2970">2583</cx:pt>
          <cx:pt idx="2971">5399</cx:pt>
          <cx:pt idx="2972">1731</cx:pt>
          <cx:pt idx="2973">7553</cx:pt>
          <cx:pt idx="2974">4033</cx:pt>
          <cx:pt idx="2975">32909</cx:pt>
          <cx:pt idx="2976">5258</cx:pt>
          <cx:pt idx="2977">22545</cx:pt>
          <cx:pt idx="2978">12623</cx:pt>
          <cx:pt idx="2979">148246</cx:pt>
          <cx:pt idx="2980">28566</cx:pt>
          <cx:pt idx="2981">14796</cx:pt>
          <cx:pt idx="2982">11795</cx:pt>
          <cx:pt idx="2983">6973</cx:pt>
          <cx:pt idx="2984">424724</cx:pt>
          <cx:pt idx="2985">122031</cx:pt>
          <cx:pt idx="2986">1321</cx:pt>
          <cx:pt idx="2987">4715</cx:pt>
          <cx:pt idx="2988">64168</cx:pt>
          <cx:pt idx="2989">512</cx:pt>
          <cx:pt idx="2990">779</cx:pt>
          <cx:pt idx="2991">457</cx:pt>
          <cx:pt idx="2992">92</cx:pt>
          <cx:pt idx="2993">119</cx:pt>
          <cx:pt idx="2994">2521</cx:pt>
          <cx:pt idx="2995">1012</cx:pt>
          <cx:pt idx="2996">1099</cx:pt>
          <cx:pt idx="2997">1200</cx:pt>
          <cx:pt idx="2998">1067</cx:pt>
          <cx:pt idx="2999">994</cx:pt>
          <cx:pt idx="3000">1202</cx:pt>
          <cx:pt idx="3001">916</cx:pt>
          <cx:pt idx="3002">925</cx:pt>
          <cx:pt idx="3003">1657</cx:pt>
          <cx:pt idx="3004">1228</cx:pt>
          <cx:pt idx="3005">10889</cx:pt>
          <cx:pt idx="3006">41691</cx:pt>
          <cx:pt idx="3007">41493</cx:pt>
          <cx:pt idx="3008">98513</cx:pt>
          <cx:pt idx="3009">148462</cx:pt>
          <cx:pt idx="3010">163853</cx:pt>
          <cx:pt idx="3011">125027</cx:pt>
          <cx:pt idx="3012">278597</cx:pt>
          <cx:pt idx="3013">7689</cx:pt>
          <cx:pt idx="3014">5517</cx:pt>
          <cx:pt idx="3015">7888</cx:pt>
          <cx:pt idx="3016">8275</cx:pt>
          <cx:pt idx="3017">1428</cx:pt>
          <cx:pt idx="3018">2108</cx:pt>
          <cx:pt idx="3019">446</cx:pt>
          <cx:pt idx="3020">8321</cx:pt>
          <cx:pt idx="3021">293</cx:pt>
          <cx:pt idx="3022">1586</cx:pt>
          <cx:pt idx="3023">467</cx:pt>
          <cx:pt idx="3024">556</cx:pt>
          <cx:pt idx="3025">434</cx:pt>
          <cx:pt idx="3026">1156</cx:pt>
          <cx:pt idx="3027">480</cx:pt>
          <cx:pt idx="3028">83763</cx:pt>
          <cx:pt idx="3029">141499</cx:pt>
          <cx:pt idx="3030">3784</cx:pt>
          <cx:pt idx="3031">6374</cx:pt>
          <cx:pt idx="3032">3888</cx:pt>
          <cx:pt idx="3033">249</cx:pt>
          <cx:pt idx="3034">8056</cx:pt>
          <cx:pt idx="3035">48740</cx:pt>
          <cx:pt idx="3036">4410</cx:pt>
          <cx:pt idx="3037">2320</cx:pt>
          <cx:pt idx="3038">5785</cx:pt>
          <cx:pt idx="3039">12867</cx:pt>
          <cx:pt idx="3040">1442</cx:pt>
          <cx:pt idx="3041">1777</cx:pt>
          <cx:pt idx="3042">440</cx:pt>
          <cx:pt idx="3043">868</cx:pt>
          <cx:pt idx="3044">1129</cx:pt>
          <cx:pt idx="3045">590</cx:pt>
          <cx:pt idx="3046">37</cx:pt>
          <cx:pt idx="3047">77</cx:pt>
          <cx:pt idx="3048">30</cx:pt>
          <cx:pt idx="3049">20</cx:pt>
          <cx:pt idx="3050">157</cx:pt>
          <cx:pt idx="3051">113</cx:pt>
          <cx:pt idx="3052">64</cx:pt>
          <cx:pt idx="3053">8</cx:pt>
          <cx:pt idx="3054">657</cx:pt>
          <cx:pt idx="3055">383</cx:pt>
          <cx:pt idx="3056">358</cx:pt>
          <cx:pt idx="3057">450</cx:pt>
          <cx:pt idx="3058">480</cx:pt>
          <cx:pt idx="3059">199</cx:pt>
          <cx:pt idx="3060">678</cx:pt>
          <cx:pt idx="3061">653</cx:pt>
          <cx:pt idx="3062">304</cx:pt>
          <cx:pt idx="3063">1877</cx:pt>
          <cx:pt idx="3064">246</cx:pt>
          <cx:pt idx="3065">297</cx:pt>
          <cx:pt idx="3066">1105</cx:pt>
          <cx:pt idx="3067">830</cx:pt>
          <cx:pt idx="3068">630</cx:pt>
          <cx:pt idx="3069">247</cx:pt>
          <cx:pt idx="3070">280</cx:pt>
          <cx:pt idx="3071">452</cx:pt>
          <cx:pt idx="3072">322</cx:pt>
          <cx:pt idx="3073">355</cx:pt>
          <cx:pt idx="3074">340</cx:pt>
          <cx:pt idx="3075">478</cx:pt>
          <cx:pt idx="3076">318</cx:pt>
          <cx:pt idx="3077">809</cx:pt>
          <cx:pt idx="3078">557</cx:pt>
          <cx:pt idx="3079">185</cx:pt>
          <cx:pt idx="3080">4931</cx:pt>
          <cx:pt idx="3081">4681</cx:pt>
          <cx:pt idx="3082">16777</cx:pt>
          <cx:pt idx="3083">3130</cx:pt>
          <cx:pt idx="3084">844</cx:pt>
          <cx:pt idx="3085">1156</cx:pt>
          <cx:pt idx="3086">345</cx:pt>
          <cx:pt idx="3087">43529</cx:pt>
          <cx:pt idx="3088">717</cx:pt>
          <cx:pt idx="3089">3354</cx:pt>
          <cx:pt idx="3090">2646</cx:pt>
          <cx:pt idx="3091">6670</cx:pt>
          <cx:pt idx="3092">3348</cx:pt>
          <cx:pt idx="3093">6915</cx:pt>
          <cx:pt idx="3094">1318</cx:pt>
          <cx:pt idx="3095">465</cx:pt>
          <cx:pt idx="3096">83</cx:pt>
          <cx:pt idx="3097">263</cx:pt>
          <cx:pt idx="3098">534</cx:pt>
          <cx:pt idx="3099">422</cx:pt>
          <cx:pt idx="3100">8949</cx:pt>
          <cx:pt idx="3101">690</cx:pt>
          <cx:pt idx="3102">8371</cx:pt>
          <cx:pt idx="3103">3296</cx:pt>
          <cx:pt idx="3104">908</cx:pt>
          <cx:pt idx="3105">836</cx:pt>
          <cx:pt idx="3106">29778</cx:pt>
          <cx:pt idx="3107">4689</cx:pt>
          <cx:pt idx="3108">4208</cx:pt>
          <cx:pt idx="3109">35838</cx:pt>
          <cx:pt idx="3110">4466</cx:pt>
          <cx:pt idx="3111">45828</cx:pt>
          <cx:pt idx="3112">3959</cx:pt>
          <cx:pt idx="3113">17305</cx:pt>
          <cx:pt idx="3114">54640</cx:pt>
          <cx:pt idx="3115">22531</cx:pt>
          <cx:pt idx="3116">17776</cx:pt>
          <cx:pt idx="3117">21504</cx:pt>
          <cx:pt idx="3118">10850</cx:pt>
          <cx:pt idx="3119">13130</cx:pt>
          <cx:pt idx="3120">8552</cx:pt>
          <cx:pt idx="3121">1519</cx:pt>
          <cx:pt idx="3122">5781</cx:pt>
          <cx:pt idx="3123">35510</cx:pt>
          <cx:pt idx="3124">11236</cx:pt>
          <cx:pt idx="3125">16306</cx:pt>
          <cx:pt idx="3126">2771</cx:pt>
          <cx:pt idx="3127">103959</cx:pt>
          <cx:pt idx="3128">13793</cx:pt>
          <cx:pt idx="3129">7383</cx:pt>
          <cx:pt idx="3130">4212</cx:pt>
          <cx:pt idx="3131">21045</cx:pt>
          <cx:pt idx="3132">46133</cx:pt>
          <cx:pt idx="3133">7753</cx:pt>
          <cx:pt idx="3134">14485</cx:pt>
          <cx:pt idx="3135">2264</cx:pt>
          <cx:pt idx="3136">598</cx:pt>
          <cx:pt idx="3137">3286</cx:pt>
          <cx:pt idx="3138">1914</cx:pt>
          <cx:pt idx="3139">3577</cx:pt>
          <cx:pt idx="3140">7243</cx:pt>
          <cx:pt idx="3141">13729</cx:pt>
          <cx:pt idx="3142">672</cx:pt>
          <cx:pt idx="3143">7953</cx:pt>
          <cx:pt idx="3144">7837</cx:pt>
          <cx:pt idx="3145">104746</cx:pt>
          <cx:pt idx="3146">2802</cx:pt>
          <cx:pt idx="3147">3994</cx:pt>
          <cx:pt idx="3148">497</cx:pt>
          <cx:pt idx="3149">39665</cx:pt>
          <cx:pt idx="3150">421121</cx:pt>
          <cx:pt idx="3151">321</cx:pt>
          <cx:pt idx="3152">2757</cx:pt>
          <cx:pt idx="3153">3801</cx:pt>
          <cx:pt idx="3154">2244</cx:pt>
          <cx:pt idx="3155">2293</cx:pt>
          <cx:pt idx="3156">1846</cx:pt>
          <cx:pt idx="3157">2885</cx:pt>
          <cx:pt idx="3158">1732</cx:pt>
          <cx:pt idx="3159">2439</cx:pt>
          <cx:pt idx="3160">1753</cx:pt>
          <cx:pt idx="3161">3390</cx:pt>
          <cx:pt idx="3162">3333</cx:pt>
          <cx:pt idx="3163">4229</cx:pt>
          <cx:pt idx="3164">1834</cx:pt>
          <cx:pt idx="3165">3416</cx:pt>
          <cx:pt idx="3166">3335</cx:pt>
          <cx:pt idx="3167">2658</cx:pt>
          <cx:pt idx="3168">2767</cx:pt>
          <cx:pt idx="3169">4034</cx:pt>
          <cx:pt idx="3170">2217</cx:pt>
          <cx:pt idx="3171">3358</cx:pt>
          <cx:pt idx="3172">3572</cx:pt>
          <cx:pt idx="3173">3653</cx:pt>
          <cx:pt idx="3174">2256</cx:pt>
          <cx:pt idx="3175">3130</cx:pt>
          <cx:pt idx="3176">2052</cx:pt>
          <cx:pt idx="3177">2920</cx:pt>
          <cx:pt idx="3178">3430</cx:pt>
          <cx:pt idx="3179">3235</cx:pt>
          <cx:pt idx="3180">3251</cx:pt>
          <cx:pt idx="3181">2225</cx:pt>
          <cx:pt idx="3182">2051</cx:pt>
          <cx:pt idx="3183">2059</cx:pt>
          <cx:pt idx="3184">3633</cx:pt>
          <cx:pt idx="3185">2501</cx:pt>
          <cx:pt idx="3186">2176</cx:pt>
          <cx:pt idx="3187">2833</cx:pt>
          <cx:pt idx="3188">2086</cx:pt>
          <cx:pt idx="3189">3079</cx:pt>
          <cx:pt idx="3190">3564</cx:pt>
          <cx:pt idx="3191">2593</cx:pt>
          <cx:pt idx="3192">2240</cx:pt>
          <cx:pt idx="3193">3604</cx:pt>
          <cx:pt idx="3194">3094</cx:pt>
          <cx:pt idx="3195">2704</cx:pt>
          <cx:pt idx="3196">2247</cx:pt>
          <cx:pt idx="3197">2046</cx:pt>
          <cx:pt idx="3198">773</cx:pt>
          <cx:pt idx="3199">2708</cx:pt>
          <cx:pt idx="3200">3306</cx:pt>
          <cx:pt idx="3201">2336</cx:pt>
          <cx:pt idx="3202">3003</cx:pt>
          <cx:pt idx="3203">2053</cx:pt>
          <cx:pt idx="3204">1904</cx:pt>
          <cx:pt idx="3205">3247</cx:pt>
          <cx:pt idx="3206">2761</cx:pt>
          <cx:pt idx="3207">3582</cx:pt>
          <cx:pt idx="3208">3478</cx:pt>
          <cx:pt idx="3209">3193</cx:pt>
          <cx:pt idx="3210">2603</cx:pt>
          <cx:pt idx="3211">2700</cx:pt>
          <cx:pt idx="3212">2977</cx:pt>
          <cx:pt idx="3213">3644</cx:pt>
          <cx:pt idx="3214">2228</cx:pt>
          <cx:pt idx="3215">1923</cx:pt>
          <cx:pt idx="3216">2331</cx:pt>
          <cx:pt idx="3217">3305</cx:pt>
          <cx:pt idx="3218">2754</cx:pt>
          <cx:pt idx="3219">1022</cx:pt>
          <cx:pt idx="3220">1982</cx:pt>
          <cx:pt idx="3221">1712</cx:pt>
          <cx:pt idx="3222">2136</cx:pt>
          <cx:pt idx="3223">1583</cx:pt>
          <cx:pt idx="3224">1534</cx:pt>
          <cx:pt idx="3225">1514</cx:pt>
          <cx:pt idx="3226">939</cx:pt>
          <cx:pt idx="3227">887</cx:pt>
          <cx:pt idx="3228">984</cx:pt>
          <cx:pt idx="3229">1435</cx:pt>
          <cx:pt idx="3230">866</cx:pt>
          <cx:pt idx="3231">1336</cx:pt>
          <cx:pt idx="3232">1548</cx:pt>
          <cx:pt idx="3233">723</cx:pt>
          <cx:pt idx="3234">921</cx:pt>
          <cx:pt idx="3235">1463</cx:pt>
          <cx:pt idx="3236">816</cx:pt>
          <cx:pt idx="3237">779</cx:pt>
          <cx:pt idx="3238">1305</cx:pt>
          <cx:pt idx="3239">684</cx:pt>
          <cx:pt idx="3240">1449</cx:pt>
          <cx:pt idx="3241">1446</cx:pt>
          <cx:pt idx="3242">2665</cx:pt>
          <cx:pt idx="3243">3710</cx:pt>
          <cx:pt idx="3244">3482</cx:pt>
          <cx:pt idx="3245">2310</cx:pt>
          <cx:pt idx="3246">3923</cx:pt>
          <cx:pt idx="3247">3822</cx:pt>
          <cx:pt idx="3248">2733</cx:pt>
          <cx:pt idx="3249">2026</cx:pt>
          <cx:pt idx="3250">2554</cx:pt>
          <cx:pt idx="3251">2343</cx:pt>
          <cx:pt idx="3252">2332</cx:pt>
          <cx:pt idx="3253">2484</cx:pt>
          <cx:pt idx="3254">3550</cx:pt>
          <cx:pt idx="3255">5638</cx:pt>
          <cx:pt idx="3256">4551</cx:pt>
          <cx:pt idx="3257">5572</cx:pt>
          <cx:pt idx="3258">5107</cx:pt>
          <cx:pt idx="3259">2888</cx:pt>
          <cx:pt idx="3260">5313</cx:pt>
          <cx:pt idx="3261">3446</cx:pt>
          <cx:pt idx="3262">5197</cx:pt>
          <cx:pt idx="3263">3379</cx:pt>
          <cx:pt idx="3264">2251</cx:pt>
          <cx:pt idx="3265">2721</cx:pt>
          <cx:pt idx="3266">8236</cx:pt>
          <cx:pt idx="3267">4442</cx:pt>
          <cx:pt idx="3268">185693</cx:pt>
          <cx:pt idx="3269">0</cx:pt>
          <cx:pt idx="3270">405</cx:pt>
          <cx:pt idx="3271">317</cx:pt>
          <cx:pt idx="3272">186</cx:pt>
          <cx:pt idx="3273">867</cx:pt>
          <cx:pt idx="3274">796</cx:pt>
          <cx:pt idx="3275">598</cx:pt>
          <cx:pt idx="3276">857</cx:pt>
          <cx:pt idx="3277">587</cx:pt>
          <cx:pt idx="3278">870</cx:pt>
          <cx:pt idx="3279">688</cx:pt>
          <cx:pt idx="3280">2681</cx:pt>
          <cx:pt idx="3281">17728</cx:pt>
          <cx:pt idx="3282">17144</cx:pt>
          <cx:pt idx="3283">185018</cx:pt>
          <cx:pt idx="3284">5853</cx:pt>
          <cx:pt idx="3285">52606</cx:pt>
          <cx:pt idx="3286">107</cx:pt>
          <cx:pt idx="3287">98</cx:pt>
          <cx:pt idx="3288">14364</cx:pt>
          <cx:pt idx="3289">377773</cx:pt>
          <cx:pt idx="3290">3202</cx:pt>
          <cx:pt idx="3291">36158</cx:pt>
          <cx:pt idx="3292">33710</cx:pt>
          <cx:pt idx="3293">11302</cx:pt>
          <cx:pt idx="3294">519</cx:pt>
          <cx:pt idx="3295">1236</cx:pt>
          <cx:pt idx="3296">4294</cx:pt>
          <cx:pt idx="3297">1140</cx:pt>
          <cx:pt idx="3298">1087</cx:pt>
          <cx:pt idx="3299">1182</cx:pt>
          <cx:pt idx="3300">1209</cx:pt>
          <cx:pt idx="3301">1237</cx:pt>
          <cx:pt idx="3302">1362</cx:pt>
          <cx:pt idx="3303">932</cx:pt>
          <cx:pt idx="3304">1342</cx:pt>
          <cx:pt idx="3305">1245</cx:pt>
          <cx:pt idx="3306">1223</cx:pt>
          <cx:pt idx="3307">1240</cx:pt>
          <cx:pt idx="3308">1183</cx:pt>
          <cx:pt idx="3309">1088</cx:pt>
          <cx:pt idx="3310">1042</cx:pt>
          <cx:pt idx="3311">1327</cx:pt>
          <cx:pt idx="3312">1340</cx:pt>
          <cx:pt idx="3313">1092</cx:pt>
          <cx:pt idx="3314">1170</cx:pt>
          <cx:pt idx="3315">1206</cx:pt>
          <cx:pt idx="3316">1297</cx:pt>
          <cx:pt idx="3317">1307</cx:pt>
          <cx:pt idx="3318">1047</cx:pt>
          <cx:pt idx="3319">1082</cx:pt>
          <cx:pt idx="3320">1131</cx:pt>
          <cx:pt idx="3321">1276</cx:pt>
          <cx:pt idx="3322">1503</cx:pt>
          <cx:pt idx="3323">1724</cx:pt>
          <cx:pt idx="3324">20507</cx:pt>
          <cx:pt idx="3325">758</cx:pt>
          <cx:pt idx="3326">586</cx:pt>
          <cx:pt idx="3327">574</cx:pt>
          <cx:pt idx="3328">1740</cx:pt>
          <cx:pt idx="3329">1701</cx:pt>
          <cx:pt idx="3330">482</cx:pt>
          <cx:pt idx="3331">1487</cx:pt>
          <cx:pt idx="3332">3565</cx:pt>
          <cx:pt idx="3333">1840</cx:pt>
          <cx:pt idx="3334">14755</cx:pt>
          <cx:pt idx="3335">5354</cx:pt>
          <cx:pt idx="3336">468869</cx:pt>
          <cx:pt idx="3337">9114</cx:pt>
          <cx:pt idx="3338">1597</cx:pt>
          <cx:pt idx="3339">3302</cx:pt>
          <cx:pt idx="3340">1026</cx:pt>
          <cx:pt idx="3341">11624</cx:pt>
          <cx:pt idx="3342">8998</cx:pt>
          <cx:pt idx="3343">51125</cx:pt>
          <cx:pt idx="3344">3009</cx:pt>
          <cx:pt idx="3345">2409</cx:pt>
          <cx:pt idx="3346">43382</cx:pt>
          <cx:pt idx="3347">12128</cx:pt>
          <cx:pt idx="3348">1606</cx:pt>
          <cx:pt idx="3349">585</cx:pt>
          <cx:pt idx="3350">2261</cx:pt>
          <cx:pt idx="3351">13</cx:pt>
          <cx:pt idx="3352">4395</cx:pt>
          <cx:pt idx="3353">6881</cx:pt>
          <cx:pt idx="3354">454430</cx:pt>
          <cx:pt idx="3355">1531</cx:pt>
          <cx:pt idx="3356">60758</cx:pt>
          <cx:pt idx="3357">69126</cx:pt>
          <cx:pt idx="3358">8825</cx:pt>
          <cx:pt idx="3359">1698</cx:pt>
          <cx:pt idx="3360">347</cx:pt>
          <cx:pt idx="3361">67756</cx:pt>
          <cx:pt idx="3362">85746</cx:pt>
          <cx:pt idx="3363">1755</cx:pt>
          <cx:pt idx="3364">1692</cx:pt>
          <cx:pt idx="3365">4264</cx:pt>
          <cx:pt idx="3366">1861</cx:pt>
          <cx:pt idx="3367">1511</cx:pt>
          <cx:pt idx="3368">20969</cx:pt>
          <cx:pt idx="3369">6354</cx:pt>
          <cx:pt idx="3370">127</cx:pt>
          <cx:pt idx="3371">2736</cx:pt>
          <cx:pt idx="3372">2985</cx:pt>
          <cx:pt idx="3373">1177</cx:pt>
          <cx:pt idx="3374">104890</cx:pt>
          <cx:pt idx="3375">146442</cx:pt>
          <cx:pt idx="3376">6876</cx:pt>
          <cx:pt idx="3377">542017</cx:pt>
          <cx:pt idx="3378">383886</cx:pt>
          <cx:pt idx="3379">366185</cx:pt>
          <cx:pt idx="3380">69517</cx:pt>
          <cx:pt idx="3381">367932</cx:pt>
          <cx:pt idx="3382">296313</cx:pt>
          <cx:pt idx="3383">5608</cx:pt>
          <cx:pt idx="3384">20496</cx:pt>
          <cx:pt idx="3385">187140</cx:pt>
          <cx:pt idx="3386">144319</cx:pt>
          <cx:pt idx="3387">42965</cx:pt>
          <cx:pt idx="3388">89463</cx:pt>
          <cx:pt idx="3389">1347</cx:pt>
          <cx:pt idx="3390">1096</cx:pt>
          <cx:pt idx="3391">729</cx:pt>
          <cx:pt idx="3392">1024</cx:pt>
          <cx:pt idx="3393">1383</cx:pt>
          <cx:pt idx="3394">520</cx:pt>
          <cx:pt idx="3395">2030</cx:pt>
          <cx:pt idx="3396">380871</cx:pt>
          <cx:pt idx="3397">48713</cx:pt>
          <cx:pt idx="3398">302</cx:pt>
          <cx:pt idx="3399">446</cx:pt>
          <cx:pt idx="3400">4037</cx:pt>
          <cx:pt idx="3401">258</cx:pt>
          <cx:pt idx="3402">4628</cx:pt>
          <cx:pt idx="3403">5696</cx:pt>
          <cx:pt idx="3404">4461</cx:pt>
          <cx:pt idx="3405">299</cx:pt>
          <cx:pt idx="3406">542</cx:pt>
          <cx:pt idx="3407">2870</cx:pt>
          <cx:pt idx="3408">4261</cx:pt>
          <cx:pt idx="3409">4086</cx:pt>
          <cx:pt idx="3410">2747</cx:pt>
          <cx:pt idx="3411">4040</cx:pt>
          <cx:pt idx="3412">4903</cx:pt>
          <cx:pt idx="3413">4421</cx:pt>
          <cx:pt idx="3414">3697</cx:pt>
          <cx:pt idx="3415">3737</cx:pt>
          <cx:pt idx="3416">3806</cx:pt>
          <cx:pt idx="3417">3885</cx:pt>
          <cx:pt idx="3418">4195</cx:pt>
          <cx:pt idx="3419">3494</cx:pt>
          <cx:pt idx="3420">3664</cx:pt>
          <cx:pt idx="3421">3154</cx:pt>
          <cx:pt idx="3422">4634</cx:pt>
          <cx:pt idx="3423">3594</cx:pt>
          <cx:pt idx="3424">3951</cx:pt>
          <cx:pt idx="3425">4096</cx:pt>
          <cx:pt idx="3426">3501</cx:pt>
          <cx:pt idx="3427">4676</cx:pt>
          <cx:pt idx="3428">4342</cx:pt>
          <cx:pt idx="3429">4047</cx:pt>
          <cx:pt idx="3430">3848</cx:pt>
          <cx:pt idx="3431">4109</cx:pt>
          <cx:pt idx="3432">5268</cx:pt>
          <cx:pt idx="3433">4745</cx:pt>
          <cx:pt idx="3434">4211</cx:pt>
          <cx:pt idx="3435">4146</cx:pt>
          <cx:pt idx="3436">6799</cx:pt>
          <cx:pt idx="3437">8821</cx:pt>
          <cx:pt idx="3438">5801</cx:pt>
          <cx:pt idx="3439">5445</cx:pt>
          <cx:pt idx="3440">5286</cx:pt>
          <cx:pt idx="3441">6795</cx:pt>
          <cx:pt idx="3442">5539</cx:pt>
          <cx:pt idx="3443">7438</cx:pt>
          <cx:pt idx="3444">8013</cx:pt>
          <cx:pt idx="3445">5894</cx:pt>
          <cx:pt idx="3446">4762</cx:pt>
          <cx:pt idx="3447">4752</cx:pt>
          <cx:pt idx="3448">4300</cx:pt>
          <cx:pt idx="3449">5057</cx:pt>
          <cx:pt idx="3450">5287</cx:pt>
          <cx:pt idx="3451">4246</cx:pt>
          <cx:pt idx="3452">4547</cx:pt>
          <cx:pt idx="3453">3855</cx:pt>
          <cx:pt idx="3454">4777</cx:pt>
          <cx:pt idx="3455">4717</cx:pt>
          <cx:pt idx="3456">5128</cx:pt>
          <cx:pt idx="3457">5693</cx:pt>
          <cx:pt idx="3458">7275</cx:pt>
          <cx:pt idx="3459">6223</cx:pt>
          <cx:pt idx="3460">4304</cx:pt>
          <cx:pt idx="3461">4024</cx:pt>
          <cx:pt idx="3462">5535</cx:pt>
          <cx:pt idx="3463">4980</cx:pt>
          <cx:pt idx="3464">4217</cx:pt>
          <cx:pt idx="3465">4547</cx:pt>
          <cx:pt idx="3466">3677</cx:pt>
          <cx:pt idx="3467">4976</cx:pt>
          <cx:pt idx="3468">4517</cx:pt>
          <cx:pt idx="3469">12187</cx:pt>
          <cx:pt idx="3470">7591</cx:pt>
          <cx:pt idx="3471">20688</cx:pt>
          <cx:pt idx="3472">195</cx:pt>
          <cx:pt idx="3473">660</cx:pt>
          <cx:pt idx="3474">812</cx:pt>
          <cx:pt idx="3475">993</cx:pt>
          <cx:pt idx="3476">374</cx:pt>
          <cx:pt idx="3477">73</cx:pt>
          <cx:pt idx="3478">849</cx:pt>
          <cx:pt idx="3479">451</cx:pt>
          <cx:pt idx="3480">526</cx:pt>
          <cx:pt idx="3481">937</cx:pt>
          <cx:pt idx="3482">1211</cx:pt>
          <cx:pt idx="3483">583</cx:pt>
          <cx:pt idx="3484">376</cx:pt>
          <cx:pt idx="3485">356</cx:pt>
          <cx:pt idx="3486">259</cx:pt>
          <cx:pt idx="3487">279</cx:pt>
          <cx:pt idx="3488">31321</cx:pt>
          <cx:pt idx="3489">943</cx:pt>
          <cx:pt idx="3490">1267</cx:pt>
          <cx:pt idx="3491">179</cx:pt>
          <cx:pt idx="3492">544</cx:pt>
          <cx:pt idx="3493">4998</cx:pt>
          <cx:pt idx="3494">427134</cx:pt>
          <cx:pt idx="3495">93300</cx:pt>
          <cx:pt idx="3496">78066</cx:pt>
          <cx:pt idx="3497">2673</cx:pt>
          <cx:pt idx="3498">71891</cx:pt>
          <cx:pt idx="3499">78017</cx:pt>
          <cx:pt idx="3500">332072</cx:pt>
          <cx:pt idx="3501">373850</cx:pt>
          <cx:pt idx="3502">8930</cx:pt>
          <cx:pt idx="3503">824</cx:pt>
          <cx:pt idx="3504">87103</cx:pt>
          <cx:pt idx="3505">132003</cx:pt>
          <cx:pt idx="3506">119201</cx:pt>
          <cx:pt idx="3507">105084</cx:pt>
          <cx:pt idx="3508">89940</cx:pt>
          <cx:pt idx="3509">7370</cx:pt>
          <cx:pt idx="3510">12855</cx:pt>
          <cx:pt idx="3511">556616</cx:pt>
          <cx:pt idx="3512">2061</cx:pt>
          <cx:pt idx="3513">49736</cx:pt>
          <cx:pt idx="3514">1300</cx:pt>
          <cx:pt idx="3515">4552</cx:pt>
          <cx:pt idx="3516">11591</cx:pt>
          <cx:pt idx="3517">425</cx:pt>
          <cx:pt idx="3518">10732</cx:pt>
          <cx:pt idx="3519">5554</cx:pt>
          <cx:pt idx="3520">845</cx:pt>
          <cx:pt idx="3521">19665</cx:pt>
          <cx:pt idx="3522">33963</cx:pt>
          <cx:pt idx="3523">20293</cx:pt>
          <cx:pt idx="3524">5769</cx:pt>
          <cx:pt idx="3525">517212</cx:pt>
          <cx:pt idx="3526">4420</cx:pt>
          <cx:pt idx="3527">12973</cx:pt>
          <cx:pt idx="3528">18341</cx:pt>
          <cx:pt idx="3529">10665</cx:pt>
          <cx:pt idx="3530">2118</cx:pt>
          <cx:pt idx="3531">4728</cx:pt>
          <cx:pt idx="3532">382</cx:pt>
          <cx:pt idx="3533">8584</cx:pt>
          <cx:pt idx="3534">3236</cx:pt>
          <cx:pt idx="3535">2746</cx:pt>
          <cx:pt idx="3536">18384</cx:pt>
          <cx:pt idx="3537">10822</cx:pt>
          <cx:pt idx="3538">27815</cx:pt>
          <cx:pt idx="3539">24891</cx:pt>
          <cx:pt idx="3540">18676</cx:pt>
          <cx:pt idx="3541">18666</cx:pt>
          <cx:pt idx="3542">24254</cx:pt>
          <cx:pt idx="3543">26387</cx:pt>
          <cx:pt idx="3544">27197</cx:pt>
          <cx:pt idx="3545">5111</cx:pt>
          <cx:pt idx="3546">15013</cx:pt>
          <cx:pt idx="3547">14958</cx:pt>
          <cx:pt idx="3548">15497</cx:pt>
          <cx:pt idx="3549">16810</cx:pt>
          <cx:pt idx="3550">15766</cx:pt>
          <cx:pt idx="3551">13542</cx:pt>
          <cx:pt idx="3552">11241</cx:pt>
          <cx:pt idx="3553">5354</cx:pt>
          <cx:pt idx="3554">307</cx:pt>
          <cx:pt idx="3555">5604</cx:pt>
          <cx:pt idx="3556">2572</cx:pt>
          <cx:pt idx="3557">6001</cx:pt>
          <cx:pt idx="3558">6801</cx:pt>
          <cx:pt idx="3559">202107</cx:pt>
          <cx:pt idx="3560">149</cx:pt>
          <cx:pt idx="3561">122832</cx:pt>
          <cx:pt idx="3562">5898</cx:pt>
          <cx:pt idx="3563">16111</cx:pt>
          <cx:pt idx="3564">59847</cx:pt>
          <cx:pt idx="3565">59012</cx:pt>
          <cx:pt idx="3566">59479</cx:pt>
          <cx:pt idx="3567">46908</cx:pt>
          <cx:pt idx="3568">61711</cx:pt>
          <cx:pt idx="3569">43027</cx:pt>
          <cx:pt idx="3570">34420</cx:pt>
          <cx:pt idx="3571">60</cx:pt>
          <cx:pt idx="3572">9870</cx:pt>
          <cx:pt idx="3573">1186</cx:pt>
          <cx:pt idx="3574">2947</cx:pt>
          <cx:pt idx="3575">490</cx:pt>
          <cx:pt idx="3576">3256</cx:pt>
          <cx:pt idx="3577">404</cx:pt>
          <cx:pt idx="3578">6882</cx:pt>
          <cx:pt idx="3579">7101</cx:pt>
          <cx:pt idx="3580">1088</cx:pt>
          <cx:pt idx="3581">11998</cx:pt>
          <cx:pt idx="3582">4868</cx:pt>
          <cx:pt idx="3583">125596</cx:pt>
          <cx:pt idx="3584">11761</cx:pt>
          <cx:pt idx="3585">24334</cx:pt>
          <cx:pt idx="3586">106654</cx:pt>
          <cx:pt idx="3587">186409</cx:pt>
          <cx:pt idx="3588">618177</cx:pt>
          <cx:pt idx="3589">487</cx:pt>
          <cx:pt idx="3590">706</cx:pt>
          <cx:pt idx="3591">348</cx:pt>
          <cx:pt idx="3592">471</cx:pt>
          <cx:pt idx="3593">450</cx:pt>
          <cx:pt idx="3594">642</cx:pt>
          <cx:pt idx="3595">658</cx:pt>
          <cx:pt idx="3596">1132</cx:pt>
          <cx:pt idx="3597">453</cx:pt>
          <cx:pt idx="3598">340</cx:pt>
          <cx:pt idx="3599">815</cx:pt>
          <cx:pt idx="3600">898</cx:pt>
          <cx:pt idx="3601">681</cx:pt>
          <cx:pt idx="3602">851</cx:pt>
          <cx:pt idx="3603">156</cx:pt>
          <cx:pt idx="3604">66160</cx:pt>
          <cx:pt idx="3605">47</cx:pt>
          <cx:pt idx="3606">75087</cx:pt>
          <cx:pt idx="3607">269393</cx:pt>
          <cx:pt idx="3608">5874</cx:pt>
          <cx:pt idx="3609">36571</cx:pt>
          <cx:pt idx="3610">30516</cx:pt>
          <cx:pt idx="3611">5854</cx:pt>
          <cx:pt idx="3612">51475</cx:pt>
          <cx:pt idx="3613">1480</cx:pt>
          <cx:pt idx="3614">14851</cx:pt>
          <cx:pt idx="3615">6386</cx:pt>
          <cx:pt idx="3616">46178</cx:pt>
          <cx:pt idx="3617">97026</cx:pt>
          <cx:pt idx="3618">9069</cx:pt>
          <cx:pt idx="3619">65383</cx:pt>
          <cx:pt idx="3620">16936</cx:pt>
          <cx:pt idx="3621">167869</cx:pt>
          <cx:pt idx="3622">5001</cx:pt>
          <cx:pt idx="3623">1565</cx:pt>
          <cx:pt idx="3624">961</cx:pt>
          <cx:pt idx="3625">202</cx:pt>
          <cx:pt idx="3626">1354</cx:pt>
          <cx:pt idx="3627">2550</cx:pt>
          <cx:pt idx="3628">6919</cx:pt>
          <cx:pt idx="3629">31691</cx:pt>
          <cx:pt idx="3630">3948</cx:pt>
          <cx:pt idx="3631">12033</cx:pt>
          <cx:pt idx="3632">5809</cx:pt>
          <cx:pt idx="3633">7362</cx:pt>
          <cx:pt idx="3634">28919</cx:pt>
          <cx:pt idx="3635">12180</cx:pt>
          <cx:pt idx="3636">8640</cx:pt>
          <cx:pt idx="3637">78</cx:pt>
          <cx:pt idx="3638">424</cx:pt>
          <cx:pt idx="3639">21888</cx:pt>
          <cx:pt idx="3640">6276</cx:pt>
          <cx:pt idx="3641">235434</cx:pt>
          <cx:pt idx="3642">56069</cx:pt>
          <cx:pt idx="3643">33716</cx:pt>
          <cx:pt idx="3644">19872</cx:pt>
          <cx:pt idx="3645">386</cx:pt>
          <cx:pt idx="3646">4309</cx:pt>
          <cx:pt idx="3647">7335</cx:pt>
          <cx:pt idx="3648">1467</cx:pt>
          <cx:pt idx="3649">1310</cx:pt>
          <cx:pt idx="3650">3811</cx:pt>
          <cx:pt idx="3651">10514</cx:pt>
          <cx:pt idx="3652">5859</cx:pt>
          <cx:pt idx="3653">10963</cx:pt>
          <cx:pt idx="3654">388047</cx:pt>
          <cx:pt idx="3655">724</cx:pt>
          <cx:pt idx="3656">205351</cx:pt>
          <cx:pt idx="3657">904</cx:pt>
          <cx:pt idx="3658">6867</cx:pt>
          <cx:pt idx="3659">6572</cx:pt>
          <cx:pt idx="3660">46166</cx:pt>
          <cx:pt idx="3661">180</cx:pt>
          <cx:pt idx="3662">8466</cx:pt>
          <cx:pt idx="3663">82243</cx:pt>
          <cx:pt idx="3664">10135</cx:pt>
          <cx:pt idx="3665">6741</cx:pt>
          <cx:pt idx="3666">20582</cx:pt>
          <cx:pt idx="3667">6131</cx:pt>
          <cx:pt idx="3668">43463</cx:pt>
          <cx:pt idx="3669">22003</cx:pt>
          <cx:pt idx="3670">23241</cx:pt>
          <cx:pt idx="3671">19824</cx:pt>
          <cx:pt idx="3672">14182</cx:pt>
          <cx:pt idx="3673">4106</cx:pt>
          <cx:pt idx="3674">85639</cx:pt>
          <cx:pt idx="3675">39344</cx:pt>
          <cx:pt idx="3676">15108</cx:pt>
          <cx:pt idx="3677">45020</cx:pt>
          <cx:pt idx="3678">159573</cx:pt>
          <cx:pt idx="3679">44457</cx:pt>
          <cx:pt idx="3680">100791</cx:pt>
          <cx:pt idx="3681">66605</cx:pt>
          <cx:pt idx="3682">20926</cx:pt>
          <cx:pt idx="3683">767285</cx:pt>
          <cx:pt idx="3684">29218</cx:pt>
          <cx:pt idx="3685">35700</cx:pt>
          <cx:pt idx="3686">5260</cx:pt>
          <cx:pt idx="3687">6325</cx:pt>
          <cx:pt idx="3688">3024</cx:pt>
          <cx:pt idx="3689">20309</cx:pt>
          <cx:pt idx="3690">25773</cx:pt>
          <cx:pt idx="3691">158</cx:pt>
          <cx:pt idx="3692">591</cx:pt>
          <cx:pt idx="3693">1247</cx:pt>
          <cx:pt idx="3694">1445</cx:pt>
          <cx:pt idx="3695">8979</cx:pt>
          <cx:pt idx="3696">98</cx:pt>
          <cx:pt idx="3697">109</cx:pt>
          <cx:pt idx="3698">74</cx:pt>
          <cx:pt idx="3699">218</cx:pt>
          <cx:pt idx="3700">6948</cx:pt>
          <cx:pt idx="3701">2612</cx:pt>
          <cx:pt idx="3702">2497</cx:pt>
          <cx:pt idx="3703">2876</cx:pt>
          <cx:pt idx="3704">1801</cx:pt>
          <cx:pt idx="3705">9083</cx:pt>
          <cx:pt idx="3706">4595</cx:pt>
          <cx:pt idx="3707">6599</cx:pt>
          <cx:pt idx="3708">1214</cx:pt>
          <cx:pt idx="3709">10134</cx:pt>
          <cx:pt idx="3710">7292</cx:pt>
          <cx:pt idx="3711">3620</cx:pt>
          <cx:pt idx="3712">3158</cx:pt>
          <cx:pt idx="3713">5695</cx:pt>
          <cx:pt idx="3714">414</cx:pt>
          <cx:pt idx="3715">39940</cx:pt>
          <cx:pt idx="3716">149622</cx:pt>
          <cx:pt idx="3717">777</cx:pt>
          <cx:pt idx="3718">6735</cx:pt>
          <cx:pt idx="3719">36285</cx:pt>
          <cx:pt idx="3720">6399</cx:pt>
          <cx:pt idx="3721">45090</cx:pt>
          <cx:pt idx="3722">153510</cx:pt>
          <cx:pt idx="3723">66729</cx:pt>
          <cx:pt idx="3724">62</cx:pt>
          <cx:pt idx="3725">28681</cx:pt>
          <cx:pt idx="3726">3343</cx:pt>
          <cx:pt idx="3727">6923</cx:pt>
          <cx:pt idx="3728">159314</cx:pt>
          <cx:pt idx="3729">53473</cx:pt>
          <cx:pt idx="3730">4656</cx:pt>
          <cx:pt idx="3731">3530</cx:pt>
          <cx:pt idx="3732">23506</cx:pt>
          <cx:pt idx="3733">7049</cx:pt>
          <cx:pt idx="3734">7425</cx:pt>
          <cx:pt idx="3735">6697</cx:pt>
          <cx:pt idx="3736">109117</cx:pt>
          <cx:pt idx="3737">388</cx:pt>
          <cx:pt idx="3738">4007</cx:pt>
          <cx:pt idx="3739">141</cx:pt>
          <cx:pt idx="3740">191</cx:pt>
          <cx:pt idx="3741">140</cx:pt>
          <cx:pt idx="3742">388</cx:pt>
          <cx:pt idx="3743">337</cx:pt>
          <cx:pt idx="3744">418</cx:pt>
          <cx:pt idx="3745">890</cx:pt>
          <cx:pt idx="3746">595</cx:pt>
          <cx:pt idx="3747">1066</cx:pt>
          <cx:pt idx="3748">440</cx:pt>
          <cx:pt idx="3749">375</cx:pt>
          <cx:pt idx="3750">338</cx:pt>
          <cx:pt idx="3751">519</cx:pt>
          <cx:pt idx="3752">662</cx:pt>
          <cx:pt idx="3753">462</cx:pt>
          <cx:pt idx="3754">558</cx:pt>
          <cx:pt idx="3755">569</cx:pt>
          <cx:pt idx="3756">645</cx:pt>
          <cx:pt idx="3757">597</cx:pt>
          <cx:pt idx="3758">469</cx:pt>
          <cx:pt idx="3759">434</cx:pt>
          <cx:pt idx="3760">544</cx:pt>
          <cx:pt idx="3761">423</cx:pt>
          <cx:pt idx="3762">371</cx:pt>
          <cx:pt idx="3763">586</cx:pt>
          <cx:pt idx="3764">411</cx:pt>
          <cx:pt idx="3765">428</cx:pt>
          <cx:pt idx="3766">347</cx:pt>
          <cx:pt idx="3767">354</cx:pt>
          <cx:pt idx="3768">479</cx:pt>
          <cx:pt idx="3769">255</cx:pt>
          <cx:pt idx="3770">464</cx:pt>
          <cx:pt idx="3771">432</cx:pt>
          <cx:pt idx="3772">417</cx:pt>
          <cx:pt idx="3773">466</cx:pt>
          <cx:pt idx="3774">656</cx:pt>
          <cx:pt idx="3775">399</cx:pt>
          <cx:pt idx="3776">386</cx:pt>
          <cx:pt idx="3777">260</cx:pt>
          <cx:pt idx="3778">288</cx:pt>
          <cx:pt idx="3779">322</cx:pt>
          <cx:pt idx="3780">318</cx:pt>
          <cx:pt idx="3781">429</cx:pt>
          <cx:pt idx="3782">365</cx:pt>
          <cx:pt idx="3783">459</cx:pt>
          <cx:pt idx="3784">532</cx:pt>
          <cx:pt idx="3785">372</cx:pt>
          <cx:pt idx="3786">270</cx:pt>
          <cx:pt idx="3787">242</cx:pt>
          <cx:pt idx="3788">183</cx:pt>
          <cx:pt idx="3789">427</cx:pt>
          <cx:pt idx="3790">397</cx:pt>
          <cx:pt idx="3791">287</cx:pt>
          <cx:pt idx="3792">281</cx:pt>
          <cx:pt idx="3793">208</cx:pt>
          <cx:pt idx="3794">301</cx:pt>
          <cx:pt idx="3795">207</cx:pt>
          <cx:pt idx="3796">229</cx:pt>
          <cx:pt idx="3797">215</cx:pt>
          <cx:pt idx="3798">166</cx:pt>
          <cx:pt idx="3799">265</cx:pt>
          <cx:pt idx="3800">225</cx:pt>
          <cx:pt idx="3801">409</cx:pt>
          <cx:pt idx="3802">639</cx:pt>
          <cx:pt idx="3803">576</cx:pt>
          <cx:pt idx="3804">439</cx:pt>
          <cx:pt idx="3805">137</cx:pt>
          <cx:pt idx="3806">97</cx:pt>
          <cx:pt idx="3807">222</cx:pt>
          <cx:pt idx="3808">67</cx:pt>
          <cx:pt idx="3809">825</cx:pt>
          <cx:pt idx="3810">30259</cx:pt>
          <cx:pt idx="3811">6002</cx:pt>
          <cx:pt idx="3812">3744</cx:pt>
          <cx:pt idx="3813">9376</cx:pt>
          <cx:pt idx="3814">145</cx:pt>
          <cx:pt idx="3815">1508</cx:pt>
          <cx:pt idx="3816">6247</cx:pt>
          <cx:pt idx="3817">45359</cx:pt>
          <cx:pt idx="3818">105</cx:pt>
          <cx:pt idx="3819">10222</cx:pt>
          <cx:pt idx="3820">1154474</cx:pt>
          <cx:pt idx="3821">1811736</cx:pt>
          <cx:pt idx="3822">928046</cx:pt>
          <cx:pt idx="3823">148161</cx:pt>
          <cx:pt idx="3824">27381</cx:pt>
          <cx:pt idx="3825">12651</cx:pt>
          <cx:pt idx="3826">4241</cx:pt>
          <cx:pt idx="3827">23671</cx:pt>
          <cx:pt idx="3828">1146</cx:pt>
          <cx:pt idx="3829">3809</cx:pt>
          <cx:pt idx="3830">7321</cx:pt>
          <cx:pt idx="3831">2516</cx:pt>
          <cx:pt idx="3832">4555</cx:pt>
          <cx:pt idx="3833">652</cx:pt>
          <cx:pt idx="3834">10803</cx:pt>
          <cx:pt idx="3835">32841</cx:pt>
          <cx:pt idx="3836">18212</cx:pt>
          <cx:pt idx="3837">72251</cx:pt>
          <cx:pt idx="3838">25977</cx:pt>
          <cx:pt idx="3839">36494</cx:pt>
          <cx:pt idx="3840">23165</cx:pt>
          <cx:pt idx="3841">27004</cx:pt>
          <cx:pt idx="3842">12495</cx:pt>
          <cx:pt idx="3843">7294</cx:pt>
          <cx:pt idx="3844">14581</cx:pt>
          <cx:pt idx="3845">19766</cx:pt>
          <cx:pt idx="3846">24436</cx:pt>
          <cx:pt idx="3847">36963</cx:pt>
          <cx:pt idx="3848">1653</cx:pt>
          <cx:pt idx="3849">12127</cx:pt>
          <cx:pt idx="3850">14241</cx:pt>
          <cx:pt idx="3851">13886</cx:pt>
          <cx:pt idx="3852">3890</cx:pt>
          <cx:pt idx="3853">28971</cx:pt>
          <cx:pt idx="3854">8555</cx:pt>
          <cx:pt idx="3855">29099</cx:pt>
          <cx:pt idx="3856">12916</cx:pt>
          <cx:pt idx="3857">30541</cx:pt>
          <cx:pt idx="3858">91103</cx:pt>
          <cx:pt idx="3859">621</cx:pt>
          <cx:pt idx="3860">5940</cx:pt>
          <cx:pt idx="3861">25184</cx:pt>
          <cx:pt idx="3862">2743</cx:pt>
          <cx:pt idx="3863">1176</cx:pt>
          <cx:pt idx="3864">543</cx:pt>
          <cx:pt idx="3865">20329</cx:pt>
          <cx:pt idx="3866">43</cx:pt>
          <cx:pt idx="3867">11692</cx:pt>
          <cx:pt idx="3868">137687</cx:pt>
          <cx:pt idx="3869">53983</cx:pt>
          <cx:pt idx="3870">3275</cx:pt>
          <cx:pt idx="3871">9167</cx:pt>
          <cx:pt idx="3872">3020</cx:pt>
          <cx:pt idx="3873">3054</cx:pt>
          <cx:pt idx="3874">6035</cx:pt>
          <cx:pt idx="3875">1919</cx:pt>
          <cx:pt idx="3876">8327</cx:pt>
          <cx:pt idx="3877">3680</cx:pt>
          <cx:pt idx="3878">40292</cx:pt>
          <cx:pt idx="3879">115</cx:pt>
          <cx:pt idx="3880">3040</cx:pt>
          <cx:pt idx="3881">954</cx:pt>
          <cx:pt idx="3882">7039</cx:pt>
          <cx:pt idx="3883">194</cx:pt>
          <cx:pt idx="3884">321</cx:pt>
          <cx:pt idx="3885">4097</cx:pt>
          <cx:pt idx="3886">27288</cx:pt>
          <cx:pt idx="3887">6129</cx:pt>
          <cx:pt idx="3888">435</cx:pt>
          <cx:pt idx="3889">352</cx:pt>
          <cx:pt idx="3890">608</cx:pt>
          <cx:pt idx="3891">1240</cx:pt>
          <cx:pt idx="3892">596</cx:pt>
          <cx:pt idx="3893">1189</cx:pt>
          <cx:pt idx="3894">70876</cx:pt>
          <cx:pt idx="3895">4771</cx:pt>
          <cx:pt idx="3896">16530</cx:pt>
          <cx:pt idx="3897">10401</cx:pt>
          <cx:pt idx="3898">109814</cx:pt>
          <cx:pt idx="3899">103119</cx:pt>
          <cx:pt idx="3900">23834</cx:pt>
          <cx:pt idx="3901">3193</cx:pt>
          <cx:pt idx="3902">46132</cx:pt>
          <cx:pt idx="3903">10960</cx:pt>
          <cx:pt idx="3904">932</cx:pt>
          <cx:pt idx="3905">10454</cx:pt>
          <cx:pt idx="3906">3630</cx:pt>
          <cx:pt idx="3907">5166</cx:pt>
          <cx:pt idx="3908">4973</cx:pt>
          <cx:pt idx="3909">9273</cx:pt>
          <cx:pt idx="3910">7134</cx:pt>
          <cx:pt idx="3911">4033</cx:pt>
          <cx:pt idx="3912">5786</cx:pt>
          <cx:pt idx="3913">4740</cx:pt>
          <cx:pt idx="3914">12620</cx:pt>
          <cx:pt idx="3915">650</cx:pt>
          <cx:pt idx="3916">1956</cx:pt>
          <cx:pt idx="3917">179143</cx:pt>
          <cx:pt idx="3918">104215</cx:pt>
          <cx:pt idx="3919">119512</cx:pt>
          <cx:pt idx="3920">4024</cx:pt>
          <cx:pt idx="3921">1541</cx:pt>
          <cx:pt idx="3922">841</cx:pt>
          <cx:pt idx="3923">151215</cx:pt>
          <cx:pt idx="3924">69405</cx:pt>
          <cx:pt idx="3925">14460</cx:pt>
          <cx:pt idx="3926">17803</cx:pt>
          <cx:pt idx="3927">64839</cx:pt>
          <cx:pt idx="3928">89364</cx:pt>
          <cx:pt idx="3929">67738</cx:pt>
          <cx:pt idx="3930">1806</cx:pt>
          <cx:pt idx="3931">1785</cx:pt>
          <cx:pt idx="3932">12776</cx:pt>
          <cx:pt idx="3933">797</cx:pt>
          <cx:pt idx="3934">12619</cx:pt>
          <cx:pt idx="3935">13148</cx:pt>
          <cx:pt idx="3936">11013</cx:pt>
          <cx:pt idx="3937">1273</cx:pt>
          <cx:pt idx="3938">13427</cx:pt>
          <cx:pt idx="3939">6073</cx:pt>
          <cx:pt idx="3940">32469</cx:pt>
          <cx:pt idx="3941">5221</cx:pt>
          <cx:pt idx="3942">41927</cx:pt>
          <cx:pt idx="3943">164561</cx:pt>
          <cx:pt idx="3944">5184</cx:pt>
          <cx:pt idx="3945">1605</cx:pt>
          <cx:pt idx="3946">10282</cx:pt>
          <cx:pt idx="3947">257081</cx:pt>
          <cx:pt idx="3948">269471</cx:pt>
          <cx:pt idx="3949">10950</cx:pt>
          <cx:pt idx="3950">3178</cx:pt>
          <cx:pt idx="3951">12433</cx:pt>
          <cx:pt idx="3952">45548</cx:pt>
          <cx:pt idx="3953">36795</cx:pt>
          <cx:pt idx="3954">9680</cx:pt>
          <cx:pt idx="3955">5863</cx:pt>
          <cx:pt idx="3956">1974</cx:pt>
          <cx:pt idx="3957">51373</cx:pt>
          <cx:pt idx="3958">2122</cx:pt>
          <cx:pt idx="3959">950</cx:pt>
          <cx:pt idx="3960">17074</cx:pt>
          <cx:pt idx="3961">4991</cx:pt>
          <cx:pt idx="3962">26221</cx:pt>
          <cx:pt idx="3963">9149</cx:pt>
          <cx:pt idx="3964">2257</cx:pt>
          <cx:pt idx="3965">1325</cx:pt>
          <cx:pt idx="3966">1175</cx:pt>
          <cx:pt idx="3967">86769</cx:pt>
          <cx:pt idx="3968">584102</cx:pt>
          <cx:pt idx="3969">1103</cx:pt>
          <cx:pt idx="3970">2920</cx:pt>
          <cx:pt idx="3971">5249</cx:pt>
          <cx:pt idx="3972">1742</cx:pt>
          <cx:pt idx="3973">1219</cx:pt>
          <cx:pt idx="3974">350</cx:pt>
          <cx:pt idx="3975">580</cx:pt>
          <cx:pt idx="3976">13423</cx:pt>
          <cx:pt idx="3977">1505</cx:pt>
          <cx:pt idx="3978">7815</cx:pt>
          <cx:pt idx="3979">4261</cx:pt>
          <cx:pt idx="3980">2761</cx:pt>
          <cx:pt idx="3981">276</cx:pt>
          <cx:pt idx="3982">936</cx:pt>
          <cx:pt idx="3983">37</cx:pt>
          <cx:pt idx="3984">179</cx:pt>
          <cx:pt idx="3985">102</cx:pt>
          <cx:pt idx="3986">1044</cx:pt>
          <cx:pt idx="3987">484</cx:pt>
          <cx:pt idx="3988">5697</cx:pt>
          <cx:pt idx="3989">577</cx:pt>
          <cx:pt idx="3990">5577</cx:pt>
          <cx:pt idx="3991">0</cx:pt>
          <cx:pt idx="3992">2790</cx:pt>
          <cx:pt idx="3993">15900</cx:pt>
          <cx:pt idx="3994">2830</cx:pt>
          <cx:pt idx="3995">1189</cx:pt>
          <cx:pt idx="3996">2263</cx:pt>
          <cx:pt idx="3997">1576</cx:pt>
          <cx:pt idx="3998">9930</cx:pt>
          <cx:pt idx="3999">1680</cx:pt>
          <cx:pt idx="4000">590</cx:pt>
          <cx:pt idx="4001">613</cx:pt>
          <cx:pt idx="4002">5552</cx:pt>
          <cx:pt idx="4003">14440</cx:pt>
          <cx:pt idx="4004">728</cx:pt>
          <cx:pt idx="4005">13948</cx:pt>
          <cx:pt idx="4006">9626</cx:pt>
          <cx:pt idx="4007">11695</cx:pt>
          <cx:pt idx="4008">9183</cx:pt>
          <cx:pt idx="4009">9436</cx:pt>
          <cx:pt idx="4010">12164</cx:pt>
          <cx:pt idx="4011">2661</cx:pt>
          <cx:pt idx="4012">12619</cx:pt>
          <cx:pt idx="4013">7820</cx:pt>
          <cx:pt idx="4014">3969</cx:pt>
          <cx:pt idx="4015">7990</cx:pt>
          <cx:pt idx="4016">2011</cx:pt>
          <cx:pt idx="4017">8445</cx:pt>
          <cx:pt idx="4018">6949</cx:pt>
          <cx:pt idx="4019">8978</cx:pt>
          <cx:pt idx="4020">6981</cx:pt>
          <cx:pt idx="4021">6091</cx:pt>
          <cx:pt idx="4022">2823</cx:pt>
          <cx:pt idx="4023">5141</cx:pt>
          <cx:pt idx="4024">4692</cx:pt>
          <cx:pt idx="4025">3698</cx:pt>
          <cx:pt idx="4026">4680</cx:pt>
          <cx:pt idx="4027">3134</cx:pt>
          <cx:pt idx="4028">7659</cx:pt>
          <cx:pt idx="4029">6016</cx:pt>
          <cx:pt idx="4030">59396</cx:pt>
          <cx:pt idx="4031">26787</cx:pt>
          <cx:pt idx="4032">17495</cx:pt>
          <cx:pt idx="4033">746</cx:pt>
          <cx:pt idx="4034">17325</cx:pt>
          <cx:pt idx="4035">661</cx:pt>
          <cx:pt idx="4036">637</cx:pt>
          <cx:pt idx="4037">173</cx:pt>
          <cx:pt idx="4038">9318</cx:pt>
          <cx:pt idx="4039">16107</cx:pt>
          <cx:pt idx="4040">24591</cx:pt>
          <cx:pt idx="4041">427</cx:pt>
          <cx:pt idx="4042">19250</cx:pt>
          <cx:pt idx="4043">35093</cx:pt>
          <cx:pt idx="4044">36679</cx:pt>
          <cx:pt idx="4045">26487</cx:pt>
          <cx:pt idx="4046">21248</cx:pt>
          <cx:pt idx="4047">25235</cx:pt>
          <cx:pt idx="4048">110886</cx:pt>
          <cx:pt idx="4049">166</cx:pt>
          <cx:pt idx="4050">315</cx:pt>
          <cx:pt idx="4051">5191</cx:pt>
          <cx:pt idx="4052">1399</cx:pt>
          <cx:pt idx="4053">0</cx:pt>
          <cx:pt idx="4054">265602</cx:pt>
          <cx:pt idx="4055">1294</cx:pt>
          <cx:pt idx="4056">1516</cx:pt>
          <cx:pt idx="4057">4719</cx:pt>
          <cx:pt idx="4058">5182</cx:pt>
          <cx:pt idx="4059">13126</cx:pt>
          <cx:pt idx="4060">1141</cx:pt>
          <cx:pt idx="4061">2985</cx:pt>
          <cx:pt idx="4062">86139</cx:pt>
          <cx:pt idx="4063">8978</cx:pt>
          <cx:pt idx="4064">8425</cx:pt>
          <cx:pt idx="4065">12750</cx:pt>
          <cx:pt idx="4066">5341</cx:pt>
          <cx:pt idx="4067">769</cx:pt>
          <cx:pt idx="4068">279</cx:pt>
          <cx:pt idx="4069">108680</cx:pt>
          <cx:pt idx="4070">728</cx:pt>
          <cx:pt idx="4071">6630</cx:pt>
          <cx:pt idx="4072">16735</cx:pt>
          <cx:pt idx="4073">35765</cx:pt>
          <cx:pt idx="4074">2695</cx:pt>
          <cx:pt idx="4075">2315</cx:pt>
          <cx:pt idx="4076">16965</cx:pt>
          <cx:pt idx="4077">39129</cx:pt>
          <cx:pt idx="4078">71443</cx:pt>
          <cx:pt idx="4079">515</cx:pt>
          <cx:pt idx="4080">1305</cx:pt>
          <cx:pt idx="4081">16040</cx:pt>
          <cx:pt idx="4082">5184</cx:pt>
          <cx:pt idx="4083">2594</cx:pt>
          <cx:pt idx="4084">2425</cx:pt>
          <cx:pt idx="4085">38473</cx:pt>
          <cx:pt idx="4086">31129</cx:pt>
          <cx:pt idx="4087">48993</cx:pt>
          <cx:pt idx="4088">16895</cx:pt>
          <cx:pt idx="4089">17507</cx:pt>
          <cx:pt idx="4090">26651</cx:pt>
          <cx:pt idx="4091">93357</cx:pt>
          <cx:pt idx="4092">39750</cx:pt>
          <cx:pt idx="4093">51550</cx:pt>
          <cx:pt idx="4094">29273</cx:pt>
          <cx:pt idx="4095">23653</cx:pt>
          <cx:pt idx="4096">60254</cx:pt>
          <cx:pt idx="4097">46614</cx:pt>
          <cx:pt idx="4098">253301</cx:pt>
          <cx:pt idx="4099">34713</cx:pt>
          <cx:pt idx="4100">68898</cx:pt>
          <cx:pt idx="4101">25251</cx:pt>
          <cx:pt idx="4102">11692</cx:pt>
          <cx:pt idx="4103">85897</cx:pt>
          <cx:pt idx="4104">41920</cx:pt>
          <cx:pt idx="4105">71590</cx:pt>
          <cx:pt idx="4106">9234</cx:pt>
          <cx:pt idx="4107">46801</cx:pt>
          <cx:pt idx="4108">24714</cx:pt>
          <cx:pt idx="4109">42335</cx:pt>
          <cx:pt idx="4110">68282</cx:pt>
          <cx:pt idx="4111">43995</cx:pt>
          <cx:pt idx="4112">32914</cx:pt>
          <cx:pt idx="4113">59984</cx:pt>
          <cx:pt idx="4114">93736</cx:pt>
          <cx:pt idx="4115">78212</cx:pt>
          <cx:pt idx="4116">24488</cx:pt>
          <cx:pt idx="4117">15525</cx:pt>
          <cx:pt idx="4118">14521</cx:pt>
          <cx:pt idx="4119">28873</cx:pt>
          <cx:pt idx="4120">60617</cx:pt>
          <cx:pt idx="4121">14853</cx:pt>
          <cx:pt idx="4122">65237</cx:pt>
          <cx:pt idx="4123">43530</cx:pt>
          <cx:pt idx="4124">12033</cx:pt>
          <cx:pt idx="4125">31764</cx:pt>
          <cx:pt idx="4126">11667</cx:pt>
          <cx:pt idx="4127">26443</cx:pt>
          <cx:pt idx="4128">10411</cx:pt>
          <cx:pt idx="4129">19615</cx:pt>
          <cx:pt idx="4130">44817</cx:pt>
          <cx:pt idx="4131">35656</cx:pt>
          <cx:pt idx="4132">37157</cx:pt>
          <cx:pt idx="4133">30304</cx:pt>
          <cx:pt idx="4134">39037</cx:pt>
          <cx:pt idx="4135">23393</cx:pt>
          <cx:pt idx="4136">70541</cx:pt>
          <cx:pt idx="4137">33360</cx:pt>
          <cx:pt idx="4138">31988</cx:pt>
          <cx:pt idx="4139">8161</cx:pt>
          <cx:pt idx="4140">3469</cx:pt>
          <cx:pt idx="4141">413</cx:pt>
          <cx:pt idx="4142">9326</cx:pt>
          <cx:pt idx="4143">3965</cx:pt>
          <cx:pt idx="4144">611</cx:pt>
          <cx:pt idx="4145">1637</cx:pt>
          <cx:pt idx="4146">1244</cx:pt>
          <cx:pt idx="4147">3119</cx:pt>
          <cx:pt idx="4148">110</cx:pt>
          <cx:pt idx="4149">2542</cx:pt>
          <cx:pt idx="4150">16147</cx:pt>
          <cx:pt idx="4151">121</cx:pt>
          <cx:pt idx="4152">9774</cx:pt>
          <cx:pt idx="4153">75166</cx:pt>
          <cx:pt idx="4154">80238</cx:pt>
          <cx:pt idx="4155">114352</cx:pt>
          <cx:pt idx="4156">160063</cx:pt>
          <cx:pt idx="4157">8291</cx:pt>
          <cx:pt idx="4158">3353</cx:pt>
          <cx:pt idx="4159">33914</cx:pt>
          <cx:pt idx="4160">178215</cx:pt>
          <cx:pt idx="4161">31703</cx:pt>
          <cx:pt idx="4162">9238</cx:pt>
          <cx:pt idx="4163">265</cx:pt>
          <cx:pt idx="4164">783</cx:pt>
          <cx:pt idx="4165">47625</cx:pt>
          <cx:pt idx="4166">8042</cx:pt>
          <cx:pt idx="4167">273</cx:pt>
          <cx:pt idx="4168">913</cx:pt>
          <cx:pt idx="4169">23465</cx:pt>
          <cx:pt idx="4170">640025</cx:pt>
          <cx:pt idx="4171">1068</cx:pt>
          <cx:pt idx="4172">14609</cx:pt>
          <cx:pt idx="4173">5766</cx:pt>
          <cx:pt idx="4174">3136</cx:pt>
          <cx:pt idx="4175">1462</cx:pt>
          <cx:pt idx="4176">63057</cx:pt>
          <cx:pt idx="4177">399763</cx:pt>
          <cx:pt idx="4178">334561</cx:pt>
          <cx:pt idx="4179">461952</cx:pt>
          <cx:pt idx="4180">9700</cx:pt>
          <cx:pt idx="4181">483</cx:pt>
          <cx:pt idx="4182">27994</cx:pt>
          <cx:pt idx="4183">711</cx:pt>
          <cx:pt idx="4184">8350</cx:pt>
          <cx:pt idx="4185">17935</cx:pt>
          <cx:pt idx="4186">66691</cx:pt>
          <cx:pt idx="4187">37384</cx:pt>
          <cx:pt idx="4188">4984</cx:pt>
          <cx:pt idx="4189">7851</cx:pt>
          <cx:pt idx="4190">6400</cx:pt>
          <cx:pt idx="4191">1423</cx:pt>
          <cx:pt idx="4192">23559</cx:pt>
          <cx:pt idx="4193">22379</cx:pt>
          <cx:pt idx="4194">1848</cx:pt>
          <cx:pt idx="4195">296364</cx:pt>
          <cx:pt idx="4196">2655</cx:pt>
          <cx:pt idx="4197">2154</cx:pt>
          <cx:pt idx="4198">2044</cx:pt>
          <cx:pt idx="4199">2218</cx:pt>
          <cx:pt idx="4200">0</cx:pt>
          <cx:pt idx="4201">0</cx:pt>
          <cx:pt idx="4202">0</cx:pt>
          <cx:pt idx="4203">0</cx:pt>
          <cx:pt idx="4204">1603</cx:pt>
          <cx:pt idx="4205">1994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20791</cx:pt>
          <cx:pt idx="4217">5966</cx:pt>
          <cx:pt idx="4218">26266</cx:pt>
          <cx:pt idx="4219">10463</cx:pt>
          <cx:pt idx="4220">481</cx:pt>
          <cx:pt idx="4221">739</cx:pt>
          <cx:pt idx="4222">52727</cx:pt>
          <cx:pt idx="4223">5145</cx:pt>
          <cx:pt idx="4224">2664</cx:pt>
          <cx:pt idx="4225">9779</cx:pt>
          <cx:pt idx="4226">4362</cx:pt>
          <cx:pt idx="4227">217</cx:pt>
          <cx:pt idx="4228">4710</cx:pt>
          <cx:pt idx="4229">7026</cx:pt>
          <cx:pt idx="4230">41850</cx:pt>
          <cx:pt idx="4231">492</cx:pt>
          <cx:pt idx="4232">3018</cx:pt>
          <cx:pt idx="4233">4341</cx:pt>
          <cx:pt idx="4234">2054</cx:pt>
          <cx:pt idx="4235">1699</cx:pt>
          <cx:pt idx="4236">2486</cx:pt>
          <cx:pt idx="4237">2030</cx:pt>
          <cx:pt idx="4238">2561</cx:pt>
          <cx:pt idx="4239">1840</cx:pt>
          <cx:pt idx="4240">2356</cx:pt>
          <cx:pt idx="4241">2977</cx:pt>
          <cx:pt idx="4242">1546</cx:pt>
          <cx:pt idx="4243">1052</cx:pt>
          <cx:pt idx="4244">1380</cx:pt>
          <cx:pt idx="4245">912</cx:pt>
          <cx:pt idx="4246">7148</cx:pt>
          <cx:pt idx="4247">6826</cx:pt>
          <cx:pt idx="4248">8683</cx:pt>
          <cx:pt idx="4249">6240</cx:pt>
          <cx:pt idx="4250">4522</cx:pt>
          <cx:pt idx="4251">5603</cx:pt>
          <cx:pt idx="4252">3493</cx:pt>
          <cx:pt idx="4253">3961</cx:pt>
          <cx:pt idx="4254">2841</cx:pt>
          <cx:pt idx="4255">3107</cx:pt>
          <cx:pt idx="4256">2957</cx:pt>
          <cx:pt idx="4257">3389</cx:pt>
          <cx:pt idx="4258">2209</cx:pt>
          <cx:pt idx="4259">1943</cx:pt>
          <cx:pt idx="4260">3105</cx:pt>
          <cx:pt idx="4261">1926</cx:pt>
          <cx:pt idx="4262">3421</cx:pt>
          <cx:pt idx="4263">4386</cx:pt>
          <cx:pt idx="4264">926</cx:pt>
          <cx:pt idx="4265">785</cx:pt>
          <cx:pt idx="4266">670</cx:pt>
          <cx:pt idx="4267">2123</cx:pt>
          <cx:pt idx="4268">1749</cx:pt>
          <cx:pt idx="4269">2216</cx:pt>
          <cx:pt idx="4270">1260</cx:pt>
          <cx:pt idx="4271">1261</cx:pt>
          <cx:pt idx="4272">1505</cx:pt>
          <cx:pt idx="4273">1285</cx:pt>
          <cx:pt idx="4274">1291</cx:pt>
          <cx:pt idx="4275">1662</cx:pt>
          <cx:pt idx="4276">2631</cx:pt>
          <cx:pt idx="4277">3093</cx:pt>
          <cx:pt idx="4278">1251</cx:pt>
          <cx:pt idx="4279">978</cx:pt>
          <cx:pt idx="4280">5000</cx:pt>
          <cx:pt idx="4281">22823</cx:pt>
          <cx:pt idx="4282">2004</cx:pt>
          <cx:pt idx="4283">940</cx:pt>
          <cx:pt idx="4284">21608</cx:pt>
          <cx:pt idx="4285">236</cx:pt>
          <cx:pt idx="4286">5467</cx:pt>
          <cx:pt idx="4287">9769</cx:pt>
          <cx:pt idx="4288">7301</cx:pt>
          <cx:pt idx="4289">10368</cx:pt>
          <cx:pt idx="4290">12307</cx:pt>
          <cx:pt idx="4291">13957</cx:pt>
          <cx:pt idx="4292">5591</cx:pt>
          <cx:pt idx="4293">17842</cx:pt>
          <cx:pt idx="4294">14178</cx:pt>
          <cx:pt idx="4295">13277</cx:pt>
          <cx:pt idx="4296">5424</cx:pt>
          <cx:pt idx="4297">38642</cx:pt>
          <cx:pt idx="4298">5428</cx:pt>
          <cx:pt idx="4299">3838</cx:pt>
          <cx:pt idx="4300">22780</cx:pt>
          <cx:pt idx="4301">18653</cx:pt>
          <cx:pt idx="4302">7050</cx:pt>
          <cx:pt idx="4303">2958</cx:pt>
          <cx:pt idx="4304">116652</cx:pt>
          <cx:pt idx="4305">23313</cx:pt>
          <cx:pt idx="4306">2310</cx:pt>
          <cx:pt idx="4307">46291</cx:pt>
          <cx:pt idx="4308">3124</cx:pt>
          <cx:pt idx="4309">13310</cx:pt>
          <cx:pt idx="4310">2532</cx:pt>
          <cx:pt idx="4311">2759</cx:pt>
          <cx:pt idx="4312">13974</cx:pt>
          <cx:pt idx="4313">6471</cx:pt>
          <cx:pt idx="4314">2516</cx:pt>
          <cx:pt idx="4315">861</cx:pt>
          <cx:pt idx="4316">1277</cx:pt>
          <cx:pt idx="4317">967</cx:pt>
          <cx:pt idx="4318">9584</cx:pt>
          <cx:pt idx="4319">5397</cx:pt>
          <cx:pt idx="4320">726</cx:pt>
          <cx:pt idx="4321">2733</cx:pt>
          <cx:pt idx="4322">5014</cx:pt>
          <cx:pt idx="4323">29448</cx:pt>
          <cx:pt idx="4324">19588</cx:pt>
          <cx:pt idx="4325">14857</cx:pt>
          <cx:pt idx="4326">65474</cx:pt>
          <cx:pt idx="4327">6349</cx:pt>
          <cx:pt idx="4328">8266</cx:pt>
          <cx:pt idx="4329">11905</cx:pt>
          <cx:pt idx="4330">345388</cx:pt>
          <cx:pt idx="4331">3057</cx:pt>
          <cx:pt idx="4332">12908</cx:pt>
          <cx:pt idx="4333">80</cx:pt>
          <cx:pt idx="4334">250</cx:pt>
          <cx:pt idx="4335">7106</cx:pt>
          <cx:pt idx="4336">2323</cx:pt>
          <cx:pt idx="4337">72038</cx:pt>
          <cx:pt idx="4338">1602</cx:pt>
          <cx:pt idx="4339">5222</cx:pt>
          <cx:pt idx="4340">660001</cx:pt>
          <cx:pt idx="4341">11286</cx:pt>
          <cx:pt idx="4342">1595</cx:pt>
          <cx:pt idx="4343">1324</cx:pt>
          <cx:pt idx="4344">221</cx:pt>
          <cx:pt idx="4345">93913</cx:pt>
          <cx:pt idx="4346">12522</cx:pt>
          <cx:pt idx="4347">7706</cx:pt>
          <cx:pt idx="4348">9055</cx:pt>
          <cx:pt idx="4349">6957</cx:pt>
          <cx:pt idx="4350">19368</cx:pt>
          <cx:pt idx="4351">1416</cx:pt>
          <cx:pt idx="4352">2856</cx:pt>
          <cx:pt idx="4353">3161</cx:pt>
          <cx:pt idx="4354">2965</cx:pt>
          <cx:pt idx="4355">22241</cx:pt>
          <cx:pt idx="4356">51094</cx:pt>
          <cx:pt idx="4357">10157</cx:pt>
          <cx:pt idx="4358">10038</cx:pt>
          <cx:pt idx="4359">19</cx:pt>
          <cx:pt idx="4360">53</cx:pt>
          <cx:pt idx="4361">42</cx:pt>
          <cx:pt idx="4362">27</cx:pt>
          <cx:pt idx="4363">46</cx:pt>
          <cx:pt idx="4364">45</cx:pt>
          <cx:pt idx="4365">52</cx:pt>
          <cx:pt idx="4366">25794</cx:pt>
          <cx:pt idx="4367">40503</cx:pt>
          <cx:pt idx="4368">196</cx:pt>
          <cx:pt idx="4369">2367</cx:pt>
          <cx:pt idx="4370">13619</cx:pt>
          <cx:pt idx="4371">297500</cx:pt>
          <cx:pt idx="4372">149</cx:pt>
          <cx:pt idx="4373">1715</cx:pt>
          <cx:pt idx="4374">106</cx:pt>
          <cx:pt idx="4375">1534</cx:pt>
          <cx:pt idx="4376">16</cx:pt>
          <cx:pt idx="4377">382697</cx:pt>
          <cx:pt idx="4378">38397</cx:pt>
          <cx:pt idx="4379">24113</cx:pt>
          <cx:pt idx="4380">8654</cx:pt>
          <cx:pt idx="4381">8055</cx:pt>
          <cx:pt idx="4382">14538</cx:pt>
          <cx:pt idx="4383">18477</cx:pt>
          <cx:pt idx="4384">8808</cx:pt>
          <cx:pt idx="4385">11425</cx:pt>
          <cx:pt idx="4386">69</cx:pt>
          <cx:pt idx="4387">6808</cx:pt>
          <cx:pt idx="4388">32755</cx:pt>
          <cx:pt idx="4389">10230</cx:pt>
          <cx:pt idx="4390">64383</cx:pt>
          <cx:pt idx="4391">99471</cx:pt>
          <cx:pt idx="4392">1564</cx:pt>
          <cx:pt idx="4393">1478</cx:pt>
          <cx:pt idx="4394">23031</cx:pt>
          <cx:pt idx="4395">19329</cx:pt>
          <cx:pt idx="4396">9585</cx:pt>
          <cx:pt idx="4397">34574</cx:pt>
          <cx:pt idx="4398">3284</cx:pt>
          <cx:pt idx="4399">16910</cx:pt>
          <cx:pt idx="4400">9415</cx:pt>
          <cx:pt idx="4401">1686</cx:pt>
          <cx:pt idx="4402">11470</cx:pt>
          <cx:pt idx="4403">46447</cx:pt>
          <cx:pt idx="4404">19357</cx:pt>
          <cx:pt idx="4405">46434</cx:pt>
          <cx:pt idx="4406">7438</cx:pt>
          <cx:pt idx="4407">5578</cx:pt>
          <cx:pt idx="4408">23617</cx:pt>
          <cx:pt idx="4409">7191</cx:pt>
          <cx:pt idx="4410">18904</cx:pt>
          <cx:pt idx="4411">7800</cx:pt>
          <cx:pt idx="4412">5921</cx:pt>
          <cx:pt idx="4413">39220</cx:pt>
          <cx:pt idx="4414">34130</cx:pt>
          <cx:pt idx="4415">39413</cx:pt>
          <cx:pt idx="4416">52179</cx:pt>
          <cx:pt idx="4417">8637</cx:pt>
          <cx:pt idx="4418">22582</cx:pt>
          <cx:pt idx="4419">3596</cx:pt>
          <cx:pt idx="4420">5446</cx:pt>
          <cx:pt idx="4421">15402</cx:pt>
          <cx:pt idx="4422">15359</cx:pt>
          <cx:pt idx="4423">4562</cx:pt>
          <cx:pt idx="4424">5471</cx:pt>
          <cx:pt idx="4425">7209</cx:pt>
          <cx:pt idx="4426">39697</cx:pt>
          <cx:pt idx="4427">63</cx:pt>
          <cx:pt idx="4428">1509</cx:pt>
          <cx:pt idx="4429">25312</cx:pt>
          <cx:pt idx="4430">82278</cx:pt>
          <cx:pt idx="4431">5052</cx:pt>
          <cx:pt idx="4432">206379</cx:pt>
          <cx:pt idx="4433">4289</cx:pt>
          <cx:pt idx="4434">3726</cx:pt>
          <cx:pt idx="4435">4904</cx:pt>
          <cx:pt idx="4436">2196</cx:pt>
          <cx:pt idx="4437">2344</cx:pt>
          <cx:pt idx="4438">17769</cx:pt>
          <cx:pt idx="4439">183714</cx:pt>
          <cx:pt idx="4440">1586</cx:pt>
          <cx:pt idx="4441">358</cx:pt>
          <cx:pt idx="4442">83572</cx:pt>
          <cx:pt idx="4443">11065</cx:pt>
          <cx:pt idx="4444">18069</cx:pt>
          <cx:pt idx="4445">38931</cx:pt>
          <cx:pt idx="4446">52920</cx:pt>
          <cx:pt idx="4447">1062</cx:pt>
          <cx:pt idx="4448">2546</cx:pt>
          <cx:pt idx="4449">55485</cx:pt>
          <cx:pt idx="4450">2947</cx:pt>
          <cx:pt idx="4451">78047</cx:pt>
          <cx:pt idx="4452">10906</cx:pt>
          <cx:pt idx="4453">240</cx:pt>
          <cx:pt idx="4454">14859</cx:pt>
          <cx:pt idx="4455">437</cx:pt>
          <cx:pt idx="4456">1841</cx:pt>
          <cx:pt idx="4457">918</cx:pt>
          <cx:pt idx="4458">718</cx:pt>
          <cx:pt idx="4459">4537</cx:pt>
          <cx:pt idx="4460">43488</cx:pt>
          <cx:pt idx="4461">23407</cx:pt>
          <cx:pt idx="4462">39322</cx:pt>
          <cx:pt idx="4463">59227</cx:pt>
          <cx:pt idx="4464">294415</cx:pt>
          <cx:pt idx="4465">128</cx:pt>
          <cx:pt idx="4466">19301</cx:pt>
          <cx:pt idx="4467">4297</cx:pt>
          <cx:pt idx="4468">52256</cx:pt>
          <cx:pt idx="4469">1771</cx:pt>
          <cx:pt idx="4470">361</cx:pt>
          <cx:pt idx="4471">163</cx:pt>
          <cx:pt idx="4472">305</cx:pt>
          <cx:pt idx="4473">628</cx:pt>
          <cx:pt idx="4474">357</cx:pt>
          <cx:pt idx="4475">3860</cx:pt>
          <cx:pt idx="4476">4349</cx:pt>
          <cx:pt idx="4477">9143</cx:pt>
          <cx:pt idx="4478">5712</cx:pt>
          <cx:pt idx="4479">2802</cx:pt>
          <cx:pt idx="4480">4068</cx:pt>
          <cx:pt idx="4481">1378</cx:pt>
          <cx:pt idx="4482">2340</cx:pt>
          <cx:pt idx="4483">6356</cx:pt>
          <cx:pt idx="4484">11515</cx:pt>
          <cx:pt idx="4485">7861</cx:pt>
          <cx:pt idx="4486">19582</cx:pt>
          <cx:pt idx="4487">18174</cx:pt>
          <cx:pt idx="4488">9229</cx:pt>
          <cx:pt idx="4489">5956</cx:pt>
          <cx:pt idx="4490">18084</cx:pt>
          <cx:pt idx="4491">3418</cx:pt>
          <cx:pt idx="4492">3044</cx:pt>
          <cx:pt idx="4493">1823</cx:pt>
          <cx:pt idx="4494">9029</cx:pt>
          <cx:pt idx="4495">6250</cx:pt>
          <cx:pt idx="4496">33993</cx:pt>
          <cx:pt idx="4497">14037</cx:pt>
          <cx:pt idx="4498">35454</cx:pt>
          <cx:pt idx="4499">5138</cx:pt>
          <cx:pt idx="4500">4317</cx:pt>
          <cx:pt idx="4501">2654</cx:pt>
          <cx:pt idx="4502">32069</cx:pt>
          <cx:pt idx="4503">175194</cx:pt>
          <cx:pt idx="4504">13030</cx:pt>
          <cx:pt idx="4505">2728</cx:pt>
          <cx:pt idx="4506">27694</cx:pt>
          <cx:pt idx="4507">3036</cx:pt>
          <cx:pt idx="4508">1252</cx:pt>
          <cx:pt idx="4509">2060</cx:pt>
          <cx:pt idx="4510">550293</cx:pt>
          <cx:pt idx="4511">667147</cx:pt>
          <cx:pt idx="4512">805</cx:pt>
          <cx:pt idx="4513">79</cx:pt>
          <cx:pt idx="4514">496</cx:pt>
          <cx:pt idx="4515">403</cx:pt>
          <cx:pt idx="4516">20489</cx:pt>
          <cx:pt idx="4517">15351</cx:pt>
          <cx:pt idx="4518">136989</cx:pt>
          <cx:pt idx="4519">11958</cx:pt>
          <cx:pt idx="4520">4126</cx:pt>
          <cx:pt idx="4521">17355</cx:pt>
          <cx:pt idx="4522">160</cx:pt>
          <cx:pt idx="4523">81748</cx:pt>
          <cx:pt idx="4524">116576</cx:pt>
          <cx:pt idx="4525">16906</cx:pt>
          <cx:pt idx="4526">974</cx:pt>
          <cx:pt idx="4527">2928</cx:pt>
          <cx:pt idx="4528">1540</cx:pt>
          <cx:pt idx="4529">1400</cx:pt>
          <cx:pt idx="4530">286</cx:pt>
          <cx:pt idx="4531">6562</cx:pt>
          <cx:pt idx="4532">38846</cx:pt>
          <cx:pt idx="4533">10985</cx:pt>
          <cx:pt idx="4534">5395</cx:pt>
          <cx:pt idx="4535">140</cx:pt>
          <cx:pt idx="4536">147</cx:pt>
          <cx:pt idx="4537">46937</cx:pt>
          <cx:pt idx="4538">6584</cx:pt>
          <cx:pt idx="4539">227863</cx:pt>
          <cx:pt idx="4540">12273</cx:pt>
          <cx:pt idx="4541">35688</cx:pt>
          <cx:pt idx="4542">2235</cx:pt>
          <cx:pt idx="4543">255</cx:pt>
          <cx:pt idx="4544">609</cx:pt>
          <cx:pt idx="4545">3675</cx:pt>
          <cx:pt idx="4546">510</cx:pt>
          <cx:pt idx="4547">2204</cx:pt>
          <cx:pt idx="4548">22311</cx:pt>
          <cx:pt idx="4549">17644</cx:pt>
          <cx:pt idx="4550">9120</cx:pt>
          <cx:pt idx="4551">35899</cx:pt>
          <cx:pt idx="4552">3565</cx:pt>
          <cx:pt idx="4553">4348</cx:pt>
          <cx:pt idx="4554">45453</cx:pt>
          <cx:pt idx="4555">6302</cx:pt>
          <cx:pt idx="4556">1883</cx:pt>
          <cx:pt idx="4557">4109</cx:pt>
          <cx:pt idx="4558">57549</cx:pt>
          <cx:pt idx="4559">18285</cx:pt>
          <cx:pt idx="4560">18801</cx:pt>
          <cx:pt idx="4561">4037</cx:pt>
          <cx:pt idx="4562">13628</cx:pt>
          <cx:pt idx="4563">6051</cx:pt>
          <cx:pt idx="4564">9406</cx:pt>
          <cx:pt idx="4565">1980</cx:pt>
          <cx:pt idx="4566">2169</cx:pt>
          <cx:pt idx="4567">3240</cx:pt>
          <cx:pt idx="4568">983</cx:pt>
          <cx:pt idx="4569">254</cx:pt>
          <cx:pt idx="4570">6626</cx:pt>
          <cx:pt idx="4571">1171</cx:pt>
          <cx:pt idx="4572">48715</cx:pt>
          <cx:pt idx="4573">5161</cx:pt>
          <cx:pt idx="4574">147898</cx:pt>
          <cx:pt idx="4575">63064</cx:pt>
          <cx:pt idx="4576">50871</cx:pt>
          <cx:pt idx="4577">27669</cx:pt>
          <cx:pt idx="4578">931</cx:pt>
          <cx:pt idx="4579">1149</cx:pt>
          <cx:pt idx="4580">1851</cx:pt>
          <cx:pt idx="4581">1032</cx:pt>
          <cx:pt idx="4582">6490</cx:pt>
          <cx:pt idx="4583">22597</cx:pt>
          <cx:pt idx="4584">26950</cx:pt>
          <cx:pt idx="4585">1228</cx:pt>
          <cx:pt idx="4586">244</cx:pt>
          <cx:pt idx="4587">115</cx:pt>
          <cx:pt idx="4588">8002</cx:pt>
          <cx:pt idx="4589">5043</cx:pt>
          <cx:pt idx="4590">3909</cx:pt>
          <cx:pt idx="4591">95722</cx:pt>
          <cx:pt idx="4592">113542</cx:pt>
          <cx:pt idx="4593">8388</cx:pt>
          <cx:pt idx="4594">1391</cx:pt>
          <cx:pt idx="4595">26085</cx:pt>
          <cx:pt idx="4596">3141</cx:pt>
          <cx:pt idx="4597">1088</cx:pt>
          <cx:pt idx="4598">2497</cx:pt>
          <cx:pt idx="4599">3088</cx:pt>
          <cx:pt idx="4600">5779</cx:pt>
          <cx:pt idx="4601">2322</cx:pt>
          <cx:pt idx="4602">2545</cx:pt>
          <cx:pt idx="4603">179</cx:pt>
          <cx:pt idx="4604">477</cx:pt>
          <cx:pt idx="4605">449</cx:pt>
          <cx:pt idx="4606">500277</cx:pt>
          <cx:pt idx="4607">2043</cx:pt>
          <cx:pt idx="4608">1777</cx:pt>
          <cx:pt idx="4609">1014</cx:pt>
          <cx:pt idx="4610">1123</cx:pt>
          <cx:pt idx="4611">718</cx:pt>
          <cx:pt idx="4612">640</cx:pt>
          <cx:pt idx="4613">471</cx:pt>
          <cx:pt idx="4614">4654</cx:pt>
          <cx:pt idx="4615">81015</cx:pt>
          <cx:pt idx="4616">24030</cx:pt>
          <cx:pt idx="4617">51931</cx:pt>
          <cx:pt idx="4618">19747</cx:pt>
          <cx:pt idx="4619">34825</cx:pt>
          <cx:pt idx="4620">4362</cx:pt>
          <cx:pt idx="4621">202976</cx:pt>
          <cx:pt idx="4622">2277</cx:pt>
          <cx:pt idx="4623">8004</cx:pt>
          <cx:pt idx="4624">784</cx:pt>
          <cx:pt idx="4625">1733</cx:pt>
          <cx:pt idx="4626">6217</cx:pt>
          <cx:pt idx="4627">2605</cx:pt>
          <cx:pt idx="4628">288</cx:pt>
          <cx:pt idx="4629">46606</cx:pt>
          <cx:pt idx="4630">616</cx:pt>
          <cx:pt idx="4631">671</cx:pt>
          <cx:pt idx="4632">118</cx:pt>
          <cx:pt idx="4633">60</cx:pt>
          <cx:pt idx="4634">489</cx:pt>
          <cx:pt idx="4635">2912</cx:pt>
          <cx:pt idx="4636">2711</cx:pt>
          <cx:pt idx="4637">1198</cx:pt>
          <cx:pt idx="4638">126</cx:pt>
          <cx:pt idx="4639">3422</cx:pt>
          <cx:pt idx="4640">32611</cx:pt>
          <cx:pt idx="4641">7128</cx:pt>
          <cx:pt idx="4642">2719</cx:pt>
          <cx:pt idx="4643">1136</cx:pt>
          <cx:pt idx="4644">196219</cx:pt>
          <cx:pt idx="4645">4146</cx:pt>
          <cx:pt idx="4646">7188</cx:pt>
          <cx:pt idx="4647">1410</cx:pt>
          <cx:pt idx="4648">40214</cx:pt>
          <cx:pt idx="4649">8369</cx:pt>
          <cx:pt idx="4650">59826</cx:pt>
          <cx:pt idx="4651">23219</cx:pt>
          <cx:pt idx="4652">10284</cx:pt>
          <cx:pt idx="4653">134235</cx:pt>
          <cx:pt idx="4654">9185</cx:pt>
          <cx:pt idx="4655">6121</cx:pt>
          <cx:pt idx="4656">7824</cx:pt>
          <cx:pt idx="4657">42686</cx:pt>
          <cx:pt idx="4658">9020</cx:pt>
          <cx:pt idx="4659">20526</cx:pt>
          <cx:pt idx="4660">12093</cx:pt>
          <cx:pt idx="4661">14662</cx:pt>
          <cx:pt idx="4662">6182</cx:pt>
          <cx:pt idx="4663">1280</cx:pt>
          <cx:pt idx="4664">10138</cx:pt>
          <cx:pt idx="4665">1969</cx:pt>
          <cx:pt idx="4666">519</cx:pt>
          <cx:pt idx="4667">1003</cx:pt>
          <cx:pt idx="4668">1263</cx:pt>
          <cx:pt idx="4669">3912</cx:pt>
          <cx:pt idx="4670">2393</cx:pt>
          <cx:pt idx="4671">3248</cx:pt>
          <cx:pt idx="4672">1392</cx:pt>
          <cx:pt idx="4673">1207</cx:pt>
          <cx:pt idx="4674">1098</cx:pt>
          <cx:pt idx="4675">182</cx:pt>
          <cx:pt idx="4676">1176</cx:pt>
          <cx:pt idx="4677">28730</cx:pt>
          <cx:pt idx="4678">3367</cx:pt>
          <cx:pt idx="4679">648</cx:pt>
          <cx:pt idx="4680">6524</cx:pt>
          <cx:pt idx="4681">10207</cx:pt>
          <cx:pt idx="4682">137950</cx:pt>
          <cx:pt idx="4683">4278</cx:pt>
          <cx:pt idx="4684">51027</cx:pt>
          <cx:pt idx="4685">4547</cx:pt>
          <cx:pt idx="4686">4588</cx:pt>
          <cx:pt idx="4687">6798</cx:pt>
          <cx:pt idx="4688">12882</cx:pt>
          <cx:pt idx="4689">11769</cx:pt>
          <cx:pt idx="4690">1618</cx:pt>
          <cx:pt idx="4691">23072</cx:pt>
          <cx:pt idx="4692">2231</cx:pt>
          <cx:pt idx="4693">11069</cx:pt>
          <cx:pt idx="4694">14848</cx:pt>
          <cx:pt idx="4695">5587</cx:pt>
          <cx:pt idx="4696">5567</cx:pt>
          <cx:pt idx="4697">9918</cx:pt>
          <cx:pt idx="4698">4824</cx:pt>
          <cx:pt idx="4699">34764</cx:pt>
          <cx:pt idx="4700">36352</cx:pt>
          <cx:pt idx="4701">124077</cx:pt>
          <cx:pt idx="4702">59784</cx:pt>
          <cx:pt idx="4703">38875</cx:pt>
          <cx:pt idx="4704">41589</cx:pt>
          <cx:pt idx="4705">76702</cx:pt>
          <cx:pt idx="4706">52940</cx:pt>
          <cx:pt idx="4707">37652</cx:pt>
          <cx:pt idx="4708">59311</cx:pt>
          <cx:pt idx="4709">82358</cx:pt>
          <cx:pt idx="4710">31105</cx:pt>
          <cx:pt idx="4711">9323</cx:pt>
          <cx:pt idx="4712">20848</cx:pt>
          <cx:pt idx="4713">28334</cx:pt>
          <cx:pt idx="4714">3737</cx:pt>
          <cx:pt idx="4715">5909</cx:pt>
          <cx:pt idx="4716">7835</cx:pt>
          <cx:pt idx="4717">6931</cx:pt>
          <cx:pt idx="4718">22174</cx:pt>
          <cx:pt idx="4719">8307</cx:pt>
          <cx:pt idx="4720">59060</cx:pt>
          <cx:pt idx="4721">387</cx:pt>
          <cx:pt idx="4722">1009</cx:pt>
          <cx:pt idx="4723">8783</cx:pt>
          <cx:pt idx="4724">22140</cx:pt>
          <cx:pt idx="4725">33508</cx:pt>
          <cx:pt idx="4726">14553</cx:pt>
          <cx:pt idx="4727">5414</cx:pt>
          <cx:pt idx="4728">104</cx:pt>
          <cx:pt idx="4729">10649</cx:pt>
          <cx:pt idx="4730">55316</cx:pt>
          <cx:pt idx="4731">4159</cx:pt>
          <cx:pt idx="4732">3299</cx:pt>
          <cx:pt idx="4733">3156</cx:pt>
          <cx:pt idx="4734">23087</cx:pt>
          <cx:pt idx="4735">2220</cx:pt>
          <cx:pt idx="4736">703</cx:pt>
          <cx:pt idx="4737">1103</cx:pt>
          <cx:pt idx="4738">13000</cx:pt>
          <cx:pt idx="4739">275517</cx:pt>
          <cx:pt idx="4740">4927</cx:pt>
          <cx:pt idx="4741">3287</cx:pt>
          <cx:pt idx="4742">126</cx:pt>
          <cx:pt idx="4743">3797</cx:pt>
          <cx:pt idx="4744">2742</cx:pt>
          <cx:pt idx="4745">6239</cx:pt>
          <cx:pt idx="4746">13668</cx:pt>
          <cx:pt idx="4747">42671</cx:pt>
          <cx:pt idx="4748">79668</cx:pt>
          <cx:pt idx="4749">10487</cx:pt>
          <cx:pt idx="4750">13447</cx:pt>
          <cx:pt idx="4751">57430</cx:pt>
          <cx:pt idx="4752">48853</cx:pt>
          <cx:pt idx="4753">23446</cx:pt>
          <cx:pt idx="4754">57508</cx:pt>
          <cx:pt idx="4755">13167</cx:pt>
          <cx:pt idx="4756">10660</cx:pt>
          <cx:pt idx="4757">35702</cx:pt>
          <cx:pt idx="4758">36839</cx:pt>
          <cx:pt idx="4759">2735</cx:pt>
          <cx:pt idx="4760">1198</cx:pt>
          <cx:pt idx="4761">1000</cx:pt>
          <cx:pt idx="4762">3375</cx:pt>
          <cx:pt idx="4763">63175</cx:pt>
          <cx:pt idx="4764">7725</cx:pt>
          <cx:pt idx="4765">18137</cx:pt>
          <cx:pt idx="4766">13456</cx:pt>
          <cx:pt idx="4767">27526</cx:pt>
          <cx:pt idx="4768">56498</cx:pt>
          <cx:pt idx="4769">216303</cx:pt>
          <cx:pt idx="4770">37047</cx:pt>
          <cx:pt idx="4771">4088</cx:pt>
          <cx:pt idx="4772">20242</cx:pt>
          <cx:pt idx="4773">16166</cx:pt>
          <cx:pt idx="4774">61021</cx:pt>
          <cx:pt idx="4775">8185</cx:pt>
          <cx:pt idx="4776">9826</cx:pt>
          <cx:pt idx="4777">309633</cx:pt>
          <cx:pt idx="4778">30800</cx:pt>
          <cx:pt idx="4779">15311</cx:pt>
          <cx:pt idx="4780">9587</cx:pt>
          <cx:pt idx="4781">3406</cx:pt>
          <cx:pt idx="4782">12930</cx:pt>
          <cx:pt idx="4783">8188</cx:pt>
          <cx:pt idx="4784">3472</cx:pt>
          <cx:pt idx="4785">26231</cx:pt>
          <cx:pt idx="4786">3888</cx:pt>
          <cx:pt idx="4787">2476</cx:pt>
          <cx:pt idx="4788">3270</cx:pt>
          <cx:pt idx="4789">2516</cx:pt>
          <cx:pt idx="4790">2382</cx:pt>
          <cx:pt idx="4791">2962</cx:pt>
          <cx:pt idx="4792">623</cx:pt>
          <cx:pt idx="4793">477374</cx:pt>
          <cx:pt idx="4794">19818</cx:pt>
          <cx:pt idx="4795">3026</cx:pt>
          <cx:pt idx="4796">1438</cx:pt>
          <cx:pt idx="4797">12931</cx:pt>
          <cx:pt idx="4798">63</cx:pt>
          <cx:pt idx="4799">97</cx:pt>
          <cx:pt idx="4800">401</cx:pt>
          <cx:pt idx="4801">23284</cx:pt>
          <cx:pt idx="4802">28594</cx:pt>
          <cx:pt idx="4803">44573</cx:pt>
          <cx:pt idx="4804">23784</cx:pt>
          <cx:pt idx="4805">48808</cx:pt>
          <cx:pt idx="4806">15111</cx:pt>
          <cx:pt idx="4807">474</cx:pt>
          <cx:pt idx="4808">18547</cx:pt>
          <cx:pt idx="4809">2373</cx:pt>
          <cx:pt idx="4810">5107</cx:pt>
          <cx:pt idx="4811">3016</cx:pt>
          <cx:pt idx="4812">292929</cx:pt>
          <cx:pt idx="4813">48104</cx:pt>
          <cx:pt idx="4814">9545</cx:pt>
          <cx:pt idx="4815">14848</cx:pt>
          <cx:pt idx="4816">16844</cx:pt>
          <cx:pt idx="4817">21690</cx:pt>
          <cx:pt idx="4818">6581</cx:pt>
          <cx:pt idx="4819">6247</cx:pt>
          <cx:pt idx="4820">4033</cx:pt>
          <cx:pt idx="4821">7378</cx:pt>
          <cx:pt idx="4822">441</cx:pt>
          <cx:pt idx="4823">607</cx:pt>
          <cx:pt idx="4824">635</cx:pt>
          <cx:pt idx="4825">1827</cx:pt>
          <cx:pt idx="4826">3283</cx:pt>
          <cx:pt idx="4827">9831</cx:pt>
          <cx:pt idx="4828">847</cx:pt>
          <cx:pt idx="4829">6340</cx:pt>
          <cx:pt idx="4830">31854</cx:pt>
          <cx:pt idx="4831">16473</cx:pt>
          <cx:pt idx="4832">10837</cx:pt>
          <cx:pt idx="4833">7193</cx:pt>
          <cx:pt idx="4834">69052</cx:pt>
          <cx:pt idx="4835">24407</cx:pt>
          <cx:pt idx="4836">14088</cx:pt>
          <cx:pt idx="4837">12805</cx:pt>
          <cx:pt idx="4838">2583</cx:pt>
          <cx:pt idx="4839">2480</cx:pt>
          <cx:pt idx="4840">9832</cx:pt>
          <cx:pt idx="4841">9342</cx:pt>
          <cx:pt idx="4842">12299</cx:pt>
          <cx:pt idx="4843">11424</cx:pt>
          <cx:pt idx="4844">11421</cx:pt>
          <cx:pt idx="4845">7556</cx:pt>
          <cx:pt idx="4846">9795</cx:pt>
          <cx:pt idx="4847">11331</cx:pt>
          <cx:pt idx="4848">7754</cx:pt>
          <cx:pt idx="4849">12038</cx:pt>
          <cx:pt idx="4850">22821</cx:pt>
          <cx:pt idx="4851">12992</cx:pt>
          <cx:pt idx="4852">11182</cx:pt>
          <cx:pt idx="4853">7329</cx:pt>
          <cx:pt idx="4854">10602</cx:pt>
          <cx:pt idx="4855">10203</cx:pt>
          <cx:pt idx="4856">10665</cx:pt>
          <cx:pt idx="4857">11081</cx:pt>
          <cx:pt idx="4858">25646</cx:pt>
          <cx:pt idx="4859">14510</cx:pt>
          <cx:pt idx="4860">18203</cx:pt>
          <cx:pt idx="4861">13392</cx:pt>
          <cx:pt idx="4862">12410</cx:pt>
          <cx:pt idx="4863">14107</cx:pt>
          <cx:pt idx="4864">13563</cx:pt>
          <cx:pt idx="4865">14815</cx:pt>
          <cx:pt idx="4866">11325</cx:pt>
          <cx:pt idx="4867">6212</cx:pt>
          <cx:pt idx="4868">17522</cx:pt>
          <cx:pt idx="4869">173</cx:pt>
          <cx:pt idx="4870">4310</cx:pt>
          <cx:pt idx="4871">46460</cx:pt>
          <cx:pt idx="4872">163709</cx:pt>
          <cx:pt idx="4873">9801</cx:pt>
          <cx:pt idx="4874">32281</cx:pt>
          <cx:pt idx="4875">156394</cx:pt>
          <cx:pt idx="4876">10191</cx:pt>
          <cx:pt idx="4877">2174</cx:pt>
          <cx:pt idx="4878">62467</cx:pt>
          <cx:pt idx="4879">1199</cx:pt>
          <cx:pt idx="4880">1955</cx:pt>
          <cx:pt idx="4881">10078</cx:pt>
          <cx:pt idx="4882">9025</cx:pt>
          <cx:pt idx="4883">3169</cx:pt>
          <cx:pt idx="4884">1819</cx:pt>
          <cx:pt idx="4885">9517</cx:pt>
          <cx:pt idx="4886">25446</cx:pt>
          <cx:pt idx="4887">5680</cx:pt>
          <cx:pt idx="4888">342522</cx:pt>
          <cx:pt idx="4889">43928</cx:pt>
          <cx:pt idx="4890">1748</cx:pt>
          <cx:pt idx="4891">2494</cx:pt>
          <cx:pt idx="4892">29171</cx:pt>
          <cx:pt idx="4893">2688</cx:pt>
          <cx:pt idx="4894">21228</cx:pt>
          <cx:pt idx="4895">18214</cx:pt>
          <cx:pt idx="4896">1175</cx:pt>
          <cx:pt idx="4897">615</cx:pt>
          <cx:pt idx="4898">69354</cx:pt>
          <cx:pt idx="4899">694</cx:pt>
          <cx:pt idx="4900">1973</cx:pt>
          <cx:pt idx="4901">246554</cx:pt>
          <cx:pt idx="4902">1630</cx:pt>
          <cx:pt idx="4903">6898</cx:pt>
          <cx:pt idx="4904">764</cx:pt>
          <cx:pt idx="4905">1191</cx:pt>
          <cx:pt idx="4906">782</cx:pt>
          <cx:pt idx="4907">959</cx:pt>
          <cx:pt idx="4908">962</cx:pt>
          <cx:pt idx="4909">659</cx:pt>
          <cx:pt idx="4910">957</cx:pt>
          <cx:pt idx="4911">1651</cx:pt>
          <cx:pt idx="4912">905</cx:pt>
          <cx:pt idx="4913">1586</cx:pt>
          <cx:pt idx="4914">1604</cx:pt>
          <cx:pt idx="4915">5225</cx:pt>
          <cx:pt idx="4916">1890</cx:pt>
          <cx:pt idx="4917">632</cx:pt>
          <cx:pt idx="4918">7251</cx:pt>
          <cx:pt idx="4919">14671</cx:pt>
          <cx:pt idx="4920">284</cx:pt>
          <cx:pt idx="4921">419</cx:pt>
          <cx:pt idx="4922">381</cx:pt>
          <cx:pt idx="4923">347</cx:pt>
          <cx:pt idx="4924">9174</cx:pt>
          <cx:pt idx="4925">40280</cx:pt>
          <cx:pt idx="4926">7243</cx:pt>
          <cx:pt idx="4927">6170</cx:pt>
          <cx:pt idx="4928">3938</cx:pt>
          <cx:pt idx="4929">49177</cx:pt>
          <cx:pt idx="4930">12609</cx:pt>
          <cx:pt idx="4931">2326</cx:pt>
          <cx:pt idx="4932">8811</cx:pt>
          <cx:pt idx="4933">4788</cx:pt>
          <cx:pt idx="4934">9585</cx:pt>
          <cx:pt idx="4935">23737</cx:pt>
          <cx:pt idx="4936">10062</cx:pt>
          <cx:pt idx="4937">3297</cx:pt>
          <cx:pt idx="4938">6482</cx:pt>
          <cx:pt idx="4939">64584</cx:pt>
          <cx:pt idx="4940">2718</cx:pt>
          <cx:pt idx="4941">382147</cx:pt>
          <cx:pt idx="4942">20012</cx:pt>
          <cx:pt idx="4943">82224</cx:pt>
          <cx:pt idx="4944">17456</cx:pt>
          <cx:pt idx="4945">7960</cx:pt>
          <cx:pt idx="4946">7121</cx:pt>
          <cx:pt idx="4947">1231</cx:pt>
          <cx:pt idx="4948">29650</cx:pt>
          <cx:pt idx="4949">26874</cx:pt>
          <cx:pt idx="4950">43601</cx:pt>
          <cx:pt idx="4951">20179</cx:pt>
          <cx:pt idx="4952">21348</cx:pt>
          <cx:pt idx="4953">10345</cx:pt>
          <cx:pt idx="4954">53377</cx:pt>
          <cx:pt idx="4955">15924</cx:pt>
          <cx:pt idx="4956">699</cx:pt>
          <cx:pt idx="4957">4726</cx:pt>
          <cx:pt idx="4958">385</cx:pt>
          <cx:pt idx="4959">584</cx:pt>
          <cx:pt idx="4960">9411</cx:pt>
          <cx:pt idx="4961">60938</cx:pt>
          <cx:pt idx="4962">70957</cx:pt>
          <cx:pt idx="4963">86828</cx:pt>
          <cx:pt idx="4964">2497</cx:pt>
          <cx:pt idx="4965">42895</cx:pt>
          <cx:pt idx="4966">3120</cx:pt>
          <cx:pt idx="4967">21896</cx:pt>
          <cx:pt idx="4968">2393</cx:pt>
          <cx:pt idx="4969">1508</cx:pt>
          <cx:pt idx="4970">21914</cx:pt>
          <cx:pt idx="4971">13701</cx:pt>
          <cx:pt idx="4972">465131</cx:pt>
          <cx:pt idx="4973">478253</cx:pt>
          <cx:pt idx="4974">325621</cx:pt>
          <cx:pt idx="4975">1311</cx:pt>
          <cx:pt idx="4976">1227</cx:pt>
          <cx:pt idx="4977">727</cx:pt>
          <cx:pt idx="4978">3007</cx:pt>
          <cx:pt idx="4979">1452</cx:pt>
          <cx:pt idx="4980">1765</cx:pt>
          <cx:pt idx="4981">941</cx:pt>
          <cx:pt idx="4982">1418</cx:pt>
          <cx:pt idx="4983">162</cx:pt>
          <cx:pt idx="4984">7196</cx:pt>
          <cx:pt idx="4985">27736</cx:pt>
          <cx:pt idx="4986">514</cx:pt>
          <cx:pt idx="4987">6736</cx:pt>
          <cx:pt idx="4988">17157</cx:pt>
          <cx:pt idx="4989">221</cx:pt>
          <cx:pt idx="4990">5526</cx:pt>
          <cx:pt idx="4991">1569</cx:pt>
          <cx:pt idx="4992">754</cx:pt>
          <cx:pt idx="4993">1431</cx:pt>
          <cx:pt idx="4994">1751</cx:pt>
          <cx:pt idx="4995">1124</cx:pt>
          <cx:pt idx="4996">899</cx:pt>
          <cx:pt idx="4997">3642</cx:pt>
          <cx:pt idx="4998">1590</cx:pt>
          <cx:pt idx="4999">686</cx:pt>
          <cx:pt idx="5000">2993</cx:pt>
          <cx:pt idx="5001">1906</cx:pt>
          <cx:pt idx="5002">1222</cx:pt>
          <cx:pt idx="5003">477</cx:pt>
          <cx:pt idx="5004">288</cx:pt>
          <cx:pt idx="5005">156</cx:pt>
          <cx:pt idx="5006">1393</cx:pt>
          <cx:pt idx="5007">614</cx:pt>
          <cx:pt idx="5008">167005</cx:pt>
          <cx:pt idx="5009">3563</cx:pt>
          <cx:pt idx="5010">1038</cx:pt>
          <cx:pt idx="5011">7909</cx:pt>
          <cx:pt idx="5012">2394</cx:pt>
          <cx:pt idx="5013">3065</cx:pt>
          <cx:pt idx="5014">47255</cx:pt>
          <cx:pt idx="5015">4929</cx:pt>
          <cx:pt idx="5016">6968</cx:pt>
          <cx:pt idx="5017">53473</cx:pt>
          <cx:pt idx="5018">2380</cx:pt>
          <cx:pt idx="5019">51483</cx:pt>
          <cx:pt idx="5020">15039</cx:pt>
          <cx:pt idx="5021">960</cx:pt>
          <cx:pt idx="5022">6205</cx:pt>
          <cx:pt idx="5023">24181</cx:pt>
          <cx:pt idx="5024">4155</cx:pt>
          <cx:pt idx="5025">36978</cx:pt>
          <cx:pt idx="5026">59267</cx:pt>
          <cx:pt idx="5027">29280</cx:pt>
          <cx:pt idx="5028">26972</cx:pt>
          <cx:pt idx="5029">50108</cx:pt>
          <cx:pt idx="5030">5081</cx:pt>
          <cx:pt idx="5031">49419</cx:pt>
          <cx:pt idx="5032">1405</cx:pt>
          <cx:pt idx="5033">58456</cx:pt>
          <cx:pt idx="5034">17282</cx:pt>
          <cx:pt idx="5035">2429</cx:pt>
          <cx:pt idx="5036">4370</cx:pt>
          <cx:pt idx="5037">8443</cx:pt>
          <cx:pt idx="5038">14951</cx:pt>
          <cx:pt idx="5039">2589</cx:pt>
          <cx:pt idx="5040">6665</cx:pt>
          <cx:pt idx="5041">33620</cx:pt>
          <cx:pt idx="5042">49889</cx:pt>
          <cx:pt idx="5043">4310</cx:pt>
          <cx:pt idx="5044">12199</cx:pt>
          <cx:pt idx="5045">557</cx:pt>
          <cx:pt idx="5046">307788</cx:pt>
          <cx:pt idx="5047">92</cx:pt>
          <cx:pt idx="5048">346</cx:pt>
          <cx:pt idx="5049">399</cx:pt>
          <cx:pt idx="5050">49</cx:pt>
          <cx:pt idx="5051">482</cx:pt>
          <cx:pt idx="5052">109</cx:pt>
          <cx:pt idx="5053">5197</cx:pt>
          <cx:pt idx="5054">30100</cx:pt>
          <cx:pt idx="5055">1764</cx:pt>
          <cx:pt idx="5056">7437</cx:pt>
          <cx:pt idx="5057">5968</cx:pt>
          <cx:pt idx="5058">58720</cx:pt>
          <cx:pt idx="5059">17001</cx:pt>
          <cx:pt idx="5060">1936</cx:pt>
          <cx:pt idx="5061">309</cx:pt>
          <cx:pt idx="5062">1758</cx:pt>
          <cx:pt idx="5063">3823</cx:pt>
          <cx:pt idx="5064">2674</cx:pt>
          <cx:pt idx="5065">6657</cx:pt>
          <cx:pt idx="5066">1860</cx:pt>
          <cx:pt idx="5067">52774</cx:pt>
          <cx:pt idx="5068">5320</cx:pt>
          <cx:pt idx="5069">5037</cx:pt>
          <cx:pt idx="5070">1167</cx:pt>
          <cx:pt idx="5071">182387</cx:pt>
          <cx:pt idx="5072">10735</cx:pt>
          <cx:pt idx="5073">1216</cx:pt>
          <cx:pt idx="5074">702</cx:pt>
          <cx:pt idx="5075">24030</cx:pt>
          <cx:pt idx="5076">4231</cx:pt>
          <cx:pt idx="5077">496</cx:pt>
          <cx:pt idx="5078">19642</cx:pt>
          <cx:pt idx="5079">55356</cx:pt>
          <cx:pt idx="5080">98100</cx:pt>
          <cx:pt idx="5081">2613</cx:pt>
          <cx:pt idx="5082">848</cx:pt>
          <cx:pt idx="5083">1128</cx:pt>
          <cx:pt idx="5084">16462</cx:pt>
          <cx:pt idx="5085">7525</cx:pt>
          <cx:pt idx="5086">1850</cx:pt>
          <cx:pt idx="5087">2221</cx:pt>
          <cx:pt idx="5088">5698</cx:pt>
          <cx:pt idx="5089">4229</cx:pt>
          <cx:pt idx="5090">12429</cx:pt>
          <cx:pt idx="5091">7428</cx:pt>
          <cx:pt idx="5092">5422</cx:pt>
          <cx:pt idx="5093">3607</cx:pt>
          <cx:pt idx="5094">2423</cx:pt>
          <cx:pt idx="5095">2641</cx:pt>
          <cx:pt idx="5096">3323</cx:pt>
          <cx:pt idx="5097">2732</cx:pt>
          <cx:pt idx="5098">2848</cx:pt>
          <cx:pt idx="5099">3200</cx:pt>
          <cx:pt idx="5100">3688</cx:pt>
          <cx:pt idx="5101">8855</cx:pt>
          <cx:pt idx="5102">836</cx:pt>
          <cx:pt idx="5103">1961</cx:pt>
          <cx:pt idx="5104">1317</cx:pt>
          <cx:pt idx="5105">0</cx:pt>
          <cx:pt idx="5106">3025</cx:pt>
          <cx:pt idx="5107">4348</cx:pt>
          <cx:pt idx="5108">47887</cx:pt>
          <cx:pt idx="5109">2716</cx:pt>
          <cx:pt idx="5110">2202</cx:pt>
          <cx:pt idx="5111">75800</cx:pt>
          <cx:pt idx="5112">1187</cx:pt>
          <cx:pt idx="5113">5605</cx:pt>
          <cx:pt idx="5114">14559</cx:pt>
          <cx:pt idx="5115">2769</cx:pt>
          <cx:pt idx="5116">7253</cx:pt>
          <cx:pt idx="5117">12321</cx:pt>
          <cx:pt idx="5118">5029</cx:pt>
          <cx:pt idx="5119">1276</cx:pt>
          <cx:pt idx="5120">13048</cx:pt>
          <cx:pt idx="5121">67126</cx:pt>
          <cx:pt idx="5122">54380</cx:pt>
          <cx:pt idx="5123">9852</cx:pt>
          <cx:pt idx="5124">7512</cx:pt>
          <cx:pt idx="5125">7494</cx:pt>
          <cx:pt idx="5126">13925</cx:pt>
          <cx:pt idx="5127">5157</cx:pt>
          <cx:pt idx="5128">2380</cx:pt>
          <cx:pt idx="5129">3336</cx:pt>
          <cx:pt idx="5130">3082</cx:pt>
          <cx:pt idx="5131">8571</cx:pt>
          <cx:pt idx="5132">31015</cx:pt>
          <cx:pt idx="5133">872</cx:pt>
          <cx:pt idx="5134">208</cx:pt>
          <cx:pt idx="5135">1769</cx:pt>
          <cx:pt idx="5136">394</cx:pt>
          <cx:pt idx="5137">527</cx:pt>
          <cx:pt idx="5138">1151</cx:pt>
          <cx:pt idx="5139">3330</cx:pt>
          <cx:pt idx="5140">2797</cx:pt>
          <cx:pt idx="5141">338327</cx:pt>
          <cx:pt idx="5142">56900</cx:pt>
          <cx:pt idx="5143">25663</cx:pt>
          <cx:pt idx="5144">301</cx:pt>
          <cx:pt idx="5145">626</cx:pt>
          <cx:pt idx="5146">922</cx:pt>
          <cx:pt idx="5147">732</cx:pt>
          <cx:pt idx="5148">456</cx:pt>
          <cx:pt idx="5149">1139</cx:pt>
          <cx:pt idx="5150">550</cx:pt>
          <cx:pt idx="5151">444</cx:pt>
          <cx:pt idx="5152">603</cx:pt>
          <cx:pt idx="5153">589</cx:pt>
          <cx:pt idx="5154">651</cx:pt>
          <cx:pt idx="5155">1453</cx:pt>
          <cx:pt idx="5156">594</cx:pt>
          <cx:pt idx="5157">1026</cx:pt>
          <cx:pt idx="5158">709</cx:pt>
          <cx:pt idx="5159">575</cx:pt>
          <cx:pt idx="5160">613</cx:pt>
          <cx:pt idx="5161">863</cx:pt>
          <cx:pt idx="5162">744</cx:pt>
          <cx:pt idx="5163">766</cx:pt>
          <cx:pt idx="5164">673</cx:pt>
          <cx:pt idx="5165">623</cx:pt>
          <cx:pt idx="5166">482</cx:pt>
          <cx:pt idx="5167">661</cx:pt>
          <cx:pt idx="5168">446</cx:pt>
          <cx:pt idx="5169">884</cx:pt>
          <cx:pt idx="5170">862</cx:pt>
          <cx:pt idx="5171">1036</cx:pt>
          <cx:pt idx="5172">216</cx:pt>
          <cx:pt idx="5173">611</cx:pt>
          <cx:pt idx="5174">539</cx:pt>
          <cx:pt idx="5175">2450</cx:pt>
          <cx:pt idx="5176">953</cx:pt>
          <cx:pt idx="5177">200</cx:pt>
          <cx:pt idx="5178">525</cx:pt>
          <cx:pt idx="5179">542</cx:pt>
          <cx:pt idx="5180">1190</cx:pt>
          <cx:pt idx="5181">603</cx:pt>
          <cx:pt idx="5182">549</cx:pt>
          <cx:pt idx="5183">931</cx:pt>
          <cx:pt idx="5184">667</cx:pt>
          <cx:pt idx="5185">638</cx:pt>
          <cx:pt idx="5186">894</cx:pt>
          <cx:pt idx="5187">756</cx:pt>
          <cx:pt idx="5188">857</cx:pt>
          <cx:pt idx="5189">688</cx:pt>
          <cx:pt idx="5190">547</cx:pt>
          <cx:pt idx="5191">445</cx:pt>
          <cx:pt idx="5192">830</cx:pt>
          <cx:pt idx="5193">330</cx:pt>
          <cx:pt idx="5194">871</cx:pt>
          <cx:pt idx="5195">928</cx:pt>
          <cx:pt idx="5196">900</cx:pt>
          <cx:pt idx="5197">446</cx:pt>
          <cx:pt idx="5198">836</cx:pt>
          <cx:pt idx="5199">612</cx:pt>
          <cx:pt idx="5200">2925</cx:pt>
          <cx:pt idx="5201">2684</cx:pt>
          <cx:pt idx="5202">3658</cx:pt>
          <cx:pt idx="5203">895</cx:pt>
          <cx:pt idx="5204">402</cx:pt>
          <cx:pt idx="5205">482</cx:pt>
          <cx:pt idx="5206">4036</cx:pt>
          <cx:pt idx="5207">3259</cx:pt>
          <cx:pt idx="5208">4847</cx:pt>
          <cx:pt idx="5209">337</cx:pt>
          <cx:pt idx="5210">5606</cx:pt>
          <cx:pt idx="5211">103</cx:pt>
          <cx:pt idx="5212">1075</cx:pt>
          <cx:pt idx="5213">14894</cx:pt>
          <cx:pt idx="5214">12181</cx:pt>
          <cx:pt idx="5215">27636</cx:pt>
          <cx:pt idx="5216">158122</cx:pt>
          <cx:pt idx="5217">3758</cx:pt>
          <cx:pt idx="5218">166538</cx:pt>
          <cx:pt idx="5219">59136</cx:pt>
          <cx:pt idx="5220">3287</cx:pt>
          <cx:pt idx="5221">0</cx:pt>
          <cx:pt idx="5222">7844</cx:pt>
          <cx:pt idx="5223">7592</cx:pt>
          <cx:pt idx="5224">12728</cx:pt>
          <cx:pt idx="5225">692</cx:pt>
          <cx:pt idx="5226">148</cx:pt>
          <cx:pt idx="5227">62</cx:pt>
          <cx:pt idx="5228">18</cx:pt>
          <cx:pt idx="5229">185</cx:pt>
          <cx:pt idx="5230">33</cx:pt>
          <cx:pt idx="5231">1080</cx:pt>
          <cx:pt idx="5232">5149</cx:pt>
          <cx:pt idx="5233">1463</cx:pt>
          <cx:pt idx="5234">323</cx:pt>
          <cx:pt idx="5235">156</cx:pt>
          <cx:pt idx="5236">772</cx:pt>
          <cx:pt idx="5237">9</cx:pt>
          <cx:pt idx="5238">1280</cx:pt>
          <cx:pt idx="5239">1111</cx:pt>
          <cx:pt idx="5240">1322</cx:pt>
          <cx:pt idx="5241">118</cx:pt>
          <cx:pt idx="5242">1793</cx:pt>
          <cx:pt idx="5243">1423</cx:pt>
          <cx:pt idx="5244">2269</cx:pt>
          <cx:pt idx="5245">3019</cx:pt>
          <cx:pt idx="5246">68753</cx:pt>
          <cx:pt idx="5247">1420</cx:pt>
          <cx:pt idx="5248">62802</cx:pt>
          <cx:pt idx="5249">23569</cx:pt>
          <cx:pt idx="5250">2110</cx:pt>
          <cx:pt idx="5251">5860</cx:pt>
          <cx:pt idx="5252">6596</cx:pt>
          <cx:pt idx="5253">6960</cx:pt>
          <cx:pt idx="5254">3091</cx:pt>
          <cx:pt idx="5255">12090</cx:pt>
          <cx:pt idx="5256">6428</cx:pt>
          <cx:pt idx="5257">5656</cx:pt>
          <cx:pt idx="5258">5168</cx:pt>
          <cx:pt idx="5259">3783</cx:pt>
          <cx:pt idx="5260">11747</cx:pt>
          <cx:pt idx="5261">9290</cx:pt>
          <cx:pt idx="5262">7959</cx:pt>
          <cx:pt idx="5263">9205</cx:pt>
          <cx:pt idx="5264">4849</cx:pt>
          <cx:pt idx="5265">5006</cx:pt>
          <cx:pt idx="5266">3501</cx:pt>
          <cx:pt idx="5267">1398</cx:pt>
          <cx:pt idx="5268">2439</cx:pt>
          <cx:pt idx="5269">1624</cx:pt>
          <cx:pt idx="5270">2016</cx:pt>
          <cx:pt idx="5271">1833</cx:pt>
          <cx:pt idx="5272">1753</cx:pt>
          <cx:pt idx="5273">1893</cx:pt>
          <cx:pt idx="5274">3378</cx:pt>
          <cx:pt idx="5275">1935</cx:pt>
          <cx:pt idx="5276">4887</cx:pt>
          <cx:pt idx="5277">3202</cx:pt>
          <cx:pt idx="5278">3719</cx:pt>
          <cx:pt idx="5279">5202</cx:pt>
          <cx:pt idx="5280">1460</cx:pt>
          <cx:pt idx="5281">5536</cx:pt>
          <cx:pt idx="5282">4847</cx:pt>
          <cx:pt idx="5283">4194</cx:pt>
          <cx:pt idx="5284">2600</cx:pt>
          <cx:pt idx="5285">1513</cx:pt>
          <cx:pt idx="5286">962</cx:pt>
          <cx:pt idx="5287">1315</cx:pt>
          <cx:pt idx="5288">953</cx:pt>
          <cx:pt idx="5289">261</cx:pt>
          <cx:pt idx="5290">3457</cx:pt>
          <cx:pt idx="5291">3632</cx:pt>
          <cx:pt idx="5292">864</cx:pt>
          <cx:pt idx="5293">425</cx:pt>
          <cx:pt idx="5294">4295</cx:pt>
          <cx:pt idx="5295">3254</cx:pt>
          <cx:pt idx="5296">9750</cx:pt>
          <cx:pt idx="5297">29</cx:pt>
          <cx:pt idx="5298">1470</cx:pt>
          <cx:pt idx="5299">7248</cx:pt>
          <cx:pt idx="5300">3168</cx:pt>
          <cx:pt idx="5301">623</cx:pt>
          <cx:pt idx="5302">837</cx:pt>
          <cx:pt idx="5303">1082</cx:pt>
          <cx:pt idx="5304">4923</cx:pt>
          <cx:pt idx="5305">1348</cx:pt>
          <cx:pt idx="5306">133</cx:pt>
          <cx:pt idx="5307">1445</cx:pt>
          <cx:pt idx="5308">1392</cx:pt>
          <cx:pt idx="5309">2867</cx:pt>
          <cx:pt idx="5310">1574</cx:pt>
          <cx:pt idx="5311">321</cx:pt>
          <cx:pt idx="5312">663</cx:pt>
          <cx:pt idx="5313">1666</cx:pt>
          <cx:pt idx="5314">68</cx:pt>
          <cx:pt idx="5315">44075</cx:pt>
          <cx:pt idx="5316">874</cx:pt>
          <cx:pt idx="5317">5031</cx:pt>
          <cx:pt idx="5318">3228</cx:pt>
          <cx:pt idx="5319">2034</cx:pt>
          <cx:pt idx="5320">5105</cx:pt>
          <cx:pt idx="5321">1996</cx:pt>
          <cx:pt idx="5322">8528</cx:pt>
          <cx:pt idx="5323">58614</cx:pt>
          <cx:pt idx="5324">9632</cx:pt>
          <cx:pt idx="5325">11459</cx:pt>
          <cx:pt idx="5326">5736</cx:pt>
          <cx:pt idx="5327">4790</cx:pt>
          <cx:pt idx="5328">5181</cx:pt>
          <cx:pt idx="5329">8284</cx:pt>
          <cx:pt idx="5330">6316</cx:pt>
          <cx:pt idx="5331">8445</cx:pt>
          <cx:pt idx="5332">8901</cx:pt>
          <cx:pt idx="5333">5672</cx:pt>
          <cx:pt idx="5334">14497</cx:pt>
          <cx:pt idx="5335">4607</cx:pt>
          <cx:pt idx="5336">7590</cx:pt>
          <cx:pt idx="5337">8992</cx:pt>
          <cx:pt idx="5338">8025</cx:pt>
          <cx:pt idx="5339">8065</cx:pt>
          <cx:pt idx="5340">7337</cx:pt>
          <cx:pt idx="5341">7823</cx:pt>
          <cx:pt idx="5342">6692</cx:pt>
          <cx:pt idx="5343">8032</cx:pt>
          <cx:pt idx="5344">6168</cx:pt>
          <cx:pt idx="5345">7180</cx:pt>
          <cx:pt idx="5346">5282</cx:pt>
          <cx:pt idx="5347">8500</cx:pt>
          <cx:pt idx="5348">6243</cx:pt>
          <cx:pt idx="5349">9605</cx:pt>
          <cx:pt idx="5350">5386</cx:pt>
          <cx:pt idx="5351">11987</cx:pt>
          <cx:pt idx="5352">7282</cx:pt>
          <cx:pt idx="5353">9338</cx:pt>
          <cx:pt idx="5354">7387</cx:pt>
          <cx:pt idx="5355">13467</cx:pt>
          <cx:pt idx="5356">8884</cx:pt>
          <cx:pt idx="5357">10129</cx:pt>
          <cx:pt idx="5358">12737</cx:pt>
          <cx:pt idx="5359">11312</cx:pt>
          <cx:pt idx="5360">13046</cx:pt>
          <cx:pt idx="5361">8531</cx:pt>
          <cx:pt idx="5362">10056</cx:pt>
          <cx:pt idx="5363">10471</cx:pt>
          <cx:pt idx="5364">7621</cx:pt>
          <cx:pt idx="5365">6702</cx:pt>
          <cx:pt idx="5366">7035</cx:pt>
          <cx:pt idx="5367">9192</cx:pt>
          <cx:pt idx="5368">8203</cx:pt>
          <cx:pt idx="5369">10724</cx:pt>
          <cx:pt idx="5370">10485</cx:pt>
          <cx:pt idx="5371">9561</cx:pt>
          <cx:pt idx="5372">8591</cx:pt>
          <cx:pt idx="5373">7341</cx:pt>
          <cx:pt idx="5374">6944</cx:pt>
          <cx:pt idx="5375">8121</cx:pt>
          <cx:pt idx="5376">8743</cx:pt>
          <cx:pt idx="5377">11291</cx:pt>
          <cx:pt idx="5378">9631</cx:pt>
          <cx:pt idx="5379">13691</cx:pt>
          <cx:pt idx="5380">13199</cx:pt>
          <cx:pt idx="5381">2399</cx:pt>
          <cx:pt idx="5382">11568</cx:pt>
          <cx:pt idx="5383">2741</cx:pt>
          <cx:pt idx="5384">999</cx:pt>
          <cx:pt idx="5385">7299</cx:pt>
          <cx:pt idx="5386">56863</cx:pt>
          <cx:pt idx="5387">1894</cx:pt>
          <cx:pt idx="5388">11462</cx:pt>
          <cx:pt idx="5389">276</cx:pt>
          <cx:pt idx="5390">9484</cx:pt>
          <cx:pt idx="5391">8833</cx:pt>
          <cx:pt idx="5392">7535</cx:pt>
          <cx:pt idx="5393">24946</cx:pt>
          <cx:pt idx="5394">24118</cx:pt>
          <cx:pt idx="5395">379</cx:pt>
          <cx:pt idx="5396">1085</cx:pt>
          <cx:pt idx="5397">636</cx:pt>
          <cx:pt idx="5398">1184</cx:pt>
          <cx:pt idx="5399">3928</cx:pt>
          <cx:pt idx="5400">655</cx:pt>
          <cx:pt idx="5401">593</cx:pt>
          <cx:pt idx="5402">253</cx:pt>
          <cx:pt idx="5403">247</cx:pt>
          <cx:pt idx="5404">196</cx:pt>
          <cx:pt idx="5405">1331</cx:pt>
          <cx:pt idx="5406">948</cx:pt>
          <cx:pt idx="5407">463</cx:pt>
          <cx:pt idx="5408">757</cx:pt>
          <cx:pt idx="5409">1825</cx:pt>
          <cx:pt idx="5410">8663</cx:pt>
          <cx:pt idx="5411">415</cx:pt>
          <cx:pt idx="5412">7047</cx:pt>
          <cx:pt idx="5413">7487</cx:pt>
          <cx:pt idx="5414">7112</cx:pt>
          <cx:pt idx="5415">5998</cx:pt>
          <cx:pt idx="5416">2890</cx:pt>
          <cx:pt idx="5417">7781</cx:pt>
          <cx:pt idx="5418">2437</cx:pt>
          <cx:pt idx="5419">2722</cx:pt>
          <cx:pt idx="5420">4298</cx:pt>
          <cx:pt idx="5421">326</cx:pt>
          <cx:pt idx="5422">295</cx:pt>
          <cx:pt idx="5423">0</cx:pt>
          <cx:pt idx="5424">9939</cx:pt>
          <cx:pt idx="5425">630</cx:pt>
          <cx:pt idx="5426">1630</cx:pt>
          <cx:pt idx="5427">2405</cx:pt>
          <cx:pt idx="5428">31855</cx:pt>
          <cx:pt idx="5429">7039</cx:pt>
          <cx:pt idx="5430">21470</cx:pt>
          <cx:pt idx="5431">9463</cx:pt>
          <cx:pt idx="5432">1391</cx:pt>
          <cx:pt idx="5433">1544</cx:pt>
          <cx:pt idx="5434">1372</cx:pt>
          <cx:pt idx="5435">1580</cx:pt>
          <cx:pt idx="5436">246</cx:pt>
          <cx:pt idx="5437">51419</cx:pt>
          <cx:pt idx="5438">76300</cx:pt>
          <cx:pt idx="5439">33690</cx:pt>
          <cx:pt idx="5440">2410</cx:pt>
          <cx:pt idx="5441">2100</cx:pt>
          <cx:pt idx="5442">1109</cx:pt>
          <cx:pt idx="5443">308</cx:pt>
          <cx:pt idx="5444">188</cx:pt>
          <cx:pt idx="5445">413</cx:pt>
          <cx:pt idx="5446">16076</cx:pt>
          <cx:pt idx="5447">1008</cx:pt>
          <cx:pt idx="5448">360</cx:pt>
          <cx:pt idx="5449">115</cx:pt>
          <cx:pt idx="5450">395</cx:pt>
          <cx:pt idx="5451">377</cx:pt>
          <cx:pt idx="5452">962</cx:pt>
          <cx:pt idx="5453">77742</cx:pt>
          <cx:pt idx="5454">29484</cx:pt>
          <cx:pt idx="5455">91027</cx:pt>
          <cx:pt idx="5456">321</cx:pt>
          <cx:pt idx="5457">5577</cx:pt>
          <cx:pt idx="5458">2551</cx:pt>
          <cx:pt idx="5459">3857</cx:pt>
          <cx:pt idx="5460">3282</cx:pt>
          <cx:pt idx="5461">18255</cx:pt>
          <cx:pt idx="5462">22613</cx:pt>
          <cx:pt idx="5463">7011</cx:pt>
          <cx:pt idx="5464">12196</cx:pt>
          <cx:pt idx="5465">3580</cx:pt>
          <cx:pt idx="5466">2453</cx:pt>
          <cx:pt idx="5467">3252</cx:pt>
          <cx:pt idx="5468">1406</cx:pt>
          <cx:pt idx="5469">2800</cx:pt>
          <cx:pt idx="5470">14088</cx:pt>
          <cx:pt idx="5471">80982</cx:pt>
          <cx:pt idx="5472">27016</cx:pt>
          <cx:pt idx="5473">118146</cx:pt>
          <cx:pt idx="5474">23476</cx:pt>
          <cx:pt idx="5475">9192</cx:pt>
          <cx:pt idx="5476">12686</cx:pt>
          <cx:pt idx="5477">56036</cx:pt>
          <cx:pt idx="5478">362</cx:pt>
          <cx:pt idx="5479">7791</cx:pt>
          <cx:pt idx="5480">13599</cx:pt>
          <cx:pt idx="5481">10064</cx:pt>
          <cx:pt idx="5482">14774</cx:pt>
          <cx:pt idx="5483">51825</cx:pt>
          <cx:pt idx="5484">42054</cx:pt>
          <cx:pt idx="5485">7851</cx:pt>
          <cx:pt idx="5486">23253</cx:pt>
          <cx:pt idx="5487">0</cx:pt>
          <cx:pt idx="5488">13111</cx:pt>
          <cx:pt idx="5489">63054</cx:pt>
          <cx:pt idx="5490">2264</cx:pt>
          <cx:pt idx="5491">63</cx:pt>
          <cx:pt idx="5492">76</cx:pt>
          <cx:pt idx="5493">532</cx:pt>
          <cx:pt idx="5494">180</cx:pt>
          <cx:pt idx="5495">211</cx:pt>
          <cx:pt idx="5496">86</cx:pt>
          <cx:pt idx="5497">103</cx:pt>
          <cx:pt idx="5498">322</cx:pt>
          <cx:pt idx="5499">155</cx:pt>
          <cx:pt idx="5500">183</cx:pt>
          <cx:pt idx="5501">297</cx:pt>
          <cx:pt idx="5502">101</cx:pt>
          <cx:pt idx="5503">122</cx:pt>
          <cx:pt idx="5504">233</cx:pt>
          <cx:pt idx="5505">76</cx:pt>
          <cx:pt idx="5506">629</cx:pt>
          <cx:pt idx="5507">129</cx:pt>
          <cx:pt idx="5508">166</cx:pt>
          <cx:pt idx="5509">213</cx:pt>
          <cx:pt idx="5510">194</cx:pt>
          <cx:pt idx="5511">123</cx:pt>
          <cx:pt idx="5512">129</cx:pt>
          <cx:pt idx="5513">205</cx:pt>
          <cx:pt idx="5514">151</cx:pt>
          <cx:pt idx="5515">233</cx:pt>
          <cx:pt idx="5516">220</cx:pt>
          <cx:pt idx="5517">168</cx:pt>
          <cx:pt idx="5518">149</cx:pt>
          <cx:pt idx="5519">12358</cx:pt>
          <cx:pt idx="5520">22113</cx:pt>
          <cx:pt idx="5521">0</cx:pt>
          <cx:pt idx="5522">19970</cx:pt>
          <cx:pt idx="5523">20639</cx:pt>
          <cx:pt idx="5524">41718</cx:pt>
          <cx:pt idx="5525">7766</cx:pt>
          <cx:pt idx="5526">24509</cx:pt>
          <cx:pt idx="5527">25821</cx:pt>
          <cx:pt idx="5528">12584</cx:pt>
          <cx:pt idx="5529">752</cx:pt>
          <cx:pt idx="5530">641</cx:pt>
          <cx:pt idx="5531">687</cx:pt>
          <cx:pt idx="5532">205</cx:pt>
          <cx:pt idx="5533">232</cx:pt>
          <cx:pt idx="5534">435</cx:pt>
          <cx:pt idx="5535">2584</cx:pt>
          <cx:pt idx="5536">2215</cx:pt>
          <cx:pt idx="5537">1040</cx:pt>
          <cx:pt idx="5538">5135</cx:pt>
          <cx:pt idx="5539">339</cx:pt>
          <cx:pt idx="5540">316</cx:pt>
          <cx:pt idx="5541">667</cx:pt>
          <cx:pt idx="5542">7345</cx:pt>
          <cx:pt idx="5543">1031</cx:pt>
          <cx:pt idx="5544">85</cx:pt>
          <cx:pt idx="5545">4058</cx:pt>
          <cx:pt idx="5546">7848</cx:pt>
          <cx:pt idx="5547">8359</cx:pt>
          <cx:pt idx="5548">8045</cx:pt>
          <cx:pt idx="5549">35</cx:pt>
          <cx:pt idx="5550">71</cx:pt>
          <cx:pt idx="5551">2335</cx:pt>
          <cx:pt idx="5552">2729</cx:pt>
          <cx:pt idx="5553">139</cx:pt>
          <cx:pt idx="5554">60864</cx:pt>
          <cx:pt idx="5555">32266</cx:pt>
          <cx:pt idx="5556">28117</cx:pt>
          <cx:pt idx="5557">125223</cx:pt>
          <cx:pt idx="5558">20016</cx:pt>
          <cx:pt idx="5559">10655</cx:pt>
          <cx:pt idx="5560">1223</cx:pt>
          <cx:pt idx="5561">7584</cx:pt>
          <cx:pt idx="5562">1812</cx:pt>
          <cx:pt idx="5563">10723</cx:pt>
          <cx:pt idx="5564">187979</cx:pt>
          <cx:pt idx="5565">265645</cx:pt>
          <cx:pt idx="5566">622735</cx:pt>
          <cx:pt idx="5567">74039</cx:pt>
          <cx:pt idx="5568">2133</cx:pt>
          <cx:pt idx="5569">229776</cx:pt>
          <cx:pt idx="5570">21734</cx:pt>
          <cx:pt idx="5571">12941</cx:pt>
          <cx:pt idx="5572">4087</cx:pt>
          <cx:pt idx="5573">9595</cx:pt>
          <cx:pt idx="5574">28743</cx:pt>
          <cx:pt idx="5575">12080</cx:pt>
          <cx:pt idx="5576">1399</cx:pt>
          <cx:pt idx="5577">11478</cx:pt>
          <cx:pt idx="5578">1860</cx:pt>
          <cx:pt idx="5579">1977</cx:pt>
          <cx:pt idx="5580">3270</cx:pt>
          <cx:pt idx="5581">440</cx:pt>
          <cx:pt idx="5582">16443</cx:pt>
          <cx:pt idx="5583">13119</cx:pt>
          <cx:pt idx="5584">10399</cx:pt>
          <cx:pt idx="5585">20336</cx:pt>
          <cx:pt idx="5586">495178</cx:pt>
          <cx:pt idx="5587">219601</cx:pt>
          <cx:pt idx="5588">5078</cx:pt>
          <cx:pt idx="5589">2056</cx:pt>
          <cx:pt idx="5590">3122</cx:pt>
          <cx:pt idx="5591">2607</cx:pt>
          <cx:pt idx="5592">3599</cx:pt>
          <cx:pt idx="5593">90700</cx:pt>
          <cx:pt idx="5594">6112</cx:pt>
          <cx:pt idx="5595">11466</cx:pt>
          <cx:pt idx="5596">32771</cx:pt>
          <cx:pt idx="5597">5356</cx:pt>
          <cx:pt idx="5598">61670</cx:pt>
          <cx:pt idx="5599">1983</cx:pt>
          <cx:pt idx="5600">430</cx:pt>
          <cx:pt idx="5601">429</cx:pt>
          <cx:pt idx="5602">286</cx:pt>
          <cx:pt idx="5603">275</cx:pt>
          <cx:pt idx="5604">440</cx:pt>
          <cx:pt idx="5605">1418</cx:pt>
          <cx:pt idx="5606">415</cx:pt>
          <cx:pt idx="5607">400</cx:pt>
          <cx:pt idx="5608">380</cx:pt>
          <cx:pt idx="5609">388</cx:pt>
          <cx:pt idx="5610">280</cx:pt>
          <cx:pt idx="5611">345</cx:pt>
          <cx:pt idx="5612">383</cx:pt>
          <cx:pt idx="5613">547</cx:pt>
          <cx:pt idx="5614">350</cx:pt>
          <cx:pt idx="5615">256</cx:pt>
          <cx:pt idx="5616">428</cx:pt>
          <cx:pt idx="5617">2189</cx:pt>
          <cx:pt idx="5618">47258</cx:pt>
          <cx:pt idx="5619">34808</cx:pt>
          <cx:pt idx="5620">1815</cx:pt>
          <cx:pt idx="5621">16362</cx:pt>
          <cx:pt idx="5622">7806</cx:pt>
          <cx:pt idx="5623">3303</cx:pt>
          <cx:pt idx="5624">11859</cx:pt>
          <cx:pt idx="5625">33880</cx:pt>
          <cx:pt idx="5626">6979</cx:pt>
          <cx:pt idx="5627">7366</cx:pt>
          <cx:pt idx="5628">2297</cx:pt>
          <cx:pt idx="5629">7550</cx:pt>
          <cx:pt idx="5630">202076</cx:pt>
          <cx:pt idx="5631">5685</cx:pt>
          <cx:pt idx="5632">3871</cx:pt>
          <cx:pt idx="5633">7663</cx:pt>
          <cx:pt idx="5634">8689</cx:pt>
          <cx:pt idx="5635">5460</cx:pt>
          <cx:pt idx="5636">362</cx:pt>
          <cx:pt idx="5637">10125</cx:pt>
          <cx:pt idx="5638">345080</cx:pt>
          <cx:pt idx="5639">771</cx:pt>
          <cx:pt idx="5640">8705</cx:pt>
          <cx:pt idx="5641">11491</cx:pt>
          <cx:pt idx="5642">4967</cx:pt>
          <cx:pt idx="5643">6172</cx:pt>
          <cx:pt idx="5644">3122</cx:pt>
          <cx:pt idx="5645">2113</cx:pt>
          <cx:pt idx="5646">1232</cx:pt>
          <cx:pt idx="5647">9078</cx:pt>
          <cx:pt idx="5648">2986</cx:pt>
          <cx:pt idx="5649">7618</cx:pt>
          <cx:pt idx="5650">5353</cx:pt>
          <cx:pt idx="5651">19176</cx:pt>
          <cx:pt idx="5652">3663</cx:pt>
          <cx:pt idx="5653">1535</cx:pt>
          <cx:pt idx="5654">747</cx:pt>
          <cx:pt idx="5655">8144</cx:pt>
          <cx:pt idx="5656">2791</cx:pt>
          <cx:pt idx="5657">2512</cx:pt>
          <cx:pt idx="5658">91</cx:pt>
          <cx:pt idx="5659">12741</cx:pt>
          <cx:pt idx="5660">16983</cx:pt>
          <cx:pt idx="5661">483</cx:pt>
          <cx:pt idx="5662">1559</cx:pt>
          <cx:pt idx="5663">3833</cx:pt>
          <cx:pt idx="5664">952</cx:pt>
          <cx:pt idx="5665">45440</cx:pt>
          <cx:pt idx="5666">3061</cx:pt>
          <cx:pt idx="5667">8456</cx:pt>
          <cx:pt idx="5668">3550</cx:pt>
          <cx:pt idx="5669">205</cx:pt>
          <cx:pt idx="5670">316</cx:pt>
          <cx:pt idx="5671">710</cx:pt>
          <cx:pt idx="5672">3884</cx:pt>
          <cx:pt idx="5673">203</cx:pt>
          <cx:pt idx="5674">883</cx:pt>
          <cx:pt idx="5675">4548</cx:pt>
          <cx:pt idx="5676">213374</cx:pt>
          <cx:pt idx="5677">62</cx:pt>
          <cx:pt idx="5678">191</cx:pt>
          <cx:pt idx="5679">220</cx:pt>
          <cx:pt idx="5680">446</cx:pt>
          <cx:pt idx="5681">637</cx:pt>
          <cx:pt idx="5682">239</cx:pt>
          <cx:pt idx="5683">512</cx:pt>
          <cx:pt idx="5684">501</cx:pt>
          <cx:pt idx="5685">370</cx:pt>
          <cx:pt idx="5686">300</cx:pt>
          <cx:pt idx="5687">328</cx:pt>
          <cx:pt idx="5688">691</cx:pt>
          <cx:pt idx="5689">274</cx:pt>
          <cx:pt idx="5690">222</cx:pt>
          <cx:pt idx="5691">226</cx:pt>
          <cx:pt idx="5692">297</cx:pt>
          <cx:pt idx="5693">2295</cx:pt>
          <cx:pt idx="5694">46286</cx:pt>
          <cx:pt idx="5695">39817</cx:pt>
          <cx:pt idx="5696">7900</cx:pt>
          <cx:pt idx="5697">1564</cx:pt>
          <cx:pt idx="5698">15619</cx:pt>
          <cx:pt idx="5699">5363</cx:pt>
          <cx:pt idx="5700">2221</cx:pt>
          <cx:pt idx="5701">1234</cx:pt>
          <cx:pt idx="5702">26622</cx:pt>
          <cx:pt idx="5703">31036</cx:pt>
          <cx:pt idx="5704">36700</cx:pt>
          <cx:pt idx="5705">30579</cx:pt>
          <cx:pt idx="5706">354</cx:pt>
          <cx:pt idx="5707">330</cx:pt>
          <cx:pt idx="5708">355</cx:pt>
          <cx:pt idx="5709">429</cx:pt>
          <cx:pt idx="5710">351</cx:pt>
          <cx:pt idx="5711">442</cx:pt>
          <cx:pt idx="5712">469</cx:pt>
          <cx:pt idx="5713">466</cx:pt>
          <cx:pt idx="5714">457</cx:pt>
          <cx:pt idx="5715">410</cx:pt>
          <cx:pt idx="5716">374</cx:pt>
          <cx:pt idx="5717">396</cx:pt>
          <cx:pt idx="5718">516</cx:pt>
          <cx:pt idx="5719">672</cx:pt>
          <cx:pt idx="5720">460</cx:pt>
          <cx:pt idx="5721">409</cx:pt>
          <cx:pt idx="5722">437</cx:pt>
          <cx:pt idx="5723">385</cx:pt>
          <cx:pt idx="5724">403</cx:pt>
          <cx:pt idx="5725">707</cx:pt>
          <cx:pt idx="5726">398</cx:pt>
          <cx:pt idx="5727">605</cx:pt>
          <cx:pt idx="5728">561</cx:pt>
          <cx:pt idx="5729">391</cx:pt>
          <cx:pt idx="5730">431</cx:pt>
          <cx:pt idx="5731">369</cx:pt>
          <cx:pt idx="5732">324</cx:pt>
          <cx:pt idx="5733">562</cx:pt>
          <cx:pt idx="5734">389</cx:pt>
          <cx:pt idx="5735">414</cx:pt>
          <cx:pt idx="5736">445</cx:pt>
          <cx:pt idx="5737">382</cx:pt>
          <cx:pt idx="5738">467</cx:pt>
          <cx:pt idx="5739">438</cx:pt>
          <cx:pt idx="5740">377</cx:pt>
          <cx:pt idx="5741">458</cx:pt>
          <cx:pt idx="5742">427</cx:pt>
          <cx:pt idx="5743">411</cx:pt>
          <cx:pt idx="5744">994</cx:pt>
          <cx:pt idx="5745">433</cx:pt>
          <cx:pt idx="5746">491</cx:pt>
          <cx:pt idx="5747">11132</cx:pt>
          <cx:pt idx="5748">791</cx:pt>
          <cx:pt idx="5749">1646</cx:pt>
          <cx:pt idx="5750">2751</cx:pt>
          <cx:pt idx="5751">27986</cx:pt>
          <cx:pt idx="5752">4753</cx:pt>
          <cx:pt idx="5753">171034</cx:pt>
          <cx:pt idx="5754">6174</cx:pt>
          <cx:pt idx="5755">4681</cx:pt>
          <cx:pt idx="5756">73908</cx:pt>
          <cx:pt idx="5757">10918</cx:pt>
          <cx:pt idx="5758">5346</cx:pt>
          <cx:pt idx="5759">6649</cx:pt>
          <cx:pt idx="5760">6823</cx:pt>
          <cx:pt idx="5761">1374</cx:pt>
          <cx:pt idx="5762">57513</cx:pt>
          <cx:pt idx="5763">23475</cx:pt>
          <cx:pt idx="5764">8268</cx:pt>
          <cx:pt idx="5765">66712</cx:pt>
          <cx:pt idx="5766">1860</cx:pt>
          <cx:pt idx="5767">8455</cx:pt>
          <cx:pt idx="5768">12171</cx:pt>
          <cx:pt idx="5769">13262</cx:pt>
          <cx:pt idx="5770">2667</cx:pt>
          <cx:pt idx="5771">5647</cx:pt>
          <cx:pt idx="5772">35027</cx:pt>
          <cx:pt idx="5773">789</cx:pt>
          <cx:pt idx="5774">2896</cx:pt>
          <cx:pt idx="5775">50908</cx:pt>
          <cx:pt idx="5776">2866</cx:pt>
          <cx:pt idx="5777">9012</cx:pt>
          <cx:pt idx="5778">6244</cx:pt>
          <cx:pt idx="5779">5580</cx:pt>
          <cx:pt idx="5780">33587</cx:pt>
          <cx:pt idx="5781">192569</cx:pt>
          <cx:pt idx="5782">10545</cx:pt>
          <cx:pt idx="5783">7049</cx:pt>
          <cx:pt idx="5784">4301</cx:pt>
          <cx:pt idx="5785">2581</cx:pt>
          <cx:pt idx="5786">1748</cx:pt>
          <cx:pt idx="5787">1723</cx:pt>
          <cx:pt idx="5788">2130</cx:pt>
          <cx:pt idx="5789">3361</cx:pt>
          <cx:pt idx="5790">12973</cx:pt>
          <cx:pt idx="5791">25797</cx:pt>
          <cx:pt idx="5792">5591</cx:pt>
          <cx:pt idx="5793">1167</cx:pt>
          <cx:pt idx="5794">4581</cx:pt>
          <cx:pt idx="5795">3912</cx:pt>
          <cx:pt idx="5796">2028</cx:pt>
          <cx:pt idx="5797">4024</cx:pt>
          <cx:pt idx="5798">1678</cx:pt>
          <cx:pt idx="5799">102535</cx:pt>
          <cx:pt idx="5800">4813</cx:pt>
          <cx:pt idx="5801">737</cx:pt>
          <cx:pt idx="5802">4180</cx:pt>
          <cx:pt idx="5803">3689</cx:pt>
          <cx:pt idx="5804">1658</cx:pt>
          <cx:pt idx="5805">8347</cx:pt>
          <cx:pt idx="5806">1512</cx:pt>
          <cx:pt idx="5807">2040</cx:pt>
          <cx:pt idx="5808">1422</cx:pt>
          <cx:pt idx="5809">318</cx:pt>
          <cx:pt idx="5810">1367</cx:pt>
          <cx:pt idx="5811">250</cx:pt>
          <cx:pt idx="5812">665</cx:pt>
          <cx:pt idx="5813">13779</cx:pt>
          <cx:pt idx="5814">214890</cx:pt>
          <cx:pt idx="5815">6434</cx:pt>
          <cx:pt idx="5816">560</cx:pt>
          <cx:pt idx="5817">2953</cx:pt>
          <cx:pt idx="5818">656</cx:pt>
          <cx:pt idx="5819">2494</cx:pt>
          <cx:pt idx="5820">13469</cx:pt>
          <cx:pt idx="5821">761</cx:pt>
          <cx:pt idx="5822">4999</cx:pt>
          <cx:pt idx="5823">119</cx:pt>
          <cx:pt idx="5824">16024</cx:pt>
          <cx:pt idx="5825">3642</cx:pt>
          <cx:pt idx="5826">834</cx:pt>
          <cx:pt idx="5827">313</cx:pt>
          <cx:pt idx="5828">50</cx:pt>
          <cx:pt idx="5829">575</cx:pt>
          <cx:pt idx="5830">578</cx:pt>
          <cx:pt idx="5831">1618</cx:pt>
          <cx:pt idx="5832">1397</cx:pt>
          <cx:pt idx="5833">482</cx:pt>
          <cx:pt idx="5834">606</cx:pt>
          <cx:pt idx="5835">1084</cx:pt>
          <cx:pt idx="5836">514</cx:pt>
          <cx:pt idx="5837">251</cx:pt>
          <cx:pt idx="5838">474</cx:pt>
          <cx:pt idx="5839">1299</cx:pt>
          <cx:pt idx="5840">301</cx:pt>
          <cx:pt idx="5841">990</cx:pt>
          <cx:pt idx="5842">572</cx:pt>
          <cx:pt idx="5843">345</cx:pt>
          <cx:pt idx="5844">651</cx:pt>
          <cx:pt idx="5845">4296</cx:pt>
          <cx:pt idx="5846">492</cx:pt>
          <cx:pt idx="5847">459</cx:pt>
          <cx:pt idx="5848">3929</cx:pt>
          <cx:pt idx="5849">7200</cx:pt>
          <cx:pt idx="5850">395</cx:pt>
          <cx:pt idx="5851">353</cx:pt>
          <cx:pt idx="5852">293</cx:pt>
          <cx:pt idx="5853">219</cx:pt>
          <cx:pt idx="5854">398</cx:pt>
          <cx:pt idx="5855">360</cx:pt>
          <cx:pt idx="5856">353</cx:pt>
          <cx:pt idx="5857">983</cx:pt>
          <cx:pt idx="5858">1058</cx:pt>
          <cx:pt idx="5859">512</cx:pt>
          <cx:pt idx="5860">483</cx:pt>
          <cx:pt idx="5861">843</cx:pt>
          <cx:pt idx="5862">852</cx:pt>
          <cx:pt idx="5863">887</cx:pt>
          <cx:pt idx="5864">1343</cx:pt>
          <cx:pt idx="5865">1576</cx:pt>
          <cx:pt idx="5866">773</cx:pt>
          <cx:pt idx="5867">1335</cx:pt>
          <cx:pt idx="5868">2220</cx:pt>
          <cx:pt idx="5869">475</cx:pt>
          <cx:pt idx="5870">392</cx:pt>
          <cx:pt idx="5871">27997</cx:pt>
          <cx:pt idx="5872">429</cx:pt>
          <cx:pt idx="5873">127</cx:pt>
          <cx:pt idx="5874">712</cx:pt>
          <cx:pt idx="5875">744</cx:pt>
          <cx:pt idx="5876">1946</cx:pt>
          <cx:pt idx="5877">1133</cx:pt>
          <cx:pt idx="5878">1200</cx:pt>
          <cx:pt idx="5879">1401</cx:pt>
          <cx:pt idx="5880">1115</cx:pt>
          <cx:pt idx="5881">2496</cx:pt>
          <cx:pt idx="5882">2294</cx:pt>
          <cx:pt idx="5883">3582</cx:pt>
          <cx:pt idx="5884">11642</cx:pt>
          <cx:pt idx="5885">0</cx:pt>
          <cx:pt idx="5886">22</cx:pt>
          <cx:pt idx="5887">1915</cx:pt>
          <cx:pt idx="5888">2503</cx:pt>
          <cx:pt idx="5889">361</cx:pt>
          <cx:pt idx="5890">321</cx:pt>
          <cx:pt idx="5891">1410</cx:pt>
          <cx:pt idx="5892">1154</cx:pt>
          <cx:pt idx="5893">1370</cx:pt>
          <cx:pt idx="5894">1266</cx:pt>
          <cx:pt idx="5895">2379</cx:pt>
          <cx:pt idx="5896">1161</cx:pt>
          <cx:pt idx="5897">5165</cx:pt>
          <cx:pt idx="5898">330</cx:pt>
          <cx:pt idx="5899">8485</cx:pt>
          <cx:pt idx="5900">987</cx:pt>
          <cx:pt idx="5901">525</cx:pt>
          <cx:pt idx="5902">1018</cx:pt>
          <cx:pt idx="5903">2825</cx:pt>
          <cx:pt idx="5904">432</cx:pt>
          <cx:pt idx="5905">3610</cx:pt>
          <cx:pt idx="5906">2277</cx:pt>
          <cx:pt idx="5907">405</cx:pt>
          <cx:pt idx="5908">571919</cx:pt>
          <cx:pt idx="5909">3597</cx:pt>
          <cx:pt idx="5910">39960</cx:pt>
          <cx:pt idx="5911">2172</cx:pt>
          <cx:pt idx="5912">43</cx:pt>
          <cx:pt idx="5913">58</cx:pt>
          <cx:pt idx="5914">49902</cx:pt>
          <cx:pt idx="5915">1417</cx:pt>
          <cx:pt idx="5916">1807</cx:pt>
          <cx:pt idx="5917">5352</cx:pt>
          <cx:pt idx="5918">4107</cx:pt>
          <cx:pt idx="5919">4532</cx:pt>
          <cx:pt idx="5920">2535</cx:pt>
          <cx:pt idx="5921">42709</cx:pt>
          <cx:pt idx="5922">2143</cx:pt>
          <cx:pt idx="5923">2218</cx:pt>
          <cx:pt idx="5924">2662</cx:pt>
          <cx:pt idx="5925">34702</cx:pt>
          <cx:pt idx="5926">437</cx:pt>
          <cx:pt idx="5927">921</cx:pt>
          <cx:pt idx="5928">25338</cx:pt>
          <cx:pt idx="5929">14189</cx:pt>
          <cx:pt idx="5930">5140</cx:pt>
          <cx:pt idx="5931">2958</cx:pt>
          <cx:pt idx="5932">2706</cx:pt>
          <cx:pt idx="5933">1405</cx:pt>
          <cx:pt idx="5934">8496</cx:pt>
          <cx:pt idx="5935">6853</cx:pt>
          <cx:pt idx="5936">4500</cx:pt>
          <cx:pt idx="5937">842</cx:pt>
          <cx:pt idx="5938">4803</cx:pt>
          <cx:pt idx="5939">365</cx:pt>
          <cx:pt idx="5940">4237</cx:pt>
          <cx:pt idx="5941">5719</cx:pt>
          <cx:pt idx="5942">4672</cx:pt>
          <cx:pt idx="5943">2185</cx:pt>
          <cx:pt idx="5944">3896</cx:pt>
          <cx:pt idx="5945">3793</cx:pt>
          <cx:pt idx="5946">1487</cx:pt>
          <cx:pt idx="5947">205906</cx:pt>
          <cx:pt idx="5948">14022</cx:pt>
          <cx:pt idx="5949">2713</cx:pt>
          <cx:pt idx="5950">4221</cx:pt>
          <cx:pt idx="5951">5400</cx:pt>
          <cx:pt idx="5952">16719</cx:pt>
          <cx:pt idx="5953">4372</cx:pt>
          <cx:pt idx="5954">3972</cx:pt>
          <cx:pt idx="5955">2085</cx:pt>
          <cx:pt idx="5956">7792</cx:pt>
          <cx:pt idx="5957">17191</cx:pt>
          <cx:pt idx="5958">2364</cx:pt>
          <cx:pt idx="5959">7306</cx:pt>
          <cx:pt idx="5960">11180</cx:pt>
          <cx:pt idx="5961">3959</cx:pt>
          <cx:pt idx="5962">13509</cx:pt>
          <cx:pt idx="5963">20034</cx:pt>
          <cx:pt idx="5964">1505</cx:pt>
          <cx:pt idx="5965">1091</cx:pt>
          <cx:pt idx="5966">2070</cx:pt>
          <cx:pt idx="5967">3557</cx:pt>
          <cx:pt idx="5968">311931</cx:pt>
          <cx:pt idx="5969">5712</cx:pt>
          <cx:pt idx="5970">7170</cx:pt>
          <cx:pt idx="5971">4961</cx:pt>
          <cx:pt idx="5972">12318</cx:pt>
          <cx:pt idx="5973">3913</cx:pt>
          <cx:pt idx="5974">72481</cx:pt>
          <cx:pt idx="5975">8491</cx:pt>
          <cx:pt idx="5976">15889</cx:pt>
          <cx:pt idx="5977">31736</cx:pt>
          <cx:pt idx="5978">31783</cx:pt>
          <cx:pt idx="5979">76515</cx:pt>
          <cx:pt idx="5980">1059</cx:pt>
          <cx:pt idx="5981">140388</cx:pt>
          <cx:pt idx="5982">187</cx:pt>
          <cx:pt idx="5983">767</cx:pt>
          <cx:pt idx="5984">3044</cx:pt>
          <cx:pt idx="5985">2339</cx:pt>
          <cx:pt idx="5986">924</cx:pt>
          <cx:pt idx="5987">14020</cx:pt>
          <cx:pt idx="5988">1331</cx:pt>
          <cx:pt idx="5989">2355</cx:pt>
          <cx:pt idx="5990">11677</cx:pt>
          <cx:pt idx="5991">41167</cx:pt>
          <cx:pt idx="5992">42915</cx:pt>
          <cx:pt idx="5993">5347</cx:pt>
          <cx:pt idx="5994">19399</cx:pt>
          <cx:pt idx="5995">26928</cx:pt>
          <cx:pt idx="5996">20666</cx:pt>
          <cx:pt idx="5997">52203</cx:pt>
          <cx:pt idx="5998">74935</cx:pt>
          <cx:pt idx="5999">6026</cx:pt>
          <cx:pt idx="6000">6</cx:pt>
          <cx:pt idx="6001">8228</cx:pt>
          <cx:pt idx="6002">2237</cx:pt>
          <cx:pt idx="6003">545</cx:pt>
          <cx:pt idx="6004">351277</cx:pt>
          <cx:pt idx="6005">111411</cx:pt>
          <cx:pt idx="6006">16891</cx:pt>
          <cx:pt idx="6007">15463</cx:pt>
          <cx:pt idx="6008">1978</cx:pt>
          <cx:pt idx="6009">2369</cx:pt>
          <cx:pt idx="6010">24378</cx:pt>
          <cx:pt idx="6011">116669</cx:pt>
          <cx:pt idx="6012">16212</cx:pt>
          <cx:pt idx="6013">5613</cx:pt>
          <cx:pt idx="6014">2679</cx:pt>
          <cx:pt idx="6015">1870</cx:pt>
          <cx:pt idx="6016">819</cx:pt>
          <cx:pt idx="6017">1251</cx:pt>
          <cx:pt idx="6018">5628</cx:pt>
          <cx:pt idx="6019">3108</cx:pt>
          <cx:pt idx="6020">3430</cx:pt>
          <cx:pt idx="6021">1896</cx:pt>
          <cx:pt idx="6022">6010</cx:pt>
          <cx:pt idx="6023">6299</cx:pt>
          <cx:pt idx="6024">1562</cx:pt>
          <cx:pt idx="6025">1932</cx:pt>
          <cx:pt idx="6026">2609</cx:pt>
          <cx:pt idx="6027">3272</cx:pt>
          <cx:pt idx="6028">12078</cx:pt>
          <cx:pt idx="6029">14324</cx:pt>
          <cx:pt idx="6030">1355</cx:pt>
          <cx:pt idx="6031">275</cx:pt>
          <cx:pt idx="6032">540</cx:pt>
          <cx:pt idx="6033">1646</cx:pt>
          <cx:pt idx="6034">9804</cx:pt>
          <cx:pt idx="6035">101793</cx:pt>
          <cx:pt idx="6036">13895</cx:pt>
          <cx:pt idx="6037">1696</cx:pt>
          <cx:pt idx="6038">2031</cx:pt>
          <cx:pt idx="6039">69783</cx:pt>
          <cx:pt idx="6040">7725</cx:pt>
          <cx:pt idx="6041">4780</cx:pt>
          <cx:pt idx="6042">4706</cx:pt>
          <cx:pt idx="6043">3909</cx:pt>
          <cx:pt idx="6044">3698</cx:pt>
          <cx:pt idx="6045">4746</cx:pt>
          <cx:pt idx="6046">2586</cx:pt>
          <cx:pt idx="6047">1085</cx:pt>
          <cx:pt idx="6048">1164</cx:pt>
          <cx:pt idx="6049">1324</cx:pt>
          <cx:pt idx="6050">2546</cx:pt>
          <cx:pt idx="6051">6581</cx:pt>
          <cx:pt idx="6052">2951</cx:pt>
          <cx:pt idx="6053">490</cx:pt>
          <cx:pt idx="6054">704</cx:pt>
          <cx:pt idx="6055">884</cx:pt>
          <cx:pt idx="6056">595</cx:pt>
          <cx:pt idx="6057">647</cx:pt>
          <cx:pt idx="6058">691</cx:pt>
          <cx:pt idx="6059">653</cx:pt>
          <cx:pt idx="6060">549</cx:pt>
          <cx:pt idx="6061">616</cx:pt>
          <cx:pt idx="6062">748</cx:pt>
          <cx:pt idx="6063">593</cx:pt>
          <cx:pt idx="6064">735</cx:pt>
          <cx:pt idx="6065">805</cx:pt>
          <cx:pt idx="6066">577</cx:pt>
          <cx:pt idx="6067">710</cx:pt>
          <cx:pt idx="6068">600</cx:pt>
          <cx:pt idx="6069">676</cx:pt>
          <cx:pt idx="6070">744</cx:pt>
          <cx:pt idx="6071">840</cx:pt>
          <cx:pt idx="6072">785</cx:pt>
          <cx:pt idx="6073">759</cx:pt>
          <cx:pt idx="6074">652</cx:pt>
          <cx:pt idx="6075">622</cx:pt>
          <cx:pt idx="6076">635</cx:pt>
          <cx:pt idx="6077">770</cx:pt>
          <cx:pt idx="6078">741</cx:pt>
          <cx:pt idx="6079">794</cx:pt>
          <cx:pt idx="6080">686</cx:pt>
          <cx:pt idx="6081">842</cx:pt>
          <cx:pt idx="6082">680</cx:pt>
          <cx:pt idx="6083">784</cx:pt>
          <cx:pt idx="6084">625</cx:pt>
          <cx:pt idx="6085">543</cx:pt>
          <cx:pt idx="6086">601</cx:pt>
          <cx:pt idx="6087">605</cx:pt>
          <cx:pt idx="6088">614</cx:pt>
          <cx:pt idx="6089">748</cx:pt>
          <cx:pt idx="6090">633</cx:pt>
          <cx:pt idx="6091">542</cx:pt>
          <cx:pt idx="6092">537</cx:pt>
          <cx:pt idx="6093">560</cx:pt>
          <cx:pt idx="6094">720</cx:pt>
          <cx:pt idx="6095">434</cx:pt>
          <cx:pt idx="6096">690</cx:pt>
          <cx:pt idx="6097">485</cx:pt>
          <cx:pt idx="6098">601</cx:pt>
          <cx:pt idx="6099">705</cx:pt>
          <cx:pt idx="6100">697</cx:pt>
          <cx:pt idx="6101">632</cx:pt>
          <cx:pt idx="6102">593</cx:pt>
          <cx:pt idx="6103">572</cx:pt>
          <cx:pt idx="6104">687</cx:pt>
          <cx:pt idx="6105">732</cx:pt>
          <cx:pt idx="6106">657</cx:pt>
          <cx:pt idx="6107">625</cx:pt>
          <cx:pt idx="6108">603</cx:pt>
          <cx:pt idx="6109">833</cx:pt>
          <cx:pt idx="6110">795</cx:pt>
          <cx:pt idx="6111">822</cx:pt>
          <cx:pt idx="6112">780</cx:pt>
          <cx:pt idx="6113">611</cx:pt>
          <cx:pt idx="6114">791</cx:pt>
          <cx:pt idx="6115">758</cx:pt>
          <cx:pt idx="6116">620</cx:pt>
          <cx:pt idx="6117">693</cx:pt>
          <cx:pt idx="6118">727</cx:pt>
          <cx:pt idx="6119">668</cx:pt>
          <cx:pt idx="6120">850</cx:pt>
          <cx:pt idx="6121">741</cx:pt>
          <cx:pt idx="6122">943</cx:pt>
          <cx:pt idx="6123">933</cx:pt>
          <cx:pt idx="6124">779</cx:pt>
          <cx:pt idx="6125">836</cx:pt>
          <cx:pt idx="6126">702</cx:pt>
          <cx:pt idx="6127">991</cx:pt>
          <cx:pt idx="6128">802</cx:pt>
          <cx:pt idx="6129">849</cx:pt>
          <cx:pt idx="6130">713</cx:pt>
          <cx:pt idx="6131">712</cx:pt>
          <cx:pt idx="6132">1053</cx:pt>
          <cx:pt idx="6133">872</cx:pt>
          <cx:pt idx="6134">844</cx:pt>
          <cx:pt idx="6135">1003</cx:pt>
          <cx:pt idx="6136">1125</cx:pt>
          <cx:pt idx="6137">1090</cx:pt>
          <cx:pt idx="6138">974</cx:pt>
          <cx:pt idx="6139">1020</cx:pt>
          <cx:pt idx="6140">897</cx:pt>
          <cx:pt idx="6141">948</cx:pt>
          <cx:pt idx="6142">883</cx:pt>
          <cx:pt idx="6143">888</cx:pt>
          <cx:pt idx="6144">1170</cx:pt>
          <cx:pt idx="6145">1035</cx:pt>
          <cx:pt idx="6146">1040</cx:pt>
          <cx:pt idx="6147">874</cx:pt>
          <cx:pt idx="6148">2067</cx:pt>
          <cx:pt idx="6149">932</cx:pt>
          <cx:pt idx="6150">21787</cx:pt>
          <cx:pt idx="6151">4666</cx:pt>
          <cx:pt idx="6152">4057</cx:pt>
          <cx:pt idx="6153">4932</cx:pt>
          <cx:pt idx="6154">1914</cx:pt>
          <cx:pt idx="6155">306</cx:pt>
          <cx:pt idx="6156">1344</cx:pt>
          <cx:pt idx="6157">1757</cx:pt>
          <cx:pt idx="6158">1801</cx:pt>
          <cx:pt idx="6159">1588</cx:pt>
          <cx:pt idx="6160">2958</cx:pt>
          <cx:pt idx="6161">858</cx:pt>
          <cx:pt idx="6162">2384</cx:pt>
          <cx:pt idx="6163">1287</cx:pt>
          <cx:pt idx="6164">5405</cx:pt>
          <cx:pt idx="6165">4035</cx:pt>
          <cx:pt idx="6166">968</cx:pt>
          <cx:pt idx="6167">1213</cx:pt>
          <cx:pt idx="6168">1500</cx:pt>
          <cx:pt idx="6169">903</cx:pt>
          <cx:pt idx="6170">1001</cx:pt>
          <cx:pt idx="6171">966</cx:pt>
          <cx:pt idx="6172">1865</cx:pt>
          <cx:pt idx="6173">1356</cx:pt>
          <cx:pt idx="6174">1131</cx:pt>
          <cx:pt idx="6175">1240</cx:pt>
          <cx:pt idx="6176">2370</cx:pt>
          <cx:pt idx="6177">1933</cx:pt>
          <cx:pt idx="6178">2122</cx:pt>
          <cx:pt idx="6179">2131</cx:pt>
          <cx:pt idx="6180">843</cx:pt>
          <cx:pt idx="6181">831</cx:pt>
          <cx:pt idx="6182">2715</cx:pt>
          <cx:pt idx="6183">4387</cx:pt>
          <cx:pt idx="6184">3994</cx:pt>
          <cx:pt idx="6185">4344</cx:pt>
          <cx:pt idx="6186">3314</cx:pt>
          <cx:pt idx="6187">4191</cx:pt>
          <cx:pt idx="6188">1664</cx:pt>
          <cx:pt idx="6189">518</cx:pt>
          <cx:pt idx="6190">2394</cx:pt>
          <cx:pt idx="6191">3168</cx:pt>
          <cx:pt idx="6192">3706</cx:pt>
          <cx:pt idx="6193">3270</cx:pt>
          <cx:pt idx="6194">2488</cx:pt>
          <cx:pt idx="6195">3819</cx:pt>
          <cx:pt idx="6196">5095</cx:pt>
          <cx:pt idx="6197">2462</cx:pt>
          <cx:pt idx="6198">2938</cx:pt>
          <cx:pt idx="6199">4097</cx:pt>
          <cx:pt idx="6200">694</cx:pt>
          <cx:pt idx="6201">511</cx:pt>
          <cx:pt idx="6202">1314</cx:pt>
          <cx:pt idx="6203">1248</cx:pt>
          <cx:pt idx="6204">695</cx:pt>
          <cx:pt idx="6205">1637</cx:pt>
          <cx:pt idx="6206">1814</cx:pt>
          <cx:pt idx="6207">3110</cx:pt>
          <cx:pt idx="6208">1124</cx:pt>
          <cx:pt idx="6209">603</cx:pt>
          <cx:pt idx="6210">808</cx:pt>
          <cx:pt idx="6211">432</cx:pt>
          <cx:pt idx="6212">1443</cx:pt>
          <cx:pt idx="6213">2191</cx:pt>
          <cx:pt idx="6214">2150</cx:pt>
          <cx:pt idx="6215">7444</cx:pt>
          <cx:pt idx="6216">11709</cx:pt>
          <cx:pt idx="6217">8434</cx:pt>
          <cx:pt idx="6218">10678</cx:pt>
          <cx:pt idx="6219">11278</cx:pt>
          <cx:pt idx="6220">9792</cx:pt>
          <cx:pt idx="6221">12968</cx:pt>
          <cx:pt idx="6222">11259</cx:pt>
          <cx:pt idx="6223">17056</cx:pt>
          <cx:pt idx="6224">11388</cx:pt>
          <cx:pt idx="6225">19612</cx:pt>
          <cx:pt idx="6226">11025</cx:pt>
          <cx:pt idx="6227">8865</cx:pt>
          <cx:pt idx="6228">8467</cx:pt>
          <cx:pt idx="6229">15563</cx:pt>
          <cx:pt idx="6230">8278</cx:pt>
          <cx:pt idx="6231">7662</cx:pt>
          <cx:pt idx="6232">12247</cx:pt>
          <cx:pt idx="6233">92</cx:pt>
          <cx:pt idx="6234">504</cx:pt>
          <cx:pt idx="6235">447</cx:pt>
          <cx:pt idx="6236">785</cx:pt>
          <cx:pt idx="6237">1403</cx:pt>
          <cx:pt idx="6238">815</cx:pt>
          <cx:pt idx="6239">887</cx:pt>
          <cx:pt idx="6240">1486</cx:pt>
          <cx:pt idx="6241">1147</cx:pt>
          <cx:pt idx="6242">1680</cx:pt>
          <cx:pt idx="6243">1938</cx:pt>
          <cx:pt idx="6244">781</cx:pt>
          <cx:pt idx="6245">1034</cx:pt>
          <cx:pt idx="6246">703</cx:pt>
          <cx:pt idx="6247">857</cx:pt>
          <cx:pt idx="6248">710</cx:pt>
          <cx:pt idx="6249">878</cx:pt>
          <cx:pt idx="6250">1232</cx:pt>
          <cx:pt idx="6251">1601</cx:pt>
          <cx:pt idx="6252">1369</cx:pt>
          <cx:pt idx="6253">1308</cx:pt>
          <cx:pt idx="6254">2053</cx:pt>
          <cx:pt idx="6255">2099</cx:pt>
          <cx:pt idx="6256">1074</cx:pt>
          <cx:pt idx="6257">1623</cx:pt>
          <cx:pt idx="6258">1888</cx:pt>
          <cx:pt idx="6259">1811</cx:pt>
          <cx:pt idx="6260">1042</cx:pt>
          <cx:pt idx="6261">1110</cx:pt>
          <cx:pt idx="6262">1385</cx:pt>
          <cx:pt idx="6263">1287</cx:pt>
          <cx:pt idx="6264">4134</cx:pt>
          <cx:pt idx="6265">2874</cx:pt>
          <cx:pt idx="6266">743</cx:pt>
          <cx:pt idx="6267">1804</cx:pt>
          <cx:pt idx="6268">2488</cx:pt>
          <cx:pt idx="6269">1649</cx:pt>
          <cx:pt idx="6270">1827</cx:pt>
          <cx:pt idx="6271">2341</cx:pt>
          <cx:pt idx="6272">506</cx:pt>
          <cx:pt idx="6273">786</cx:pt>
          <cx:pt idx="6274">4147</cx:pt>
          <cx:pt idx="6275">1187</cx:pt>
          <cx:pt idx="6276">4790</cx:pt>
          <cx:pt idx="6277">3579</cx:pt>
          <cx:pt idx="6278">3600</cx:pt>
          <cx:pt idx="6279">3191</cx:pt>
          <cx:pt idx="6280">1150</cx:pt>
          <cx:pt idx="6281">1586</cx:pt>
          <cx:pt idx="6282">3410</cx:pt>
          <cx:pt idx="6283">1812</cx:pt>
          <cx:pt idx="6284">1715</cx:pt>
          <cx:pt idx="6285">1965</cx:pt>
          <cx:pt idx="6286">934</cx:pt>
          <cx:pt idx="6287">3650</cx:pt>
          <cx:pt idx="6288">2607</cx:pt>
          <cx:pt idx="6289">2693</cx:pt>
          <cx:pt idx="6290">4039</cx:pt>
          <cx:pt idx="6291">1773</cx:pt>
          <cx:pt idx="6292">3832</cx:pt>
          <cx:pt idx="6293">3263</cx:pt>
          <cx:pt idx="6294">2388</cx:pt>
          <cx:pt idx="6295">3847</cx:pt>
          <cx:pt idx="6296">2861</cx:pt>
          <cx:pt idx="6297">2185</cx:pt>
          <cx:pt idx="6298">1421</cx:pt>
          <cx:pt idx="6299">1382</cx:pt>
          <cx:pt idx="6300">612</cx:pt>
          <cx:pt idx="6301">1140</cx:pt>
          <cx:pt idx="6302">1310</cx:pt>
          <cx:pt idx="6303">999</cx:pt>
          <cx:pt idx="6304">985</cx:pt>
          <cx:pt idx="6305">1755</cx:pt>
          <cx:pt idx="6306">1827</cx:pt>
          <cx:pt idx="6307">831</cx:pt>
          <cx:pt idx="6308">2110</cx:pt>
          <cx:pt idx="6309">1421</cx:pt>
          <cx:pt idx="6310">1255</cx:pt>
          <cx:pt idx="6311">312</cx:pt>
          <cx:pt idx="6312">175</cx:pt>
          <cx:pt idx="6313">275</cx:pt>
          <cx:pt idx="6314">522</cx:pt>
          <cx:pt idx="6315">848</cx:pt>
          <cx:pt idx="6316">18111</cx:pt>
          <cx:pt idx="6317">24304</cx:pt>
          <cx:pt idx="6318">30146</cx:pt>
          <cx:pt idx="6319">59459</cx:pt>
          <cx:pt idx="6320">2574</cx:pt>
          <cx:pt idx="6321">2146</cx:pt>
          <cx:pt idx="6322">31104</cx:pt>
          <cx:pt idx="6323">5588</cx:pt>
          <cx:pt idx="6324">1826</cx:pt>
          <cx:pt idx="6325">2510</cx:pt>
          <cx:pt idx="6326">242</cx:pt>
          <cx:pt idx="6327">5145</cx:pt>
          <cx:pt idx="6328">23248</cx:pt>
          <cx:pt idx="6329">695</cx:pt>
          <cx:pt idx="6330">286331</cx:pt>
          <cx:pt idx="6331">30536</cx:pt>
          <cx:pt idx="6332">53863</cx:pt>
          <cx:pt idx="6333">1829</cx:pt>
          <cx:pt idx="6334">131</cx:pt>
          <cx:pt idx="6335">3813</cx:pt>
          <cx:pt idx="6336">39081</cx:pt>
          <cx:pt idx="6337">37873</cx:pt>
          <cx:pt idx="6338">47456</cx:pt>
          <cx:pt idx="6339">4071</cx:pt>
          <cx:pt idx="6340">10756</cx:pt>
          <cx:pt idx="6341">40839</cx:pt>
          <cx:pt idx="6342">35707</cx:pt>
          <cx:pt idx="6343">11878</cx:pt>
          <cx:pt idx="6344">37320</cx:pt>
          <cx:pt idx="6345">97814</cx:pt>
          <cx:pt idx="6346">1615</cx:pt>
          <cx:pt idx="6347">926</cx:pt>
          <cx:pt idx="6348">128</cx:pt>
          <cx:pt idx="6349">5816</cx:pt>
          <cx:pt idx="6350">5477</cx:pt>
          <cx:pt idx="6351">8410</cx:pt>
          <cx:pt idx="6352">531</cx:pt>
          <cx:pt idx="6353">752</cx:pt>
          <cx:pt idx="6354">84</cx:pt>
          <cx:pt idx="6355">113</cx:pt>
          <cx:pt idx="6356">474</cx:pt>
          <cx:pt idx="6357">844</cx:pt>
          <cx:pt idx="6358">467</cx:pt>
          <cx:pt idx="6359">1004</cx:pt>
          <cx:pt idx="6360">686</cx:pt>
          <cx:pt idx="6361">835</cx:pt>
          <cx:pt idx="6362">599</cx:pt>
          <cx:pt idx="6363">646</cx:pt>
          <cx:pt idx="6364">577</cx:pt>
          <cx:pt idx="6365">570</cx:pt>
          <cx:pt idx="6366">1042</cx:pt>
          <cx:pt idx="6367">374</cx:pt>
          <cx:pt idx="6368">473</cx:pt>
          <cx:pt idx="6369">598</cx:pt>
          <cx:pt idx="6370">554</cx:pt>
          <cx:pt idx="6371">538</cx:pt>
          <cx:pt idx="6372">395</cx:pt>
          <cx:pt idx="6373">373</cx:pt>
          <cx:pt idx="6374">414</cx:pt>
          <cx:pt idx="6375">331</cx:pt>
          <cx:pt idx="6376">301</cx:pt>
          <cx:pt idx="6377">299</cx:pt>
          <cx:pt idx="6378">1332</cx:pt>
          <cx:pt idx="6379">566</cx:pt>
          <cx:pt idx="6380">782</cx:pt>
          <cx:pt idx="6381">478</cx:pt>
          <cx:pt idx="6382">341</cx:pt>
          <cx:pt idx="6383">376</cx:pt>
          <cx:pt idx="6384">189</cx:pt>
          <cx:pt idx="6385">254</cx:pt>
          <cx:pt idx="6386">361</cx:pt>
          <cx:pt idx="6387">394</cx:pt>
          <cx:pt idx="6388">911</cx:pt>
          <cx:pt idx="6389">183</cx:pt>
          <cx:pt idx="6390">281</cx:pt>
          <cx:pt idx="6391">233</cx:pt>
          <cx:pt idx="6392">427</cx:pt>
          <cx:pt idx="6393">1142</cx:pt>
          <cx:pt idx="6394">259</cx:pt>
          <cx:pt idx="6395">295</cx:pt>
          <cx:pt idx="6396">254</cx:pt>
          <cx:pt idx="6397">114</cx:pt>
          <cx:pt idx="6398">132</cx:pt>
          <cx:pt idx="6399">134</cx:pt>
          <cx:pt idx="6400">92</cx:pt>
          <cx:pt idx="6401">197</cx:pt>
          <cx:pt idx="6402">74</cx:pt>
          <cx:pt idx="6403">108</cx:pt>
          <cx:pt idx="6404">130</cx:pt>
          <cx:pt idx="6405">168</cx:pt>
          <cx:pt idx="6406">127</cx:pt>
          <cx:pt idx="6407">129</cx:pt>
          <cx:pt idx="6408">203</cx:pt>
          <cx:pt idx="6409">141</cx:pt>
          <cx:pt idx="6410">126</cx:pt>
          <cx:pt idx="6411">107</cx:pt>
          <cx:pt idx="6412">117</cx:pt>
          <cx:pt idx="6413">120</cx:pt>
          <cx:pt idx="6414">170</cx:pt>
          <cx:pt idx="6415">96</cx:pt>
          <cx:pt idx="6416">162</cx:pt>
          <cx:pt idx="6417">188</cx:pt>
          <cx:pt idx="6418">110</cx:pt>
          <cx:pt idx="6419">163</cx:pt>
          <cx:pt idx="6420">403</cx:pt>
          <cx:pt idx="6421">202</cx:pt>
          <cx:pt idx="6422">496</cx:pt>
          <cx:pt idx="6423">154</cx:pt>
          <cx:pt idx="6424">280</cx:pt>
          <cx:pt idx="6425">274</cx:pt>
          <cx:pt idx="6426">357</cx:pt>
          <cx:pt idx="6427">366</cx:pt>
          <cx:pt idx="6428">272</cx:pt>
          <cx:pt idx="6429">463</cx:pt>
          <cx:pt idx="6430">254</cx:pt>
          <cx:pt idx="6431">365</cx:pt>
          <cx:pt idx="6432">446</cx:pt>
          <cx:pt idx="6433">244</cx:pt>
          <cx:pt idx="6434">504</cx:pt>
          <cx:pt idx="6435">337</cx:pt>
          <cx:pt idx="6436">315</cx:pt>
          <cx:pt idx="6437">252</cx:pt>
          <cx:pt idx="6438">218</cx:pt>
          <cx:pt idx="6439">275</cx:pt>
          <cx:pt idx="6440">190</cx:pt>
          <cx:pt idx="6441">346</cx:pt>
          <cx:pt idx="6442">631</cx:pt>
          <cx:pt idx="6443">375</cx:pt>
          <cx:pt idx="6444">750</cx:pt>
          <cx:pt idx="6445">339</cx:pt>
          <cx:pt idx="6446">460</cx:pt>
          <cx:pt idx="6447">555</cx:pt>
          <cx:pt idx="6448">1032</cx:pt>
          <cx:pt idx="6449">258</cx:pt>
          <cx:pt idx="6450">234</cx:pt>
          <cx:pt idx="6451">276</cx:pt>
          <cx:pt idx="6452">361</cx:pt>
          <cx:pt idx="6453">560</cx:pt>
          <cx:pt idx="6454">447</cx:pt>
          <cx:pt idx="6455">453</cx:pt>
          <cx:pt idx="6456">942</cx:pt>
          <cx:pt idx="6457">1431</cx:pt>
          <cx:pt idx="6458">478</cx:pt>
          <cx:pt idx="6459">698</cx:pt>
          <cx:pt idx="6460">453</cx:pt>
          <cx:pt idx="6461">589</cx:pt>
          <cx:pt idx="6462">1141</cx:pt>
          <cx:pt idx="6463">1031</cx:pt>
          <cx:pt idx="6464">483</cx:pt>
          <cx:pt idx="6465">307</cx:pt>
          <cx:pt idx="6466">1366</cx:pt>
          <cx:pt idx="6467">571</cx:pt>
          <cx:pt idx="6468">150</cx:pt>
          <cx:pt idx="6469">146</cx:pt>
          <cx:pt idx="6470">146</cx:pt>
          <cx:pt idx="6471">159</cx:pt>
          <cx:pt idx="6472">402</cx:pt>
          <cx:pt idx="6473">256</cx:pt>
          <cx:pt idx="6474">347</cx:pt>
          <cx:pt idx="6475">1215</cx:pt>
          <cx:pt idx="6476">733</cx:pt>
          <cx:pt idx="6477">1447</cx:pt>
          <cx:pt idx="6478">639</cx:pt>
          <cx:pt idx="6479">677</cx:pt>
          <cx:pt idx="6480">743</cx:pt>
          <cx:pt idx="6481">808</cx:pt>
          <cx:pt idx="6482">143</cx:pt>
          <cx:pt idx="6483">451</cx:pt>
          <cx:pt idx="6484">1043</cx:pt>
          <cx:pt idx="6485">1264</cx:pt>
          <cx:pt idx="6486">983</cx:pt>
          <cx:pt idx="6487">1130</cx:pt>
          <cx:pt idx="6488">1274</cx:pt>
          <cx:pt idx="6489">1402</cx:pt>
          <cx:pt idx="6490">1330</cx:pt>
          <cx:pt idx="6491">1323</cx:pt>
          <cx:pt idx="6492">1005</cx:pt>
          <cx:pt idx="6493">1101</cx:pt>
          <cx:pt idx="6494">993</cx:pt>
          <cx:pt idx="6495">1527</cx:pt>
          <cx:pt idx="6496">482</cx:pt>
          <cx:pt idx="6497">1015</cx:pt>
          <cx:pt idx="6498">1109</cx:pt>
          <cx:pt idx="6499">835</cx:pt>
          <cx:pt idx="6500">881</cx:pt>
          <cx:pt idx="6501">1054</cx:pt>
          <cx:pt idx="6502">494</cx:pt>
          <cx:pt idx="6503">691</cx:pt>
          <cx:pt idx="6504">718</cx:pt>
          <cx:pt idx="6505">967</cx:pt>
          <cx:pt idx="6506">840</cx:pt>
          <cx:pt idx="6507">704</cx:pt>
          <cx:pt idx="6508">796</cx:pt>
          <cx:pt idx="6509">561</cx:pt>
          <cx:pt idx="6510">538</cx:pt>
          <cx:pt idx="6511">555</cx:pt>
          <cx:pt idx="6512">726</cx:pt>
          <cx:pt idx="6513">1269</cx:pt>
          <cx:pt idx="6514">1075</cx:pt>
          <cx:pt idx="6515">220</cx:pt>
          <cx:pt idx="6516">1836</cx:pt>
          <cx:pt idx="6517">834</cx:pt>
          <cx:pt idx="6518">326</cx:pt>
          <cx:pt idx="6519">225</cx:pt>
          <cx:pt idx="6520">590</cx:pt>
          <cx:pt idx="6521">505</cx:pt>
          <cx:pt idx="6522">179</cx:pt>
          <cx:pt idx="6523">1115</cx:pt>
          <cx:pt idx="6524">2160</cx:pt>
          <cx:pt idx="6525">386</cx:pt>
          <cx:pt idx="6526">9453</cx:pt>
          <cx:pt idx="6527">2656</cx:pt>
          <cx:pt idx="6528">3719</cx:pt>
          <cx:pt idx="6529">71817</cx:pt>
          <cx:pt idx="6530">4187</cx:pt>
          <cx:pt idx="6531">15054</cx:pt>
          <cx:pt idx="6532">36621</cx:pt>
          <cx:pt idx="6533">979</cx:pt>
          <cx:pt idx="6534">26490</cx:pt>
          <cx:pt idx="6535">43</cx:pt>
          <cx:pt idx="6536">101</cx:pt>
          <cx:pt idx="6537">1966</cx:pt>
          <cx:pt idx="6538">19213</cx:pt>
          <cx:pt idx="6539">4854</cx:pt>
          <cx:pt idx="6540">7747</cx:pt>
          <cx:pt idx="6541">7397</cx:pt>
          <cx:pt idx="6542">284</cx:pt>
          <cx:pt idx="6543">7425</cx:pt>
          <cx:pt idx="6544">9734</cx:pt>
          <cx:pt idx="6545">8056</cx:pt>
          <cx:pt idx="6546">3438</cx:pt>
          <cx:pt idx="6547">1195</cx:pt>
          <cx:pt idx="6548">9003</cx:pt>
          <cx:pt idx="6549">3283</cx:pt>
          <cx:pt idx="6550">12990</cx:pt>
          <cx:pt idx="6551">20486</cx:pt>
          <cx:pt idx="6552">19107</cx:pt>
          <cx:pt idx="6553">56928</cx:pt>
          <cx:pt idx="6554">13504</cx:pt>
          <cx:pt idx="6555">1941</cx:pt>
          <cx:pt idx="6556">1247</cx:pt>
          <cx:pt idx="6557">2466</cx:pt>
          <cx:pt idx="6558">1123</cx:pt>
          <cx:pt idx="6559">1235</cx:pt>
          <cx:pt idx="6560">12200</cx:pt>
          <cx:pt idx="6561">4473</cx:pt>
          <cx:pt idx="6562">2725</cx:pt>
          <cx:pt idx="6563">666</cx:pt>
          <cx:pt idx="6564">3618</cx:pt>
          <cx:pt idx="6565">990</cx:pt>
          <cx:pt idx="6566">32776</cx:pt>
          <cx:pt idx="6567">36139</cx:pt>
          <cx:pt idx="6568">38377</cx:pt>
          <cx:pt idx="6569">192381</cx:pt>
          <cx:pt idx="6570">865</cx:pt>
          <cx:pt idx="6571">17365</cx:pt>
          <cx:pt idx="6572">112803</cx:pt>
          <cx:pt idx="6573">1713</cx:pt>
          <cx:pt idx="6574">1088</cx:pt>
          <cx:pt idx="6575">2755</cx:pt>
          <cx:pt idx="6576">1322</cx:pt>
          <cx:pt idx="6577">6474</cx:pt>
          <cx:pt idx="6578">14421</cx:pt>
          <cx:pt idx="6579">13916</cx:pt>
          <cx:pt idx="6580">12508</cx:pt>
          <cx:pt idx="6581">5627</cx:pt>
          <cx:pt idx="6582">14180</cx:pt>
          <cx:pt idx="6583">4852</cx:pt>
          <cx:pt idx="6584">434</cx:pt>
          <cx:pt idx="6585">114</cx:pt>
          <cx:pt idx="6586">51762</cx:pt>
          <cx:pt idx="6587">869</cx:pt>
          <cx:pt idx="6588">29887</cx:pt>
          <cx:pt idx="6589">9263</cx:pt>
          <cx:pt idx="6590">5012</cx:pt>
          <cx:pt idx="6591">86007</cx:pt>
          <cx:pt idx="6592">10603</cx:pt>
          <cx:pt idx="6593">14991</cx:pt>
          <cx:pt idx="6594">45451</cx:pt>
          <cx:pt idx="6595">26348</cx:pt>
          <cx:pt idx="6596">3366</cx:pt>
          <cx:pt idx="6597">87118</cx:pt>
          <cx:pt idx="6598">12773</cx:pt>
          <cx:pt idx="6599">5797</cx:pt>
          <cx:pt idx="6600">130617</cx:pt>
          <cx:pt idx="6601">5231</cx:pt>
          <cx:pt idx="6602">35327</cx:pt>
          <cx:pt idx="6603">133945</cx:pt>
          <cx:pt idx="6604">41739</cx:pt>
          <cx:pt idx="6605">40956</cx:pt>
          <cx:pt idx="6606">4072</cx:pt>
          <cx:pt idx="6607">17589</cx:pt>
          <cx:pt idx="6608">12627</cx:pt>
          <cx:pt idx="6609">1671</cx:pt>
          <cx:pt idx="6610">211</cx:pt>
          <cx:pt idx="6611">6264</cx:pt>
          <cx:pt idx="6612">3639</cx:pt>
          <cx:pt idx="6613">38806</cx:pt>
          <cx:pt idx="6614">98</cx:pt>
          <cx:pt idx="6615">282</cx:pt>
          <cx:pt idx="6616">293</cx:pt>
          <cx:pt idx="6617">17672</cx:pt>
          <cx:pt idx="6618">12754</cx:pt>
          <cx:pt idx="6619">789</cx:pt>
          <cx:pt idx="6620">7377</cx:pt>
          <cx:pt idx="6621">275</cx:pt>
          <cx:pt idx="6622">4425</cx:pt>
          <cx:pt idx="6623">2903</cx:pt>
          <cx:pt idx="6624">929</cx:pt>
          <cx:pt idx="6625">2172</cx:pt>
          <cx:pt idx="6626">0</cx:pt>
          <cx:pt idx="6627">75</cx:pt>
          <cx:pt idx="6628">220</cx:pt>
          <cx:pt idx="6629">274</cx:pt>
          <cx:pt idx="6630">307</cx:pt>
          <cx:pt idx="6631">96</cx:pt>
          <cx:pt idx="6632">3594</cx:pt>
          <cx:pt idx="6633">0</cx:pt>
          <cx:pt idx="6634">0</cx:pt>
          <cx:pt idx="6635">2403</cx:pt>
          <cx:pt idx="6636">628</cx:pt>
          <cx:pt idx="6637">243</cx:pt>
          <cx:pt idx="6638">3015</cx:pt>
          <cx:pt idx="6639">2349</cx:pt>
          <cx:pt idx="6640">2847</cx:pt>
          <cx:pt idx="6641">2706</cx:pt>
          <cx:pt idx="6642">2212</cx:pt>
          <cx:pt idx="6643">2011</cx:pt>
          <cx:pt idx="6644">2547</cx:pt>
          <cx:pt idx="6645">2251</cx:pt>
          <cx:pt idx="6646">2669</cx:pt>
          <cx:pt idx="6647">2685</cx:pt>
          <cx:pt idx="6648">2535</cx:pt>
          <cx:pt idx="6649">2726</cx:pt>
          <cx:pt idx="6650">168889</cx:pt>
          <cx:pt idx="6651">625</cx:pt>
          <cx:pt idx="6652">19</cx:pt>
          <cx:pt idx="6653">260</cx:pt>
          <cx:pt idx="6654">15536</cx:pt>
          <cx:pt idx="6655">3408</cx:pt>
          <cx:pt idx="6656">76008</cx:pt>
          <cx:pt idx="6657">5597</cx:pt>
          <cx:pt idx="6658">1033677</cx:pt>
          <cx:pt idx="6659">802348</cx:pt>
          <cx:pt idx="6660">590148</cx:pt>
          <cx:pt idx="6661">240598</cx:pt>
          <cx:pt idx="6662">12139</cx:pt>
          <cx:pt idx="6663">1254</cx:pt>
          <cx:pt idx="6664">2393</cx:pt>
          <cx:pt idx="6665">1856</cx:pt>
          <cx:pt idx="6666">2804</cx:pt>
          <cx:pt idx="6667">2444</cx:pt>
          <cx:pt idx="6668">208</cx:pt>
          <cx:pt idx="6669">60</cx:pt>
          <cx:pt idx="6670">33139</cx:pt>
          <cx:pt idx="6671">24379</cx:pt>
          <cx:pt idx="6672">10318</cx:pt>
          <cx:pt idx="6673">8605</cx:pt>
          <cx:pt idx="6674">3017</cx:pt>
          <cx:pt idx="6675">5029</cx:pt>
          <cx:pt idx="6676">7798</cx:pt>
          <cx:pt idx="6677">5574</cx:pt>
          <cx:pt idx="6678">62</cx:pt>
          <cx:pt idx="6679">9759</cx:pt>
          <cx:pt idx="6680">13012</cx:pt>
          <cx:pt idx="6681">356</cx:pt>
          <cx:pt idx="6682">3697</cx:pt>
          <cx:pt idx="6683">1238</cx:pt>
          <cx:pt idx="6684">143557</cx:pt>
          <cx:pt idx="6685">10512</cx:pt>
          <cx:pt idx="6686">54435</cx:pt>
          <cx:pt idx="6687">0</cx:pt>
          <cx:pt idx="6688">63409</cx:pt>
          <cx:pt idx="6689">14904</cx:pt>
          <cx:pt idx="6690">22591</cx:pt>
          <cx:pt idx="6691">236763</cx:pt>
          <cx:pt idx="6692">50341</cx:pt>
          <cx:pt idx="6693">2269</cx:pt>
          <cx:pt idx="6694">11700</cx:pt>
          <cx:pt idx="6695">6260</cx:pt>
          <cx:pt idx="6696">174</cx:pt>
          <cx:pt idx="6697">183</cx:pt>
          <cx:pt idx="6698">695</cx:pt>
          <cx:pt idx="6699">15720</cx:pt>
          <cx:pt idx="6700">37173</cx:pt>
          <cx:pt idx="6701">5462</cx:pt>
          <cx:pt idx="6702">4841</cx:pt>
          <cx:pt idx="6703">8873</cx:pt>
          <cx:pt idx="6704">17</cx:pt>
          <cx:pt idx="6705">654</cx:pt>
          <cx:pt idx="6706">12550</cx:pt>
          <cx:pt idx="6707">9661</cx:pt>
          <cx:pt idx="6708">701</cx:pt>
          <cx:pt idx="6709">18</cx:pt>
          <cx:pt idx="6710">1902</cx:pt>
          <cx:pt idx="6711">7679</cx:pt>
          <cx:pt idx="6712">3376</cx:pt>
          <cx:pt idx="6713">5319</cx:pt>
          <cx:pt idx="6714">44174</cx:pt>
          <cx:pt idx="6715">41109</cx:pt>
          <cx:pt idx="6716">7167</cx:pt>
          <cx:pt idx="6717">18365</cx:pt>
          <cx:pt idx="6718">4012</cx:pt>
          <cx:pt idx="6719">8989</cx:pt>
          <cx:pt idx="6720">589</cx:pt>
          <cx:pt idx="6721">1091</cx:pt>
          <cx:pt idx="6722">2878</cx:pt>
          <cx:pt idx="6723">3887</cx:pt>
          <cx:pt idx="6724">5354</cx:pt>
          <cx:pt idx="6725">3521</cx:pt>
          <cx:pt idx="6726">3696</cx:pt>
          <cx:pt idx="6727">4012</cx:pt>
          <cx:pt idx="6728">2577</cx:pt>
          <cx:pt idx="6729">4514</cx:pt>
          <cx:pt idx="6730">3841</cx:pt>
          <cx:pt idx="6731">4095</cx:pt>
          <cx:pt idx="6732">4887</cx:pt>
          <cx:pt idx="6733">4312</cx:pt>
          <cx:pt idx="6734">4466</cx:pt>
          <cx:pt idx="6735">3303</cx:pt>
          <cx:pt idx="6736">3533</cx:pt>
          <cx:pt idx="6737">2243</cx:pt>
          <cx:pt idx="6738">1881</cx:pt>
          <cx:pt idx="6739">1325</cx:pt>
          <cx:pt idx="6740">1263</cx:pt>
          <cx:pt idx="6741">1212</cx:pt>
          <cx:pt idx="6742">1589</cx:pt>
          <cx:pt idx="6743">1866</cx:pt>
          <cx:pt idx="6744">2040</cx:pt>
          <cx:pt idx="6745">1938</cx:pt>
          <cx:pt idx="6746">1167</cx:pt>
          <cx:pt idx="6747">2405</cx:pt>
          <cx:pt idx="6748">2632</cx:pt>
          <cx:pt idx="6749">2433</cx:pt>
          <cx:pt idx="6750">2150</cx:pt>
          <cx:pt idx="6751">1805</cx:pt>
          <cx:pt idx="6752">1949</cx:pt>
          <cx:pt idx="6753">4808</cx:pt>
          <cx:pt idx="6754">3642</cx:pt>
          <cx:pt idx="6755">3322</cx:pt>
          <cx:pt idx="6756">2372</cx:pt>
          <cx:pt idx="6757">3452</cx:pt>
          <cx:pt idx="6758">3359</cx:pt>
          <cx:pt idx="6759">3664</cx:pt>
          <cx:pt idx="6760">1965</cx:pt>
          <cx:pt idx="6761">698</cx:pt>
          <cx:pt idx="6762">1182</cx:pt>
          <cx:pt idx="6763">510</cx:pt>
          <cx:pt idx="6764">843</cx:pt>
          <cx:pt idx="6765">518</cx:pt>
          <cx:pt idx="6766">1630</cx:pt>
          <cx:pt idx="6767">3792</cx:pt>
          <cx:pt idx="6768">3359</cx:pt>
          <cx:pt idx="6769">7634</cx:pt>
          <cx:pt idx="6770">4667</cx:pt>
          <cx:pt idx="6771">8276</cx:pt>
          <cx:pt idx="6772">146</cx:pt>
          <cx:pt idx="6773">723</cx:pt>
          <cx:pt idx="6774">418</cx:pt>
          <cx:pt idx="6775">2064</cx:pt>
          <cx:pt idx="6776">1406</cx:pt>
          <cx:pt idx="6777">61</cx:pt>
          <cx:pt idx="6778">929</cx:pt>
          <cx:pt idx="6779">576</cx:pt>
          <cx:pt idx="6780">597</cx:pt>
          <cx:pt idx="6781">2973</cx:pt>
          <cx:pt idx="6782">3580</cx:pt>
          <cx:pt idx="6783">238</cx:pt>
          <cx:pt idx="6784">204</cx:pt>
          <cx:pt idx="6785">200</cx:pt>
          <cx:pt idx="6786">794</cx:pt>
          <cx:pt idx="6787">14909</cx:pt>
          <cx:pt idx="6788">37745</cx:pt>
          <cx:pt idx="6789">10126</cx:pt>
          <cx:pt idx="6790">360</cx:pt>
          <cx:pt idx="6791">7980</cx:pt>
          <cx:pt idx="6792">1360</cx:pt>
          <cx:pt idx="6793">12250</cx:pt>
          <cx:pt idx="6794">23475</cx:pt>
          <cx:pt idx="6795">490</cx:pt>
          <cx:pt idx="6796">24473</cx:pt>
          <cx:pt idx="6797">752</cx:pt>
          <cx:pt idx="6798">23259</cx:pt>
          <cx:pt idx="6799">65</cx:pt>
          <cx:pt idx="6800">2394</cx:pt>
          <cx:pt idx="6801">5725</cx:pt>
          <cx:pt idx="6802">6990</cx:pt>
          <cx:pt idx="6803">5696</cx:pt>
          <cx:pt idx="6804">2559</cx:pt>
          <cx:pt idx="6805">5558</cx:pt>
          <cx:pt idx="6806">7016</cx:pt>
          <cx:pt idx="6807">8059</cx:pt>
          <cx:pt idx="6808">6486</cx:pt>
          <cx:pt idx="6809">6426</cx:pt>
          <cx:pt idx="6810">7465</cx:pt>
          <cx:pt idx="6811">2804</cx:pt>
          <cx:pt idx="6812">7498</cx:pt>
          <cx:pt idx="6813">2912</cx:pt>
          <cx:pt idx="6814">5936</cx:pt>
          <cx:pt idx="6815">5373</cx:pt>
          <cx:pt idx="6816">6629</cx:pt>
          <cx:pt idx="6817">14</cx:pt>
          <cx:pt idx="6818">3481</cx:pt>
          <cx:pt idx="6819">746</cx:pt>
          <cx:pt idx="6820">5261</cx:pt>
          <cx:pt idx="6821">2988</cx:pt>
          <cx:pt idx="6822">6332</cx:pt>
          <cx:pt idx="6823">2180</cx:pt>
          <cx:pt idx="6824">732</cx:pt>
          <cx:pt idx="6825">278</cx:pt>
          <cx:pt idx="6826">7445</cx:pt>
          <cx:pt idx="6827">272</cx:pt>
          <cx:pt idx="6828">377</cx:pt>
          <cx:pt idx="6829">4943</cx:pt>
          <cx:pt idx="6830">3450</cx:pt>
          <cx:pt idx="6831">8308</cx:pt>
          <cx:pt idx="6832">2523</cx:pt>
          <cx:pt idx="6833">343</cx:pt>
          <cx:pt idx="6834">345</cx:pt>
          <cx:pt idx="6835">347</cx:pt>
          <cx:pt idx="6836">271</cx:pt>
          <cx:pt idx="6837">277</cx:pt>
          <cx:pt idx="6838">254</cx:pt>
          <cx:pt idx="6839">406</cx:pt>
          <cx:pt idx="6840">232</cx:pt>
          <cx:pt idx="6841">410</cx:pt>
          <cx:pt idx="6842">589</cx:pt>
          <cx:pt idx="6843">204</cx:pt>
          <cx:pt idx="6844">195</cx:pt>
          <cx:pt idx="6845">204</cx:pt>
          <cx:pt idx="6846">347</cx:pt>
          <cx:pt idx="6847">1135</cx:pt>
          <cx:pt idx="6848">1238</cx:pt>
          <cx:pt idx="6849">3307</cx:pt>
          <cx:pt idx="6850">21723</cx:pt>
          <cx:pt idx="6851">366</cx:pt>
          <cx:pt idx="6852">4155</cx:pt>
          <cx:pt idx="6853">1283</cx:pt>
          <cx:pt idx="6854">1620</cx:pt>
          <cx:pt idx="6855">13485</cx:pt>
          <cx:pt idx="6856">1137</cx:pt>
          <cx:pt idx="6857">12038</cx:pt>
          <cx:pt idx="6858">2811</cx:pt>
          <cx:pt idx="6859">1946</cx:pt>
          <cx:pt idx="6860">2153</cx:pt>
          <cx:pt idx="6861">5898</cx:pt>
          <cx:pt idx="6862">2723</cx:pt>
          <cx:pt idx="6863">811</cx:pt>
          <cx:pt idx="6864">253</cx:pt>
          <cx:pt idx="6865">280</cx:pt>
          <cx:pt idx="6866">754</cx:pt>
          <cx:pt idx="6867">7533</cx:pt>
          <cx:pt idx="6868">285</cx:pt>
          <cx:pt idx="6869">3543</cx:pt>
          <cx:pt idx="6870">41168</cx:pt>
          <cx:pt idx="6871">14736</cx:pt>
          <cx:pt idx="6872">31133</cx:pt>
          <cx:pt idx="6873">6004</cx:pt>
          <cx:pt idx="6874">36986</cx:pt>
          <cx:pt idx="6875">5490</cx:pt>
          <cx:pt idx="6876">32337</cx:pt>
          <cx:pt idx="6877">7213</cx:pt>
          <cx:pt idx="6878">30577</cx:pt>
          <cx:pt idx="6879">10272</cx:pt>
          <cx:pt idx="6880">6403</cx:pt>
          <cx:pt idx="6881">6118</cx:pt>
          <cx:pt idx="6882">120982</cx:pt>
          <cx:pt idx="6883">22583</cx:pt>
          <cx:pt idx="6884">2777</cx:pt>
          <cx:pt idx="6885">969</cx:pt>
          <cx:pt idx="6886">78981</cx:pt>
          <cx:pt idx="6887">9780</cx:pt>
          <cx:pt idx="6888">3918</cx:pt>
          <cx:pt idx="6889">173</cx:pt>
          <cx:pt idx="6890">46710</cx:pt>
          <cx:pt idx="6891">12660</cx:pt>
          <cx:pt idx="6892">17833</cx:pt>
          <cx:pt idx="6893">3036</cx:pt>
          <cx:pt idx="6894">1738</cx:pt>
          <cx:pt idx="6895">16105</cx:pt>
          <cx:pt idx="6896">6852</cx:pt>
          <cx:pt idx="6897">134</cx:pt>
          <cx:pt idx="6898">114</cx:pt>
          <cx:pt idx="6899">523</cx:pt>
          <cx:pt idx="6900">1027</cx:pt>
          <cx:pt idx="6901">947</cx:pt>
          <cx:pt idx="6902">328</cx:pt>
          <cx:pt idx="6903">688</cx:pt>
          <cx:pt idx="6904">388</cx:pt>
          <cx:pt idx="6905">285</cx:pt>
          <cx:pt idx="6906">159</cx:pt>
          <cx:pt idx="6907">223</cx:pt>
          <cx:pt idx="6908">273</cx:pt>
          <cx:pt idx="6909">217</cx:pt>
          <cx:pt idx="6910">314</cx:pt>
          <cx:pt idx="6911">1597</cx:pt>
          <cx:pt idx="6912">5323</cx:pt>
          <cx:pt idx="6913">1875</cx:pt>
          <cx:pt idx="6914">1298</cx:pt>
          <cx:pt idx="6915">8426</cx:pt>
          <cx:pt idx="6916">3675</cx:pt>
          <cx:pt idx="6917">3252</cx:pt>
          <cx:pt idx="6918">2849</cx:pt>
          <cx:pt idx="6919">3217</cx:pt>
          <cx:pt idx="6920">1073</cx:pt>
          <cx:pt idx="6921">1534</cx:pt>
          <cx:pt idx="6922">914</cx:pt>
          <cx:pt idx="6923">1278</cx:pt>
          <cx:pt idx="6924">1780</cx:pt>
          <cx:pt idx="6925">1423</cx:pt>
          <cx:pt idx="6926">1345</cx:pt>
          <cx:pt idx="6927">1425</cx:pt>
          <cx:pt idx="6928">1069</cx:pt>
          <cx:pt idx="6929">1191</cx:pt>
          <cx:pt idx="6930">1277</cx:pt>
          <cx:pt idx="6931">1067</cx:pt>
          <cx:pt idx="6932">594</cx:pt>
          <cx:pt idx="6933">827</cx:pt>
          <cx:pt idx="6934">1162</cx:pt>
          <cx:pt idx="6935">959</cx:pt>
          <cx:pt idx="6936">635</cx:pt>
          <cx:pt idx="6937">756</cx:pt>
          <cx:pt idx="6938">693</cx:pt>
          <cx:pt idx="6939">644</cx:pt>
          <cx:pt idx="6940">645</cx:pt>
          <cx:pt idx="6941">1200</cx:pt>
          <cx:pt idx="6942">702</cx:pt>
          <cx:pt idx="6943">627</cx:pt>
          <cx:pt idx="6944">816</cx:pt>
          <cx:pt idx="6945">931</cx:pt>
          <cx:pt idx="6946">861</cx:pt>
          <cx:pt idx="6947">1257</cx:pt>
          <cx:pt idx="6948">723</cx:pt>
          <cx:pt idx="6949">1274</cx:pt>
          <cx:pt idx="6950">752</cx:pt>
          <cx:pt idx="6951">1206</cx:pt>
          <cx:pt idx="6952">1736</cx:pt>
          <cx:pt idx="6953">961</cx:pt>
          <cx:pt idx="6954">741</cx:pt>
          <cx:pt idx="6955">831</cx:pt>
          <cx:pt idx="6956">809</cx:pt>
          <cx:pt idx="6957">855</cx:pt>
          <cx:pt idx="6958">1115</cx:pt>
          <cx:pt idx="6959">758</cx:pt>
          <cx:pt idx="6960">845</cx:pt>
          <cx:pt idx="6961">921</cx:pt>
          <cx:pt idx="6962">858</cx:pt>
          <cx:pt idx="6963">1073</cx:pt>
          <cx:pt idx="6964">910</cx:pt>
          <cx:pt idx="6965">1017</cx:pt>
          <cx:pt idx="6966">1689</cx:pt>
          <cx:pt idx="6967">1290</cx:pt>
          <cx:pt idx="6968">1062</cx:pt>
          <cx:pt idx="6969">744</cx:pt>
          <cx:pt idx="6970">1190</cx:pt>
          <cx:pt idx="6971">1000</cx:pt>
          <cx:pt idx="6972">1474</cx:pt>
          <cx:pt idx="6973">1170</cx:pt>
          <cx:pt idx="6974">1580</cx:pt>
          <cx:pt idx="6975">813</cx:pt>
          <cx:pt idx="6976">1474</cx:pt>
          <cx:pt idx="6977">888</cx:pt>
          <cx:pt idx="6978">802</cx:pt>
          <cx:pt idx="6979">1310</cx:pt>
          <cx:pt idx="6980">887</cx:pt>
          <cx:pt idx="6981">737</cx:pt>
          <cx:pt idx="6982">528</cx:pt>
          <cx:pt idx="6983">1577</cx:pt>
          <cx:pt idx="6984">645</cx:pt>
          <cx:pt idx="6985">679</cx:pt>
          <cx:pt idx="6986">1301</cx:pt>
          <cx:pt idx="6987">1154</cx:pt>
          <cx:pt idx="6988">1051</cx:pt>
          <cx:pt idx="6989">1446</cx:pt>
          <cx:pt idx="6990">1064</cx:pt>
          <cx:pt idx="6991">754</cx:pt>
          <cx:pt idx="6992">1549</cx:pt>
          <cx:pt idx="6993">896</cx:pt>
          <cx:pt idx="6994">1092</cx:pt>
          <cx:pt idx="6995">1117</cx:pt>
          <cx:pt idx="6996">1427</cx:pt>
          <cx:pt idx="6997">6440</cx:pt>
          <cx:pt idx="6998">1223</cx:pt>
          <cx:pt idx="6999">1677</cx:pt>
          <cx:pt idx="7000">17319</cx:pt>
          <cx:pt idx="7001">4797</cx:pt>
          <cx:pt idx="7002">12371</cx:pt>
          <cx:pt idx="7003">317</cx:pt>
          <cx:pt idx="7004">3935</cx:pt>
          <cx:pt idx="7005">3982</cx:pt>
          <cx:pt idx="7006">4753</cx:pt>
          <cx:pt idx="7007">4923</cx:pt>
          <cx:pt idx="7008">6927</cx:pt>
          <cx:pt idx="7009">804</cx:pt>
          <cx:pt idx="7010">1998</cx:pt>
          <cx:pt idx="7011">55227</cx:pt>
          <cx:pt idx="7012">187</cx:pt>
          <cx:pt idx="7013">334845</cx:pt>
          <cx:pt idx="7014">12038</cx:pt>
          <cx:pt idx="7015">3355</cx:pt>
          <cx:pt idx="7016">8402</cx:pt>
          <cx:pt idx="7017">47153</cx:pt>
          <cx:pt idx="7018">37195</cx:pt>
          <cx:pt idx="7019">18142</cx:pt>
          <cx:pt idx="7020">13869</cx:pt>
          <cx:pt idx="7021">6523</cx:pt>
          <cx:pt idx="7022">1955</cx:pt>
          <cx:pt idx="7023">26359</cx:pt>
          <cx:pt idx="7024">1135</cx:pt>
          <cx:pt idx="7025">1120</cx:pt>
          <cx:pt idx="7026">359</cx:pt>
          <cx:pt idx="7027">161</cx:pt>
          <cx:pt idx="7028">4217</cx:pt>
          <cx:pt idx="7029">619</cx:pt>
          <cx:pt idx="7030">11505</cx:pt>
          <cx:pt idx="7031">12297</cx:pt>
          <cx:pt idx="7032">354</cx:pt>
          <cx:pt idx="7033">1196</cx:pt>
          <cx:pt idx="7034">6252</cx:pt>
          <cx:pt idx="7035">177110</cx:pt>
          <cx:pt idx="7036">581</cx:pt>
          <cx:pt idx="7037">626</cx:pt>
          <cx:pt idx="7038">424</cx:pt>
          <cx:pt idx="7039">622</cx:pt>
          <cx:pt idx="7040">1592</cx:pt>
          <cx:pt idx="7041">1914</cx:pt>
          <cx:pt idx="7042">2253</cx:pt>
          <cx:pt idx="7043">19826</cx:pt>
          <cx:pt idx="7044">32071</cx:pt>
          <cx:pt idx="7045">4929</cx:pt>
          <cx:pt idx="7046">5526</cx:pt>
          <cx:pt idx="7047">4499</cx:pt>
          <cx:pt idx="7048">3109</cx:pt>
          <cx:pt idx="7049">217957</cx:pt>
          <cx:pt idx="7050">757804</cx:pt>
          <cx:pt idx="7051">88759</cx:pt>
          <cx:pt idx="7052">72534</cx:pt>
          <cx:pt idx="7053">1681002</cx:pt>
          <cx:pt idx="7054">56395</cx:pt>
          <cx:pt idx="7055">51014</cx:pt>
          <cx:pt idx="7056">47549</cx:pt>
          <cx:pt idx="7057">2954645</cx:pt>
          <cx:pt idx="7058">15345</cx:pt>
          <cx:pt idx="7059">23224</cx:pt>
          <cx:pt idx="7060">18294</cx:pt>
          <cx:pt idx="7061">15763</cx:pt>
          <cx:pt idx="7062">48788</cx:pt>
          <cx:pt idx="7063">27250</cx:pt>
          <cx:pt idx="7064">365045</cx:pt>
          <cx:pt idx="7065">3708</cx:pt>
          <cx:pt idx="7066">10406</cx:pt>
          <cx:pt idx="7067">22165</cx:pt>
          <cx:pt idx="7068">67665</cx:pt>
          <cx:pt idx="7069">3670</cx:pt>
          <cx:pt idx="7070">30017</cx:pt>
          <cx:pt idx="7071">3705</cx:pt>
          <cx:pt idx="7072">55295</cx:pt>
          <cx:pt idx="7073">2365</cx:pt>
          <cx:pt idx="7074">4021</cx:pt>
          <cx:pt idx="7075">9952</cx:pt>
          <cx:pt idx="7076">10351</cx:pt>
          <cx:pt idx="7077">5814</cx:pt>
          <cx:pt idx="7078">13061</cx:pt>
          <cx:pt idx="7079">66754</cx:pt>
          <cx:pt idx="7080">67252</cx:pt>
          <cx:pt idx="7081">23281</cx:pt>
          <cx:pt idx="7082">5039</cx:pt>
          <cx:pt idx="7083">313</cx:pt>
          <cx:pt idx="7084">7092</cx:pt>
          <cx:pt idx="7085">6297</cx:pt>
          <cx:pt idx="7086">3274</cx:pt>
          <cx:pt idx="7087">1261</cx:pt>
          <cx:pt idx="7088">65073</cx:pt>
          <cx:pt idx="7089">53659</cx:pt>
          <cx:pt idx="7090">81</cx:pt>
          <cx:pt idx="7091">200</cx:pt>
          <cx:pt idx="7092">186</cx:pt>
          <cx:pt idx="7093">59</cx:pt>
          <cx:pt idx="7094">55</cx:pt>
          <cx:pt idx="7095">191</cx:pt>
          <cx:pt idx="7096">217</cx:pt>
          <cx:pt idx="7097">94</cx:pt>
          <cx:pt idx="7098">129</cx:pt>
          <cx:pt idx="7099">286</cx:pt>
          <cx:pt idx="7100">362</cx:pt>
          <cx:pt idx="7101">175</cx:pt>
          <cx:pt idx="7102">172</cx:pt>
          <cx:pt idx="7103">6557</cx:pt>
          <cx:pt idx="7104">6152</cx:pt>
          <cx:pt idx="7105">10935</cx:pt>
          <cx:pt idx="7106">529</cx:pt>
          <cx:pt idx="7107">108612</cx:pt>
          <cx:pt idx="7108">4389</cx:pt>
          <cx:pt idx="7109">118996</cx:pt>
          <cx:pt idx="7110">5645</cx:pt>
          <cx:pt idx="7111">1173</cx:pt>
          <cx:pt idx="7112">536</cx:pt>
          <cx:pt idx="7113">554</cx:pt>
          <cx:pt idx="7114">585</cx:pt>
          <cx:pt idx="7115">465</cx:pt>
          <cx:pt idx="7116">1802</cx:pt>
          <cx:pt idx="7117">986</cx:pt>
          <cx:pt idx="7118">1130</cx:pt>
          <cx:pt idx="7119">780</cx:pt>
          <cx:pt idx="7120">6129</cx:pt>
          <cx:pt idx="7121">3662</cx:pt>
          <cx:pt idx="7122">3482</cx:pt>
          <cx:pt idx="7123">42100</cx:pt>
          <cx:pt idx="7124">421</cx:pt>
          <cx:pt idx="7125">21916</cx:pt>
          <cx:pt idx="7126">372</cx:pt>
          <cx:pt idx="7127">266981</cx:pt>
          <cx:pt idx="7128">8144</cx:pt>
          <cx:pt idx="7129">14359</cx:pt>
          <cx:pt idx="7130">5677</cx:pt>
          <cx:pt idx="7131">6574</cx:pt>
          <cx:pt idx="7132">1776</cx:pt>
          <cx:pt idx="7133">461</cx:pt>
          <cx:pt idx="7134">47311</cx:pt>
          <cx:pt idx="7135">2244</cx:pt>
          <cx:pt idx="7136">6609</cx:pt>
          <cx:pt idx="7137">1938</cx:pt>
          <cx:pt idx="7138">3374</cx:pt>
          <cx:pt idx="7139">2280</cx:pt>
          <cx:pt idx="7140">450</cx:pt>
          <cx:pt idx="7141">491</cx:pt>
          <cx:pt idx="7142">1017</cx:pt>
          <cx:pt idx="7143">145</cx:pt>
          <cx:pt idx="7144">31774</cx:pt>
          <cx:pt idx="7145">8876</cx:pt>
          <cx:pt idx="7146">7257</cx:pt>
          <cx:pt idx="7147">72847</cx:pt>
          <cx:pt idx="7148">9861</cx:pt>
          <cx:pt idx="7149">7351</cx:pt>
          <cx:pt idx="7150">14132</cx:pt>
          <cx:pt idx="7151">15861</cx:pt>
          <cx:pt idx="7152">2050</cx:pt>
          <cx:pt idx="7153">13095</cx:pt>
          <cx:pt idx="7154">6290</cx:pt>
          <cx:pt idx="7155">114147</cx:pt>
          <cx:pt idx="7156">22188</cx:pt>
          <cx:pt idx="7157">18956</cx:pt>
          <cx:pt idx="7158">16687</cx:pt>
          <cx:pt idx="7159">67761</cx:pt>
          <cx:pt idx="7160">48232</cx:pt>
          <cx:pt idx="7161">20940</cx:pt>
          <cx:pt idx="7162">7317</cx:pt>
          <cx:pt idx="7163">71993</cx:pt>
          <cx:pt idx="7164">59915</cx:pt>
          <cx:pt idx="7165">10109</cx:pt>
          <cx:pt idx="7166">19708</cx:pt>
          <cx:pt idx="7167">13436</cx:pt>
          <cx:pt idx="7168">66730</cx:pt>
          <cx:pt idx="7169">13213</cx:pt>
          <cx:pt idx="7170">9242</cx:pt>
          <cx:pt idx="7171">19454</cx:pt>
          <cx:pt idx="7172">1439</cx:pt>
          <cx:pt idx="7173">123585</cx:pt>
          <cx:pt idx="7174">66321</cx:pt>
          <cx:pt idx="7175">115351</cx:pt>
          <cx:pt idx="7176">69043</cx:pt>
          <cx:pt idx="7177">494</cx:pt>
          <cx:pt idx="7178">0</cx:pt>
          <cx:pt idx="7179">11515</cx:pt>
          <cx:pt idx="7180">11607</cx:pt>
          <cx:pt idx="7181">51699</cx:pt>
          <cx:pt idx="7182">69563</cx:pt>
          <cx:pt idx="7183">34337</cx:pt>
          <cx:pt idx="7184">6769</cx:pt>
          <cx:pt idx="7185">2044</cx:pt>
          <cx:pt idx="7186">8432</cx:pt>
          <cx:pt idx="7187">19764</cx:pt>
          <cx:pt idx="7188">125228</cx:pt>
          <cx:pt idx="7189">24575</cx:pt>
          <cx:pt idx="7190">35656</cx:pt>
          <cx:pt idx="7191">274231</cx:pt>
          <cx:pt idx="7192">9168</cx:pt>
          <cx:pt idx="7193">40298</cx:pt>
          <cx:pt idx="7194">3056</cx:pt>
          <cx:pt idx="7195">3729</cx:pt>
          <cx:pt idx="7196">434</cx:pt>
          <cx:pt idx="7197">46</cx:pt>
          <cx:pt idx="7198">719</cx:pt>
          <cx:pt idx="7199">4048</cx:pt>
          <cx:pt idx="7200">1303</cx:pt>
          <cx:pt idx="7201">909</cx:pt>
          <cx:pt idx="7202">474</cx:pt>
          <cx:pt idx="7203">857</cx:pt>
          <cx:pt idx="7204">10993</cx:pt>
          <cx:pt idx="7205">1296</cx:pt>
          <cx:pt idx="7206">587</cx:pt>
          <cx:pt idx="7207">77557</cx:pt>
          <cx:pt idx="7208">238</cx:pt>
          <cx:pt idx="7209">18877</cx:pt>
          <cx:pt idx="7210">58232</cx:pt>
          <cx:pt idx="7211">0</cx:pt>
          <cx:pt idx="7212">0</cx:pt>
          <cx:pt idx="7213">0</cx:pt>
          <cx:pt idx="7214">0</cx:pt>
          <cx:pt idx="7215">0</cx:pt>
          <cx:pt idx="7216">0</cx:pt>
          <cx:pt idx="7217">0</cx:pt>
          <cx:pt idx="7218">0</cx:pt>
          <cx:pt idx="7219">0</cx:pt>
          <cx:pt idx="7220">0</cx:pt>
          <cx:pt idx="7221">0</cx:pt>
          <cx:pt idx="7222">0</cx:pt>
          <cx:pt idx="7223">0</cx:pt>
          <cx:pt idx="7224">410142</cx:pt>
          <cx:pt idx="7225">1394</cx:pt>
          <cx:pt idx="7226">1728</cx:pt>
          <cx:pt idx="7227">556</cx:pt>
          <cx:pt idx="7228">479</cx:pt>
          <cx:pt idx="7229">827</cx:pt>
          <cx:pt idx="7230">353</cx:pt>
          <cx:pt idx="7231">3058</cx:pt>
          <cx:pt idx="7232">515257</cx:pt>
          <cx:pt idx="7233">31010</cx:pt>
          <cx:pt idx="7234">7180</cx:pt>
          <cx:pt idx="7235">29252</cx:pt>
          <cx:pt idx="7236">12464</cx:pt>
          <cx:pt idx="7237">700</cx:pt>
          <cx:pt idx="7238">852</cx:pt>
          <cx:pt idx="7239">831</cx:pt>
          <cx:pt idx="7240">660</cx:pt>
          <cx:pt idx="7241">1213</cx:pt>
          <cx:pt idx="7242">1371</cx:pt>
          <cx:pt idx="7243">1489</cx:pt>
          <cx:pt idx="7244">1173</cx:pt>
          <cx:pt idx="7245">1634</cx:pt>
          <cx:pt idx="7246">1329</cx:pt>
          <cx:pt idx="7247">1748</cx:pt>
          <cx:pt idx="7248">1634</cx:pt>
          <cx:pt idx="7249">1913</cx:pt>
          <cx:pt idx="7250">1319</cx:pt>
          <cx:pt idx="7251">671</cx:pt>
          <cx:pt idx="7252">1479</cx:pt>
          <cx:pt idx="7253">906</cx:pt>
          <cx:pt idx="7254">862</cx:pt>
          <cx:pt idx="7255">1113</cx:pt>
          <cx:pt idx="7256">1150</cx:pt>
          <cx:pt idx="7257">809</cx:pt>
          <cx:pt idx="7258">1008</cx:pt>
          <cx:pt idx="7259">1176</cx:pt>
          <cx:pt idx="7260">787</cx:pt>
          <cx:pt idx="7261">1049</cx:pt>
          <cx:pt idx="7262">1099</cx:pt>
          <cx:pt idx="7263">2013</cx:pt>
          <cx:pt idx="7264">1090</cx:pt>
          <cx:pt idx="7265">239</cx:pt>
          <cx:pt idx="7266">1334</cx:pt>
          <cx:pt idx="7267">1562</cx:pt>
          <cx:pt idx="7268">618</cx:pt>
          <cx:pt idx="7269">678</cx:pt>
          <cx:pt idx="7270">1585</cx:pt>
          <cx:pt idx="7271">1191</cx:pt>
          <cx:pt idx="7272">543</cx:pt>
          <cx:pt idx="7273">1834</cx:pt>
          <cx:pt idx="7274">1008</cx:pt>
          <cx:pt idx="7275">3931</cx:pt>
          <cx:pt idx="7276">564</cx:pt>
          <cx:pt idx="7277">4448</cx:pt>
          <cx:pt idx="7278">1799</cx:pt>
          <cx:pt idx="7279">944</cx:pt>
          <cx:pt idx="7280">5494</cx:pt>
          <cx:pt idx="7281">2220</cx:pt>
          <cx:pt idx="7282">500</cx:pt>
          <cx:pt idx="7283">628</cx:pt>
          <cx:pt idx="7284">22490</cx:pt>
          <cx:pt idx="7285">0</cx:pt>
          <cx:pt idx="7286">17760</cx:pt>
          <cx:pt idx="7287">8932</cx:pt>
          <cx:pt idx="7288">373</cx:pt>
          <cx:pt idx="7289">10080</cx:pt>
          <cx:pt idx="7290">59329</cx:pt>
          <cx:pt idx="7291">9773</cx:pt>
          <cx:pt idx="7292">13170</cx:pt>
          <cx:pt idx="7293">518</cx:pt>
          <cx:pt idx="7294">389</cx:pt>
          <cx:pt idx="7295">1129</cx:pt>
          <cx:pt idx="7296">942</cx:pt>
          <cx:pt idx="7297">2764</cx:pt>
          <cx:pt idx="7298">2760</cx:pt>
          <cx:pt idx="7299">3470</cx:pt>
          <cx:pt idx="7300">9232</cx:pt>
          <cx:pt idx="7301">3505</cx:pt>
          <cx:pt idx="7302">3751</cx:pt>
          <cx:pt idx="7303">6466</cx:pt>
          <cx:pt idx="7304">2823</cx:pt>
          <cx:pt idx="7305">3525</cx:pt>
          <cx:pt idx="7306">4179</cx:pt>
          <cx:pt idx="7307">3878</cx:pt>
          <cx:pt idx="7308">4664</cx:pt>
          <cx:pt idx="7309">3765</cx:pt>
          <cx:pt idx="7310">4933</cx:pt>
          <cx:pt idx="7311">3858</cx:pt>
          <cx:pt idx="7312">615</cx:pt>
          <cx:pt idx="7313">1428</cx:pt>
          <cx:pt idx="7314">4477</cx:pt>
          <cx:pt idx="7315">2766</cx:pt>
          <cx:pt idx="7316">858</cx:pt>
          <cx:pt idx="7317">99</cx:pt>
          <cx:pt idx="7318">57073</cx:pt>
          <cx:pt idx="7319">2932</cx:pt>
          <cx:pt idx="7320">6339</cx:pt>
          <cx:pt idx="7321">163</cx:pt>
          <cx:pt idx="7322">77427</cx:pt>
          <cx:pt idx="7323">2650</cx:pt>
          <cx:pt idx="7324">1422</cx:pt>
          <cx:pt idx="7325">6058</cx:pt>
          <cx:pt idx="7326">853</cx:pt>
          <cx:pt idx="7327">9325</cx:pt>
          <cx:pt idx="7328">2709</cx:pt>
          <cx:pt idx="7329">35846</cx:pt>
          <cx:pt idx="7330">14127</cx:pt>
          <cx:pt idx="7331">12681</cx:pt>
          <cx:pt idx="7332">36569</cx:pt>
          <cx:pt idx="7333">7369</cx:pt>
          <cx:pt idx="7334">24035</cx:pt>
          <cx:pt idx="7335">3940</cx:pt>
          <cx:pt idx="7336">1991</cx:pt>
          <cx:pt idx="7337">74673</cx:pt>
          <cx:pt idx="7338">134635</cx:pt>
          <cx:pt idx="7339">130</cx:pt>
          <cx:pt idx="7340">837</cx:pt>
          <cx:pt idx="7341">1229</cx:pt>
          <cx:pt idx="7342">627</cx:pt>
          <cx:pt idx="7343">1031</cx:pt>
          <cx:pt idx="7344">4815</cx:pt>
          <cx:pt idx="7345">2216</cx:pt>
          <cx:pt idx="7346">6076</cx:pt>
          <cx:pt idx="7347">1672</cx:pt>
          <cx:pt idx="7348">26083</cx:pt>
          <cx:pt idx="7349">39198</cx:pt>
          <cx:pt idx="7350">3336</cx:pt>
          <cx:pt idx="7351">34317</cx:pt>
          <cx:pt idx="7352">32799</cx:pt>
          <cx:pt idx="7353">4670</cx:pt>
          <cx:pt idx="7354">2071</cx:pt>
          <cx:pt idx="7355">1221</cx:pt>
          <cx:pt idx="7356">9304</cx:pt>
          <cx:pt idx="7357">4478</cx:pt>
          <cx:pt idx="7358">7762</cx:pt>
          <cx:pt idx="7359">8281</cx:pt>
          <cx:pt idx="7360">3848</cx:pt>
          <cx:pt idx="7361">5680</cx:pt>
          <cx:pt idx="7362">8151</cx:pt>
          <cx:pt idx="7363">197</cx:pt>
          <cx:pt idx="7364">153</cx:pt>
          <cx:pt idx="7365">186</cx:pt>
          <cx:pt idx="7366">192</cx:pt>
          <cx:pt idx="7367">262</cx:pt>
          <cx:pt idx="7368">154</cx:pt>
          <cx:pt idx="7369">155</cx:pt>
          <cx:pt idx="7370">235</cx:pt>
          <cx:pt idx="7371">187</cx:pt>
          <cx:pt idx="7372">199</cx:pt>
          <cx:pt idx="7373">431</cx:pt>
          <cx:pt idx="7374">176</cx:pt>
          <cx:pt idx="7375">473</cx:pt>
          <cx:pt idx="7376">158</cx:pt>
          <cx:pt idx="7377">263</cx:pt>
          <cx:pt idx="7378">394</cx:pt>
          <cx:pt idx="7379">245</cx:pt>
          <cx:pt idx="7380">242</cx:pt>
          <cx:pt idx="7381">228</cx:pt>
          <cx:pt idx="7382">178</cx:pt>
          <cx:pt idx="7383">179</cx:pt>
          <cx:pt idx="7384">258</cx:pt>
          <cx:pt idx="7385">216</cx:pt>
          <cx:pt idx="7386">195</cx:pt>
          <cx:pt idx="7387">173</cx:pt>
          <cx:pt idx="7388">211</cx:pt>
          <cx:pt idx="7389">430</cx:pt>
          <cx:pt idx="7390">634</cx:pt>
          <cx:pt idx="7391">448</cx:pt>
          <cx:pt idx="7392">288</cx:pt>
          <cx:pt idx="7393">620</cx:pt>
          <cx:pt idx="7394">566</cx:pt>
          <cx:pt idx="7395">755</cx:pt>
          <cx:pt idx="7396">728</cx:pt>
          <cx:pt idx="7397">762</cx:pt>
          <cx:pt idx="7398">1229</cx:pt>
          <cx:pt idx="7399">549</cx:pt>
          <cx:pt idx="7400">359</cx:pt>
          <cx:pt idx="7401">344</cx:pt>
          <cx:pt idx="7402">631</cx:pt>
          <cx:pt idx="7403">579</cx:pt>
          <cx:pt idx="7404">536</cx:pt>
          <cx:pt idx="7405">388</cx:pt>
          <cx:pt idx="7406">759</cx:pt>
          <cx:pt idx="7407">1118</cx:pt>
          <cx:pt idx="7408">559</cx:pt>
          <cx:pt idx="7409">506</cx:pt>
          <cx:pt idx="7410">473</cx:pt>
          <cx:pt idx="7411">342</cx:pt>
          <cx:pt idx="7412">428</cx:pt>
          <cx:pt idx="7413">610</cx:pt>
          <cx:pt idx="7414">562</cx:pt>
          <cx:pt idx="7415">326</cx:pt>
          <cx:pt idx="7416">368</cx:pt>
          <cx:pt idx="7417">689</cx:pt>
          <cx:pt idx="7418">248</cx:pt>
          <cx:pt idx="7419">225</cx:pt>
          <cx:pt idx="7420">85</cx:pt>
          <cx:pt idx="7421">235</cx:pt>
          <cx:pt idx="7422">249</cx:pt>
          <cx:pt idx="7423">154</cx:pt>
          <cx:pt idx="7424">85</cx:pt>
          <cx:pt idx="7425">72</cx:pt>
          <cx:pt idx="7426">174</cx:pt>
          <cx:pt idx="7427">96</cx:pt>
          <cx:pt idx="7428">209</cx:pt>
          <cx:pt idx="7429">248</cx:pt>
          <cx:pt idx="7430">203</cx:pt>
          <cx:pt idx="7431">215</cx:pt>
          <cx:pt idx="7432">151</cx:pt>
          <cx:pt idx="7433">248</cx:pt>
          <cx:pt idx="7434">107</cx:pt>
          <cx:pt idx="7435">173</cx:pt>
          <cx:pt idx="7436">131</cx:pt>
          <cx:pt idx="7437">318</cx:pt>
          <cx:pt idx="7438">169</cx:pt>
          <cx:pt idx="7439">141</cx:pt>
          <cx:pt idx="7440">320</cx:pt>
          <cx:pt idx="7441">426</cx:pt>
          <cx:pt idx="7442">129</cx:pt>
          <cx:pt idx="7443">250</cx:pt>
          <cx:pt idx="7444">220</cx:pt>
          <cx:pt idx="7445">251</cx:pt>
          <cx:pt idx="7446">440</cx:pt>
          <cx:pt idx="7447">312</cx:pt>
          <cx:pt idx="7448">228</cx:pt>
          <cx:pt idx="7449">172</cx:pt>
          <cx:pt idx="7450">147</cx:pt>
          <cx:pt idx="7451">136</cx:pt>
          <cx:pt idx="7452">166</cx:pt>
          <cx:pt idx="7453">125</cx:pt>
          <cx:pt idx="7454">292</cx:pt>
          <cx:pt idx="7455">579</cx:pt>
          <cx:pt idx="7456">89</cx:pt>
          <cx:pt idx="7457">183</cx:pt>
          <cx:pt idx="7458">221</cx:pt>
          <cx:pt idx="7459">317</cx:pt>
          <cx:pt idx="7460">298</cx:pt>
          <cx:pt idx="7461">221</cx:pt>
          <cx:pt idx="7462">240</cx:pt>
          <cx:pt idx="7463">109</cx:pt>
          <cx:pt idx="7464">148</cx:pt>
          <cx:pt idx="7465">161</cx:pt>
          <cx:pt idx="7466">157</cx:pt>
          <cx:pt idx="7467">185</cx:pt>
          <cx:pt idx="7468">250</cx:pt>
          <cx:pt idx="7469">354</cx:pt>
          <cx:pt idx="7470">401</cx:pt>
          <cx:pt idx="7471">345</cx:pt>
          <cx:pt idx="7472">346</cx:pt>
          <cx:pt idx="7473">298</cx:pt>
          <cx:pt idx="7474">404</cx:pt>
          <cx:pt idx="7475">395</cx:pt>
          <cx:pt idx="7476">87824</cx:pt>
          <cx:pt idx="7477">34930</cx:pt>
          <cx:pt idx="7478">43447</cx:pt>
          <cx:pt idx="7479">1279</cx:pt>
          <cx:pt idx="7480">35492</cx:pt>
          <cx:pt idx="7481">5674</cx:pt>
          <cx:pt idx="7482">203</cx:pt>
          <cx:pt idx="7483">3603</cx:pt>
          <cx:pt idx="7484">6765</cx:pt>
          <cx:pt idx="7485">16560</cx:pt>
          <cx:pt idx="7486">1567</cx:pt>
          <cx:pt idx="7487">8715</cx:pt>
          <cx:pt idx="7488">257</cx:pt>
          <cx:pt idx="7489">360</cx:pt>
          <cx:pt idx="7490">23929</cx:pt>
          <cx:pt idx="7491">213</cx:pt>
          <cx:pt idx="7492">1369</cx:pt>
          <cx:pt idx="7493">2689</cx:pt>
          <cx:pt idx="7494">3775</cx:pt>
          <cx:pt idx="7495">74</cx:pt>
          <cx:pt idx="7496">2820</cx:pt>
          <cx:pt idx="7497">4375</cx:pt>
          <cx:pt idx="7498">2725</cx:pt>
          <cx:pt idx="7499">50770</cx:pt>
          <cx:pt idx="7500">44940</cx:pt>
          <cx:pt idx="7501">7160</cx:pt>
          <cx:pt idx="7502">774</cx:pt>
          <cx:pt idx="7503">19058</cx:pt>
          <cx:pt idx="7504">34225</cx:pt>
          <cx:pt idx="7505">5335</cx:pt>
          <cx:pt idx="7506">6682</cx:pt>
          <cx:pt idx="7507">0</cx:pt>
          <cx:pt idx="7508">109</cx:pt>
          <cx:pt idx="7509">4284</cx:pt>
          <cx:pt idx="7510">280590</cx:pt>
          <cx:pt idx="7511">9249</cx:pt>
          <cx:pt idx="7512">55699</cx:pt>
          <cx:pt idx="7513">5508</cx:pt>
          <cx:pt idx="7514">1607</cx:pt>
          <cx:pt idx="7515">328</cx:pt>
          <cx:pt idx="7516">47871</cx:pt>
          <cx:pt idx="7517">147</cx:pt>
          <cx:pt idx="7518">65500</cx:pt>
          <cx:pt idx="7519">6122</cx:pt>
          <cx:pt idx="7520">148</cx:pt>
          <cx:pt idx="7521">43052</cx:pt>
          <cx:pt idx="7522">1938</cx:pt>
          <cx:pt idx="7523">7485</cx:pt>
          <cx:pt idx="7524">5778</cx:pt>
          <cx:pt idx="7525">735</cx:pt>
          <cx:pt idx="7526">36001</cx:pt>
          <cx:pt idx="7527">2583</cx:pt>
          <cx:pt idx="7528">9792</cx:pt>
          <cx:pt idx="7529">8418</cx:pt>
          <cx:pt idx="7530">26703</cx:pt>
          <cx:pt idx="7531">23528</cx:pt>
          <cx:pt idx="7532">63805</cx:pt>
          <cx:pt idx="7533">21915</cx:pt>
          <cx:pt idx="7534">8292</cx:pt>
          <cx:pt idx="7535">43497</cx:pt>
          <cx:pt idx="7536">14093</cx:pt>
          <cx:pt idx="7537">20405</cx:pt>
          <cx:pt idx="7538">8973</cx:pt>
          <cx:pt idx="7539">682</cx:pt>
          <cx:pt idx="7540">1687</cx:pt>
          <cx:pt idx="7541">82</cx:pt>
          <cx:pt idx="7542">2175</cx:pt>
          <cx:pt idx="7543">78</cx:pt>
          <cx:pt idx="7544">6609</cx:pt>
          <cx:pt idx="7545">22966</cx:pt>
          <cx:pt idx="7546">12101</cx:pt>
          <cx:pt idx="7547">28403</cx:pt>
          <cx:pt idx="7548">786</cx:pt>
          <cx:pt idx="7549">1025</cx:pt>
          <cx:pt idx="7550">758</cx:pt>
          <cx:pt idx="7551">943</cx:pt>
          <cx:pt idx="7552">848</cx:pt>
          <cx:pt idx="7553">1554</cx:pt>
          <cx:pt idx="7554">1298</cx:pt>
          <cx:pt idx="7555">856</cx:pt>
          <cx:pt idx="7556">670</cx:pt>
          <cx:pt idx="7557">1564</cx:pt>
          <cx:pt idx="7558">630</cx:pt>
          <cx:pt idx="7559">1184</cx:pt>
          <cx:pt idx="7560">720</cx:pt>
          <cx:pt idx="7561">730</cx:pt>
          <cx:pt idx="7562">952</cx:pt>
          <cx:pt idx="7563">667</cx:pt>
          <cx:pt idx="7564">642</cx:pt>
          <cx:pt idx="7565">592</cx:pt>
          <cx:pt idx="7566">848</cx:pt>
          <cx:pt idx="7567">1436</cx:pt>
          <cx:pt idx="7568">21742</cx:pt>
          <cx:pt idx="7569">224684</cx:pt>
          <cx:pt idx="7570">2997</cx:pt>
          <cx:pt idx="7571">3960</cx:pt>
          <cx:pt idx="7572">169093</cx:pt>
          <cx:pt idx="7573">2951</cx:pt>
          <cx:pt idx="7574">3071</cx:pt>
          <cx:pt idx="7575">2354</cx:pt>
          <cx:pt idx="7576">2686</cx:pt>
          <cx:pt idx="7577">1944</cx:pt>
          <cx:pt idx="7578">3031</cx:pt>
          <cx:pt idx="7579">2343</cx:pt>
          <cx:pt idx="7580">4887</cx:pt>
          <cx:pt idx="7581">2787</cx:pt>
          <cx:pt idx="7582">1784</cx:pt>
          <cx:pt idx="7583">1556</cx:pt>
          <cx:pt idx="7584">4178</cx:pt>
          <cx:pt idx="7585">1668</cx:pt>
          <cx:pt idx="7586">9106</cx:pt>
          <cx:pt idx="7587">2849</cx:pt>
          <cx:pt idx="7588">3094</cx:pt>
          <cx:pt idx="7589">2518</cx:pt>
          <cx:pt idx="7590">4707</cx:pt>
          <cx:pt idx="7591">936</cx:pt>
          <cx:pt idx="7592">560</cx:pt>
          <cx:pt idx="7593">2275</cx:pt>
          <cx:pt idx="7594">3701</cx:pt>
          <cx:pt idx="7595">3623</cx:pt>
          <cx:pt idx="7596">17227</cx:pt>
          <cx:pt idx="7597">91</cx:pt>
          <cx:pt idx="7598">41</cx:pt>
          <cx:pt idx="7599">567</cx:pt>
          <cx:pt idx="7600">134059</cx:pt>
          <cx:pt idx="7601">5873</cx:pt>
          <cx:pt idx="7602">850</cx:pt>
          <cx:pt idx="7603">1980</cx:pt>
          <cx:pt idx="7604">2648</cx:pt>
          <cx:pt idx="7605">2010</cx:pt>
          <cx:pt idx="7606">3656</cx:pt>
          <cx:pt idx="7607">2912</cx:pt>
          <cx:pt idx="7608">6027</cx:pt>
          <cx:pt idx="7609">3124</cx:pt>
          <cx:pt idx="7610">3751</cx:pt>
          <cx:pt idx="7611">4360</cx:pt>
          <cx:pt idx="7612">2127</cx:pt>
          <cx:pt idx="7613">2721</cx:pt>
          <cx:pt idx="7614">4887</cx:pt>
          <cx:pt idx="7615">6863</cx:pt>
          <cx:pt idx="7616">5851</cx:pt>
          <cx:pt idx="7617">1220</cx:pt>
          <cx:pt idx="7618">10038</cx:pt>
          <cx:pt idx="7619">15342</cx:pt>
          <cx:pt idx="7620">3163</cx:pt>
          <cx:pt idx="7621">9855</cx:pt>
          <cx:pt idx="7622">2091</cx:pt>
          <cx:pt idx="7623">114</cx:pt>
          <cx:pt idx="7624">2506</cx:pt>
          <cx:pt idx="7625">5187</cx:pt>
          <cx:pt idx="7626">519</cx:pt>
          <cx:pt idx="7627">1097</cx:pt>
          <cx:pt idx="7628">1658</cx:pt>
          <cx:pt idx="7629">12</cx:pt>
          <cx:pt idx="7630">1050</cx:pt>
          <cx:pt idx="7631">5272</cx:pt>
          <cx:pt idx="7632">818</cx:pt>
          <cx:pt idx="7633">76</cx:pt>
          <cx:pt idx="7634">692</cx:pt>
          <cx:pt idx="7635">295</cx:pt>
          <cx:pt idx="7636">436</cx:pt>
          <cx:pt idx="7637">4213</cx:pt>
          <cx:pt idx="7638">5440</cx:pt>
          <cx:pt idx="7639">12335</cx:pt>
          <cx:pt idx="7640">215237</cx:pt>
          <cx:pt idx="7641">8512</cx:pt>
          <cx:pt idx="7642">5504</cx:pt>
          <cx:pt idx="7643">1434</cx:pt>
          <cx:pt idx="7644">4125</cx:pt>
          <cx:pt idx="7645">512</cx:pt>
          <cx:pt idx="7646">23287</cx:pt>
          <cx:pt idx="7647">33922</cx:pt>
          <cx:pt idx="7648">36621</cx:pt>
          <cx:pt idx="7649">38933</cx:pt>
          <cx:pt idx="7650">1224</cx:pt>
          <cx:pt idx="7651">652</cx:pt>
          <cx:pt idx="7652">39463</cx:pt>
          <cx:pt idx="7653">6049</cx:pt>
          <cx:pt idx="7654">1826</cx:pt>
          <cx:pt idx="7655">5629</cx:pt>
          <cx:pt idx="7656">4596</cx:pt>
          <cx:pt idx="7657">5791</cx:pt>
          <cx:pt idx="7658">36161</cx:pt>
          <cx:pt idx="7659">1763</cx:pt>
          <cx:pt idx="7660">338</cx:pt>
          <cx:pt idx="7661">1209</cx:pt>
          <cx:pt idx="7662">369</cx:pt>
          <cx:pt idx="7663">2815</cx:pt>
          <cx:pt idx="7664">201</cx:pt>
          <cx:pt idx="7665">217</cx:pt>
          <cx:pt idx="7666">1874</cx:pt>
          <cx:pt idx="7667">6809</cx:pt>
          <cx:pt idx="7668">23</cx:pt>
          <cx:pt idx="7669">875</cx:pt>
          <cx:pt idx="7670">1169</cx:pt>
          <cx:pt idx="7671">923</cx:pt>
          <cx:pt idx="7672">1401</cx:pt>
          <cx:pt idx="7673">1696</cx:pt>
          <cx:pt idx="7674">1588</cx:pt>
          <cx:pt idx="7675">1676</cx:pt>
          <cx:pt idx="7676">1542</cx:pt>
          <cx:pt idx="7677">728</cx:pt>
          <cx:pt idx="7678">1350</cx:pt>
          <cx:pt idx="7679">901</cx:pt>
          <cx:pt idx="7680">1742</cx:pt>
          <cx:pt idx="7681">1039</cx:pt>
          <cx:pt idx="7682">898</cx:pt>
          <cx:pt idx="7683">926</cx:pt>
          <cx:pt idx="7684">1489</cx:pt>
          <cx:pt idx="7685">1258</cx:pt>
          <cx:pt idx="7686">2182</cx:pt>
          <cx:pt idx="7687">1463</cx:pt>
          <cx:pt idx="7688">2326</cx:pt>
          <cx:pt idx="7689">2120</cx:pt>
          <cx:pt idx="7690">1605</cx:pt>
          <cx:pt idx="7691">1832</cx:pt>
          <cx:pt idx="7692">912</cx:pt>
          <cx:pt idx="7693">2019</cx:pt>
          <cx:pt idx="7694">1794</cx:pt>
          <cx:pt idx="7695">1230</cx:pt>
          <cx:pt idx="7696">1175</cx:pt>
          <cx:pt idx="7697">1379</cx:pt>
          <cx:pt idx="7698">2110</cx:pt>
          <cx:pt idx="7699">1281</cx:pt>
          <cx:pt idx="7700">3229</cx:pt>
          <cx:pt idx="7701">749</cx:pt>
          <cx:pt idx="7702">1686</cx:pt>
          <cx:pt idx="7703">2043</cx:pt>
          <cx:pt idx="7704">1430</cx:pt>
          <cx:pt idx="7705">1073</cx:pt>
          <cx:pt idx="7706">1902</cx:pt>
          <cx:pt idx="7707">2199</cx:pt>
          <cx:pt idx="7708">1172</cx:pt>
          <cx:pt idx="7709">1167</cx:pt>
          <cx:pt idx="7710">1515</cx:pt>
          <cx:pt idx="7711">1141</cx:pt>
          <cx:pt idx="7712">1555</cx:pt>
          <cx:pt idx="7713">1259</cx:pt>
          <cx:pt idx="7714">1410</cx:pt>
          <cx:pt idx="7715">2211</cx:pt>
          <cx:pt idx="7716">1214</cx:pt>
          <cx:pt idx="7717">1691</cx:pt>
          <cx:pt idx="7718">1863</cx:pt>
          <cx:pt idx="7719">3839</cx:pt>
          <cx:pt idx="7720">1462</cx:pt>
          <cx:pt idx="7721">1462</cx:pt>
          <cx:pt idx="7722">2335</cx:pt>
          <cx:pt idx="7723">1991</cx:pt>
          <cx:pt idx="7724">2100</cx:pt>
          <cx:pt idx="7725">2182</cx:pt>
          <cx:pt idx="7726">2219</cx:pt>
          <cx:pt idx="7727">1300</cx:pt>
          <cx:pt idx="7728">1285</cx:pt>
          <cx:pt idx="7729">2257</cx:pt>
          <cx:pt idx="7730">2006</cx:pt>
          <cx:pt idx="7731">3191</cx:pt>
          <cx:pt idx="7732">1556</cx:pt>
          <cx:pt idx="7733">1823</cx:pt>
          <cx:pt idx="7734">1792</cx:pt>
          <cx:pt idx="7735">1948</cx:pt>
          <cx:pt idx="7736">1230</cx:pt>
          <cx:pt idx="7737">1800</cx:pt>
          <cx:pt idx="7738">1760</cx:pt>
          <cx:pt idx="7739">1333</cx:pt>
          <cx:pt idx="7740">2010</cx:pt>
          <cx:pt idx="7741">1755</cx:pt>
          <cx:pt idx="7742">276</cx:pt>
          <cx:pt idx="7743">1305</cx:pt>
          <cx:pt idx="7744">1184</cx:pt>
          <cx:pt idx="7745">1485</cx:pt>
          <cx:pt idx="7746">1085</cx:pt>
          <cx:pt idx="7747">2306</cx:pt>
          <cx:pt idx="7748">1294</cx:pt>
          <cx:pt idx="7749">1692</cx:pt>
          <cx:pt idx="7750">2258</cx:pt>
          <cx:pt idx="7751">1865</cx:pt>
          <cx:pt idx="7752">1449</cx:pt>
          <cx:pt idx="7753">1558</cx:pt>
          <cx:pt idx="7754">1772</cx:pt>
          <cx:pt idx="7755">2051</cx:pt>
          <cx:pt idx="7756">1333</cx:pt>
          <cx:pt idx="7757">1310</cx:pt>
          <cx:pt idx="7758">1307</cx:pt>
          <cx:pt idx="7759">1033</cx:pt>
          <cx:pt idx="7760">1214</cx:pt>
          <cx:pt idx="7761">2642</cx:pt>
          <cx:pt idx="7762">1738</cx:pt>
          <cx:pt idx="7763">1038</cx:pt>
          <cx:pt idx="7764">1122</cx:pt>
          <cx:pt idx="7765">605</cx:pt>
          <cx:pt idx="7766">1472</cx:pt>
          <cx:pt idx="7767">36990</cx:pt>
          <cx:pt idx="7768">3278</cx:pt>
          <cx:pt idx="7769">10349</cx:pt>
          <cx:pt idx="7770">343</cx:pt>
          <cx:pt idx="7771">75</cx:pt>
          <cx:pt idx="7772">487</cx:pt>
          <cx:pt idx="7773">1477</cx:pt>
          <cx:pt idx="7774">925</cx:pt>
          <cx:pt idx="7775">2339</cx:pt>
          <cx:pt idx="7776">551</cx:pt>
          <cx:pt idx="7777">3736</cx:pt>
          <cx:pt idx="7778">996</cx:pt>
          <cx:pt idx="7779">451</cx:pt>
          <cx:pt idx="7780">1759</cx:pt>
          <cx:pt idx="7781">1378</cx:pt>
          <cx:pt idx="7782">1834</cx:pt>
          <cx:pt idx="7783">8865</cx:pt>
          <cx:pt idx="7784">15047</cx:pt>
          <cx:pt idx="7785">1472</cx:pt>
          <cx:pt idx="7786">30400</cx:pt>
          <cx:pt idx="7787">5476</cx:pt>
          <cx:pt idx="7788">2001</cx:pt>
          <cx:pt idx="7789">912</cx:pt>
          <cx:pt idx="7790">38478</cx:pt>
          <cx:pt idx="7791">2103</cx:pt>
          <cx:pt idx="7792">2084</cx:pt>
          <cx:pt idx="7793">2804</cx:pt>
          <cx:pt idx="7794">3140</cx:pt>
          <cx:pt idx="7795">2196</cx:pt>
          <cx:pt idx="7796">5791</cx:pt>
          <cx:pt idx="7797">8871</cx:pt>
          <cx:pt idx="7798">12134</cx:pt>
          <cx:pt idx="7799">2789</cx:pt>
          <cx:pt idx="7800">977</cx:pt>
          <cx:pt idx="7801">1217</cx:pt>
          <cx:pt idx="7802">2231</cx:pt>
          <cx:pt idx="7803">12223</cx:pt>
          <cx:pt idx="7804">3092</cx:pt>
          <cx:pt idx="7805">2000</cx:pt>
          <cx:pt idx="7806">1239</cx:pt>
          <cx:pt idx="7807">4260</cx:pt>
          <cx:pt idx="7808">2144</cx:pt>
          <cx:pt idx="7809">5565</cx:pt>
          <cx:pt idx="7810">506</cx:pt>
          <cx:pt idx="7811">25127</cx:pt>
          <cx:pt idx="7812">3079</cx:pt>
          <cx:pt idx="7813">23</cx:pt>
          <cx:pt idx="7814">8586</cx:pt>
          <cx:pt idx="7815">15741</cx:pt>
          <cx:pt idx="7816">4412</cx:pt>
          <cx:pt idx="7817">591</cx:pt>
          <cx:pt idx="7818">5662</cx:pt>
          <cx:pt idx="7819">260</cx:pt>
          <cx:pt idx="7820">1201</cx:pt>
          <cx:pt idx="7821">2643</cx:pt>
          <cx:pt idx="7822">1583</cx:pt>
          <cx:pt idx="7823">9368</cx:pt>
          <cx:pt idx="7824">1045</cx:pt>
          <cx:pt idx="7825">4236</cx:pt>
          <cx:pt idx="7826">4416</cx:pt>
          <cx:pt idx="7827">232</cx:pt>
          <cx:pt idx="7828">2645</cx:pt>
          <cx:pt idx="7829">390931</cx:pt>
          <cx:pt idx="7830">261812</cx:pt>
          <cx:pt idx="7831">4262</cx:pt>
          <cx:pt idx="7832">953</cx:pt>
          <cx:pt idx="7833">5278</cx:pt>
          <cx:pt idx="7834">3916</cx:pt>
          <cx:pt idx="7835">950</cx:pt>
          <cx:pt idx="7836">5936</cx:pt>
          <cx:pt idx="7837">9831</cx:pt>
          <cx:pt idx="7838">5005</cx:pt>
          <cx:pt idx="7839">7486</cx:pt>
          <cx:pt idx="7840">5865</cx:pt>
          <cx:pt idx="7841">305</cx:pt>
          <cx:pt idx="7842">1158</cx:pt>
          <cx:pt idx="7843">93</cx:pt>
          <cx:pt idx="7844">1457</cx:pt>
          <cx:pt idx="7845">24954</cx:pt>
          <cx:pt idx="7846">22401</cx:pt>
          <cx:pt idx="7847">601</cx:pt>
          <cx:pt idx="7848">863</cx:pt>
          <cx:pt idx="7849">885</cx:pt>
          <cx:pt idx="7850">2172</cx:pt>
          <cx:pt idx="7851">924</cx:pt>
          <cx:pt idx="7852">1272</cx:pt>
          <cx:pt idx="7853">23549</cx:pt>
          <cx:pt idx="7854">39395</cx:pt>
          <cx:pt idx="7855">2192</cx:pt>
          <cx:pt idx="7856">3567</cx:pt>
          <cx:pt idx="7857">1756</cx:pt>
          <cx:pt idx="7858">801</cx:pt>
          <cx:pt idx="7859">877</cx:pt>
          <cx:pt idx="7860">760</cx:pt>
          <cx:pt idx="7861">1317</cx:pt>
          <cx:pt idx="7862">981</cx:pt>
          <cx:pt idx="7863">1237</cx:pt>
          <cx:pt idx="7864">803</cx:pt>
          <cx:pt idx="7865">1008</cx:pt>
          <cx:pt idx="7866">1488</cx:pt>
          <cx:pt idx="7867">1328</cx:pt>
          <cx:pt idx="7868">1737</cx:pt>
          <cx:pt idx="7869">1310</cx:pt>
          <cx:pt idx="7870">2098</cx:pt>
          <cx:pt idx="7871">2534</cx:pt>
          <cx:pt idx="7872">1035</cx:pt>
          <cx:pt idx="7873">1817</cx:pt>
          <cx:pt idx="7874">5008</cx:pt>
          <cx:pt idx="7875">243074</cx:pt>
          <cx:pt idx="7876">7040</cx:pt>
          <cx:pt idx="7877">19329</cx:pt>
          <cx:pt idx="7878">175055</cx:pt>
          <cx:pt idx="7879">23127</cx:pt>
          <cx:pt idx="7880">68695</cx:pt>
          <cx:pt idx="7881">8999</cx:pt>
          <cx:pt idx="7882">16694</cx:pt>
          <cx:pt idx="7883">434</cx:pt>
          <cx:pt idx="7884">2123</cx:pt>
          <cx:pt idx="7885">1420</cx:pt>
          <cx:pt idx="7886">1481</cx:pt>
          <cx:pt idx="7887">3136</cx:pt>
          <cx:pt idx="7888">3406</cx:pt>
          <cx:pt idx="7889">2837</cx:pt>
          <cx:pt idx="7890">830</cx:pt>
          <cx:pt idx="7891">2683</cx:pt>
          <cx:pt idx="7892">1010</cx:pt>
          <cx:pt idx="7893">2005</cx:pt>
          <cx:pt idx="7894">2216</cx:pt>
          <cx:pt idx="7895">11844</cx:pt>
          <cx:pt idx="7896">10442</cx:pt>
          <cx:pt idx="7897">1714</cx:pt>
          <cx:pt idx="7898">7885</cx:pt>
          <cx:pt idx="7899">22168</cx:pt>
          <cx:pt idx="7900">25315</cx:pt>
          <cx:pt idx="7901">17172</cx:pt>
          <cx:pt idx="7902">58285</cx:pt>
          <cx:pt idx="7903">6607</cx:pt>
          <cx:pt idx="7904">3132</cx:pt>
          <cx:pt idx="7905">3615</cx:pt>
          <cx:pt idx="7906">2293</cx:pt>
          <cx:pt idx="7907">2969</cx:pt>
          <cx:pt idx="7908">9704</cx:pt>
          <cx:pt idx="7909">3611</cx:pt>
          <cx:pt idx="7910">48438</cx:pt>
          <cx:pt idx="7911">9799</cx:pt>
          <cx:pt idx="7912">78832</cx:pt>
          <cx:pt idx="7913">9344</cx:pt>
          <cx:pt idx="7914">1054</cx:pt>
          <cx:pt idx="7915">3686</cx:pt>
          <cx:pt idx="7916">9026</cx:pt>
          <cx:pt idx="7917">6188</cx:pt>
          <cx:pt idx="7918">502460</cx:pt>
          <cx:pt idx="7919">22232</cx:pt>
          <cx:pt idx="7920">43989</cx:pt>
          <cx:pt idx="7921">548</cx:pt>
          <cx:pt idx="7922">5451</cx:pt>
          <cx:pt idx="7923">1309</cx:pt>
          <cx:pt idx="7924">828</cx:pt>
          <cx:pt idx="7925">681</cx:pt>
          <cx:pt idx="7926">1935</cx:pt>
          <cx:pt idx="7927">1839</cx:pt>
          <cx:pt idx="7928">1197</cx:pt>
          <cx:pt idx="7929">18428</cx:pt>
          <cx:pt idx="7930">569</cx:pt>
          <cx:pt idx="7931">280</cx:pt>
          <cx:pt idx="7932">1591</cx:pt>
          <cx:pt idx="7933">17816</cx:pt>
          <cx:pt idx="7934">658</cx:pt>
          <cx:pt idx="7935">4072</cx:pt>
          <cx:pt idx="7936">711</cx:pt>
          <cx:pt idx="7937">14649</cx:pt>
          <cx:pt idx="7938">13063</cx:pt>
          <cx:pt idx="7939">2364</cx:pt>
          <cx:pt idx="7940">3771</cx:pt>
          <cx:pt idx="7941">1262</cx:pt>
          <cx:pt idx="7942">201</cx:pt>
          <cx:pt idx="7943">10330</cx:pt>
          <cx:pt idx="7944">4927</cx:pt>
          <cx:pt idx="7945">3749</cx:pt>
          <cx:pt idx="7946">19500</cx:pt>
          <cx:pt idx="7947">1757</cx:pt>
          <cx:pt idx="7948">16472</cx:pt>
          <cx:pt idx="7949">7780</cx:pt>
          <cx:pt idx="7950">2019</cx:pt>
          <cx:pt idx="7951">3965</cx:pt>
          <cx:pt idx="7952">1819</cx:pt>
          <cx:pt idx="7953">11086</cx:pt>
          <cx:pt idx="7954">6</cx:pt>
          <cx:pt idx="7955">13007</cx:pt>
          <cx:pt idx="7956">3584</cx:pt>
          <cx:pt idx="7957">11874</cx:pt>
          <cx:pt idx="7958">35259</cx:pt>
          <cx:pt idx="7959">1272</cx:pt>
          <cx:pt idx="7960">32183</cx:pt>
          <cx:pt idx="7961">53105</cx:pt>
          <cx:pt idx="7962">1720</cx:pt>
          <cx:pt idx="7963">1525</cx:pt>
          <cx:pt idx="7964">2573</cx:pt>
          <cx:pt idx="7965">93</cx:pt>
          <cx:pt idx="7966">6646</cx:pt>
          <cx:pt idx="7967">2748</cx:pt>
          <cx:pt idx="7968">6462</cx:pt>
          <cx:pt idx="7969">9543</cx:pt>
          <cx:pt idx="7970">24381</cx:pt>
          <cx:pt idx="7971">5203</cx:pt>
          <cx:pt idx="7972">1490</cx:pt>
          <cx:pt idx="7973">46833</cx:pt>
          <cx:pt idx="7974">53923</cx:pt>
          <cx:pt idx="7975">26</cx:pt>
          <cx:pt idx="7976">31192</cx:pt>
          <cx:pt idx="7977">28075</cx:pt>
          <cx:pt idx="7978">7913</cx:pt>
          <cx:pt idx="7979">5060</cx:pt>
          <cx:pt idx="7980">11639</cx:pt>
          <cx:pt idx="7981">47790</cx:pt>
          <cx:pt idx="7982">6324</cx:pt>
          <cx:pt idx="7983">599</cx:pt>
          <cx:pt idx="7984">259</cx:pt>
          <cx:pt idx="7985">12913</cx:pt>
          <cx:pt idx="7986">8754</cx:pt>
          <cx:pt idx="7987">7661</cx:pt>
          <cx:pt idx="7988">12037</cx:pt>
          <cx:pt idx="7989">10310</cx:pt>
          <cx:pt idx="7990">10263</cx:pt>
          <cx:pt idx="7991">23036</cx:pt>
          <cx:pt idx="7992">1061</cx:pt>
          <cx:pt idx="7993">3505</cx:pt>
          <cx:pt idx="7994">13142</cx:pt>
          <cx:pt idx="7995">5984</cx:pt>
          <cx:pt idx="7996">468</cx:pt>
          <cx:pt idx="7997">1533</cx:pt>
          <cx:pt idx="7998">2081</cx:pt>
          <cx:pt idx="7999">6165</cx:pt>
          <cx:pt idx="8000">160</cx:pt>
          <cx:pt idx="8001">15737</cx:pt>
          <cx:pt idx="8002">124037</cx:pt>
          <cx:pt idx="8003">208</cx:pt>
          <cx:pt idx="8004">4824</cx:pt>
          <cx:pt idx="8005">948</cx:pt>
          <cx:pt idx="8006">759</cx:pt>
          <cx:pt idx="8007">399</cx:pt>
          <cx:pt idx="8008">617</cx:pt>
          <cx:pt idx="8009">794</cx:pt>
          <cx:pt idx="8010">558</cx:pt>
          <cx:pt idx="8011">593</cx:pt>
          <cx:pt idx="8012">551</cx:pt>
          <cx:pt idx="8013">616</cx:pt>
          <cx:pt idx="8014">793</cx:pt>
          <cx:pt idx="8015">946</cx:pt>
          <cx:pt idx="8016">880</cx:pt>
          <cx:pt idx="8017">1088</cx:pt>
          <cx:pt idx="8018">1255</cx:pt>
          <cx:pt idx="8019">757</cx:pt>
          <cx:pt idx="8020">671</cx:pt>
          <cx:pt idx="8021">609</cx:pt>
          <cx:pt idx="8022">1131</cx:pt>
          <cx:pt idx="8023">1674</cx:pt>
          <cx:pt idx="8024">763</cx:pt>
          <cx:pt idx="8025">360</cx:pt>
          <cx:pt idx="8026">6342</cx:pt>
          <cx:pt idx="8027">5525</cx:pt>
          <cx:pt idx="8028">87853</cx:pt>
          <cx:pt idx="8029">4762</cx:pt>
          <cx:pt idx="8030">495</cx:pt>
          <cx:pt idx="8031">116426</cx:pt>
          <cx:pt idx="8032">34378</cx:pt>
          <cx:pt idx="8033">206</cx:pt>
          <cx:pt idx="8034">81</cx:pt>
          <cx:pt idx="8035">0</cx:pt>
          <cx:pt idx="8036">9530</cx:pt>
          <cx:pt idx="8037">19167</cx:pt>
          <cx:pt idx="8038">1530</cx:pt>
          <cx:pt idx="8039">924</cx:pt>
          <cx:pt idx="8040">27977</cx:pt>
          <cx:pt idx="8041">4159</cx:pt>
          <cx:pt idx="8042">3152</cx:pt>
          <cx:pt idx="8043">21474</cx:pt>
          <cx:pt idx="8044">1201</cx:pt>
          <cx:pt idx="8045">11576</cx:pt>
          <cx:pt idx="8046">8811</cx:pt>
          <cx:pt idx="8047">3173</cx:pt>
          <cx:pt idx="8048">5975</cx:pt>
          <cx:pt idx="8049">1429</cx:pt>
          <cx:pt idx="8050">40277</cx:pt>
          <cx:pt idx="8051">24682</cx:pt>
          <cx:pt idx="8052">178218</cx:pt>
          <cx:pt idx="8053">9050</cx:pt>
          <cx:pt idx="8054">172891</cx:pt>
          <cx:pt idx="8055">103461</cx:pt>
          <cx:pt idx="8056">25951</cx:pt>
          <cx:pt idx="8057">424737</cx:pt>
          <cx:pt idx="8058">4091</cx:pt>
          <cx:pt idx="8059">3737</cx:pt>
          <cx:pt idx="8060">11775</cx:pt>
          <cx:pt idx="8061">28959</cx:pt>
          <cx:pt idx="8062">423125</cx:pt>
          <cx:pt idx="8063">42301</cx:pt>
          <cx:pt idx="8064">6340</cx:pt>
          <cx:pt idx="8065">8518</cx:pt>
          <cx:pt idx="8066">65194</cx:pt>
          <cx:pt idx="8067">194</cx:pt>
          <cx:pt idx="8068">1445</cx:pt>
          <cx:pt idx="8069">6608</cx:pt>
          <cx:pt idx="8070">96738</cx:pt>
          <cx:pt idx="8071">442520</cx:pt>
          <cx:pt idx="8072">494</cx:pt>
          <cx:pt idx="8073">757</cx:pt>
          <cx:pt idx="8074">4657</cx:pt>
          <cx:pt idx="8075">5019</cx:pt>
          <cx:pt idx="8076">239</cx:pt>
          <cx:pt idx="8077">6137</cx:pt>
          <cx:pt idx="8078">306</cx:pt>
          <cx:pt idx="8079">401</cx:pt>
          <cx:pt idx="8080">469</cx:pt>
          <cx:pt idx="8081">1557</cx:pt>
          <cx:pt idx="8082">1512</cx:pt>
          <cx:pt idx="8083">897</cx:pt>
          <cx:pt idx="8084">365</cx:pt>
          <cx:pt idx="8085">60813</cx:pt>
          <cx:pt idx="8086">12608</cx:pt>
          <cx:pt idx="8087">43</cx:pt>
          <cx:pt idx="8088">4773</cx:pt>
          <cx:pt idx="8089">63890</cx:pt>
          <cx:pt idx="8090">7038</cx:pt>
          <cx:pt idx="8091">6532</cx:pt>
          <cx:pt idx="8092">250481</cx:pt>
          <cx:pt idx="8093">8985</cx:pt>
          <cx:pt idx="8094">326198</cx:pt>
          <cx:pt idx="8095">11053</cx:pt>
          <cx:pt idx="8096">518</cx:pt>
          <cx:pt idx="8097">306520</cx:pt>
          <cx:pt idx="8098">5152</cx:pt>
          <cx:pt idx="8099">23565</cx:pt>
          <cx:pt idx="8100">4173</cx:pt>
          <cx:pt idx="8101">158379</cx:pt>
          <cx:pt idx="8102">12906</cx:pt>
          <cx:pt idx="8103">82150</cx:pt>
          <cx:pt idx="8104">17175</cx:pt>
          <cx:pt idx="8105">59565</cx:pt>
          <cx:pt idx="8106">753218</cx:pt>
          <cx:pt idx="8107">61908</cx:pt>
          <cx:pt idx="8108">4577</cx:pt>
          <cx:pt idx="8109">1983</cx:pt>
          <cx:pt idx="8110">627</cx:pt>
          <cx:pt idx="8111">5325</cx:pt>
          <cx:pt idx="8112">1187</cx:pt>
          <cx:pt idx="8113">3263</cx:pt>
          <cx:pt idx="8114">75986</cx:pt>
          <cx:pt idx="8115">647</cx:pt>
          <cx:pt idx="8116">4448</cx:pt>
          <cx:pt idx="8117">36434</cx:pt>
          <cx:pt idx="8118">93296</cx:pt>
          <cx:pt idx="8119">319357</cx:pt>
          <cx:pt idx="8120">58030</cx:pt>
          <cx:pt idx="8121">12187</cx:pt>
          <cx:pt idx="8122">3449</cx:pt>
          <cx:pt idx="8123">6290</cx:pt>
          <cx:pt idx="8124">3249</cx:pt>
          <cx:pt idx="8125">18397</cx:pt>
          <cx:pt idx="8126">1207</cx:pt>
          <cx:pt idx="8127">8705</cx:pt>
          <cx:pt idx="8128">1084</cx:pt>
          <cx:pt idx="8129">2289</cx:pt>
          <cx:pt idx="8130">9235</cx:pt>
          <cx:pt idx="8131">1364</cx:pt>
          <cx:pt idx="8132">5556</cx:pt>
          <cx:pt idx="8133">82254</cx:pt>
          <cx:pt idx="8134">4670</cx:pt>
          <cx:pt idx="8135">5123</cx:pt>
          <cx:pt idx="8136">38413</cx:pt>
          <cx:pt idx="8137">6424</cx:pt>
          <cx:pt idx="8138">12793</cx:pt>
          <cx:pt idx="8139">81</cx:pt>
          <cx:pt idx="8140">9922</cx:pt>
          <cx:pt idx="8141">317923</cx:pt>
          <cx:pt idx="8142">267591</cx:pt>
          <cx:pt idx="8143">3129</cx:pt>
          <cx:pt idx="8144">15169</cx:pt>
          <cx:pt idx="8145">487</cx:pt>
          <cx:pt idx="8146">6245</cx:pt>
          <cx:pt idx="8147">8755</cx:pt>
          <cx:pt idx="8148">6999</cx:pt>
          <cx:pt idx="8149">4835</cx:pt>
          <cx:pt idx="8150">27758</cx:pt>
          <cx:pt idx="8151">25079</cx:pt>
          <cx:pt idx="8152">4211</cx:pt>
          <cx:pt idx="8153">10873</cx:pt>
          <cx:pt idx="8154">7992</cx:pt>
          <cx:pt idx="8155">1179</cx:pt>
          <cx:pt idx="8156">3456</cx:pt>
          <cx:pt idx="8157">25797</cx:pt>
          <cx:pt idx="8158">1367</cx:pt>
          <cx:pt idx="8159">58460</cx:pt>
          <cx:pt idx="8160">22871</cx:pt>
          <cx:pt idx="8161">177674</cx:pt>
          <cx:pt idx="8162">8537</cx:pt>
          <cx:pt idx="8163">9897</cx:pt>
          <cx:pt idx="8164">3140</cx:pt>
          <cx:pt idx="8165">1772</cx:pt>
          <cx:pt idx="8166">4612</cx:pt>
          <cx:pt idx="8167">2995</cx:pt>
          <cx:pt idx="8168">4295</cx:pt>
          <cx:pt idx="8169">146321</cx:pt>
          <cx:pt idx="8170">293717</cx:pt>
          <cx:pt idx="8171">10741</cx:pt>
          <cx:pt idx="8172">722</cx:pt>
          <cx:pt idx="8173">992</cx:pt>
          <cx:pt idx="8174">1284</cx:pt>
          <cx:pt idx="8175">21415</cx:pt>
          <cx:pt idx="8176">823</cx:pt>
          <cx:pt idx="8177">1953</cx:pt>
          <cx:pt idx="8178">8922</cx:pt>
          <cx:pt idx="8179">8998</cx:pt>
          <cx:pt idx="8180">9666</cx:pt>
          <cx:pt idx="8181">2532</cx:pt>
          <cx:pt idx="8182">161811</cx:pt>
          <cx:pt idx="8183">485</cx:pt>
          <cx:pt idx="8184">1451</cx:pt>
          <cx:pt idx="8185">1008</cx:pt>
          <cx:pt idx="8186">5386</cx:pt>
          <cx:pt idx="8187">515</cx:pt>
          <cx:pt idx="8188">794</cx:pt>
          <cx:pt idx="8189">18793</cx:pt>
          <cx:pt idx="8190">5289</cx:pt>
          <cx:pt idx="8191">7926</cx:pt>
          <cx:pt idx="8192">11105</cx:pt>
          <cx:pt idx="8193">7857</cx:pt>
          <cx:pt idx="8194">2061</cx:pt>
          <cx:pt idx="8195">13459</cx:pt>
          <cx:pt idx="8196">14096</cx:pt>
          <cx:pt idx="8197">103640</cx:pt>
          <cx:pt idx="8198">3073</cx:pt>
          <cx:pt idx="8199">291</cx:pt>
          <cx:pt idx="8200">4536</cx:pt>
          <cx:pt idx="8201">14000</cx:pt>
          <cx:pt idx="8202">3429</cx:pt>
          <cx:pt idx="8203">4635</cx:pt>
          <cx:pt idx="8204">4886</cx:pt>
          <cx:pt idx="8205">7434</cx:pt>
          <cx:pt idx="8206">5839</cx:pt>
          <cx:pt idx="8207">1336</cx:pt>
          <cx:pt idx="8208">1344</cx:pt>
          <cx:pt idx="8209">2323</cx:pt>
          <cx:pt idx="8210">423</cx:pt>
          <cx:pt idx="8211">2038</cx:pt>
          <cx:pt idx="8212">66</cx:pt>
          <cx:pt idx="8213">288</cx:pt>
          <cx:pt idx="8214">1283</cx:pt>
          <cx:pt idx="8215">17968</cx:pt>
          <cx:pt idx="8216">27362</cx:pt>
          <cx:pt idx="8217">24468</cx:pt>
          <cx:pt idx="8218">87385</cx:pt>
          <cx:pt idx="8219">9692</cx:pt>
          <cx:pt idx="8220">358</cx:pt>
          <cx:pt idx="8221">272</cx:pt>
          <cx:pt idx="8222">14426</cx:pt>
          <cx:pt idx="8223">3445</cx:pt>
          <cx:pt idx="8224">8537</cx:pt>
          <cx:pt idx="8225">10664</cx:pt>
          <cx:pt idx="8226">9263</cx:pt>
          <cx:pt idx="8227">20805</cx:pt>
          <cx:pt idx="8228">4103</cx:pt>
          <cx:pt idx="8229">659</cx:pt>
          <cx:pt idx="8230">4167</cx:pt>
          <cx:pt idx="8231">557</cx:pt>
          <cx:pt idx="8232">2025</cx:pt>
          <cx:pt idx="8233">1725</cx:pt>
          <cx:pt idx="8234">16650</cx:pt>
          <cx:pt idx="8235">14233</cx:pt>
          <cx:pt idx="8236">149350</cx:pt>
          <cx:pt idx="8237">5305</cx:pt>
          <cx:pt idx="8238">1026</cx:pt>
          <cx:pt idx="8239">8674</cx:pt>
          <cx:pt idx="8240">3855</cx:pt>
          <cx:pt idx="8241">16592</cx:pt>
          <cx:pt idx="8242">67</cx:pt>
          <cx:pt idx="8243">4167</cx:pt>
          <cx:pt idx="8244">1527</cx:pt>
          <cx:pt idx="8245">1643</cx:pt>
          <cx:pt idx="8246">2459</cx:pt>
          <cx:pt idx="8247">1459</cx:pt>
          <cx:pt idx="8248">2645</cx:pt>
          <cx:pt idx="8249">1704</cx:pt>
          <cx:pt idx="8250">929</cx:pt>
          <cx:pt idx="8251">1461</cx:pt>
          <cx:pt idx="8252">4286</cx:pt>
          <cx:pt idx="8253">1445</cx:pt>
          <cx:pt idx="8254">1491</cx:pt>
          <cx:pt idx="8255">2973</cx:pt>
          <cx:pt idx="8256">1600</cx:pt>
          <cx:pt idx="8257">978</cx:pt>
          <cx:pt idx="8258">3389</cx:pt>
          <cx:pt idx="8259">3331</cx:pt>
          <cx:pt idx="8260">1683</cx:pt>
          <cx:pt idx="8261">1083</cx:pt>
          <cx:pt idx="8262">2520</cx:pt>
          <cx:pt idx="8263">1165</cx:pt>
          <cx:pt idx="8264">1726</cx:pt>
          <cx:pt idx="8265">7133</cx:pt>
          <cx:pt idx="8266">1727</cx:pt>
          <cx:pt idx="8267">1102</cx:pt>
          <cx:pt idx="8268">2032</cx:pt>
          <cx:pt idx="8269">2054</cx:pt>
          <cx:pt idx="8270">3659</cx:pt>
          <cx:pt idx="8271">1035</cx:pt>
          <cx:pt idx="8272">2952</cx:pt>
          <cx:pt idx="8273">10028</cx:pt>
          <cx:pt idx="8274">1730</cx:pt>
          <cx:pt idx="8275">1901</cx:pt>
          <cx:pt idx="8276">1414</cx:pt>
          <cx:pt idx="8277">1005</cx:pt>
          <cx:pt idx="8278">6407</cx:pt>
          <cx:pt idx="8279">2127</cx:pt>
          <cx:pt idx="8280">719</cx:pt>
          <cx:pt idx="8281">1265</cx:pt>
          <cx:pt idx="8282">1684</cx:pt>
          <cx:pt idx="8283">1175</cx:pt>
          <cx:pt idx="8284">2819</cx:pt>
          <cx:pt idx="8285">1342</cx:pt>
          <cx:pt idx="8286">2664</cx:pt>
          <cx:pt idx="8287">1138</cx:pt>
          <cx:pt idx="8288">11971</cx:pt>
          <cx:pt idx="8289">2179</cx:pt>
          <cx:pt idx="8290">1189</cx:pt>
          <cx:pt idx="8291">1432</cx:pt>
          <cx:pt idx="8292">1888</cx:pt>
          <cx:pt idx="8293">1256</cx:pt>
          <cx:pt idx="8294">2893</cx:pt>
          <cx:pt idx="8295">2510</cx:pt>
          <cx:pt idx="8296">1559</cx:pt>
          <cx:pt idx="8297">2909</cx:pt>
          <cx:pt idx="8298">2618</cx:pt>
          <cx:pt idx="8299">953</cx:pt>
          <cx:pt idx="8300">1323</cx:pt>
          <cx:pt idx="8301">1605</cx:pt>
          <cx:pt idx="8302">1723</cx:pt>
          <cx:pt idx="8303">1229</cx:pt>
          <cx:pt idx="8304">2281</cx:pt>
          <cx:pt idx="8305">1287</cx:pt>
          <cx:pt idx="8306">8312</cx:pt>
          <cx:pt idx="8307">1978</cx:pt>
          <cx:pt idx="8308">867</cx:pt>
          <cx:pt idx="8309">2035</cx:pt>
          <cx:pt idx="8310">1698</cx:pt>
          <cx:pt idx="8311">1916</cx:pt>
          <cx:pt idx="8312">1875</cx:pt>
          <cx:pt idx="8313">1305</cx:pt>
          <cx:pt idx="8314">1978</cx:pt>
          <cx:pt idx="8315">2687</cx:pt>
          <cx:pt idx="8316">1634</cx:pt>
          <cx:pt idx="8317">1327</cx:pt>
          <cx:pt idx="8318">2356</cx:pt>
          <cx:pt idx="8319">1558</cx:pt>
          <cx:pt idx="8320">2861</cx:pt>
          <cx:pt idx="8321">5036</cx:pt>
          <cx:pt idx="8322">3028</cx:pt>
          <cx:pt idx="8323">3933</cx:pt>
          <cx:pt idx="8324">2082</cx:pt>
          <cx:pt idx="8325">2027</cx:pt>
          <cx:pt idx="8326">1761</cx:pt>
          <cx:pt idx="8327">958</cx:pt>
          <cx:pt idx="8328">1218</cx:pt>
          <cx:pt idx="8329">1351</cx:pt>
          <cx:pt idx="8330">1455</cx:pt>
          <cx:pt idx="8331">3192</cx:pt>
          <cx:pt idx="8332">45131</cx:pt>
          <cx:pt idx="8333">876</cx:pt>
          <cx:pt idx="8334">49035</cx:pt>
          <cx:pt idx="8335">1064</cx:pt>
          <cx:pt idx="8336">571</cx:pt>
          <cx:pt idx="8337">367</cx:pt>
          <cx:pt idx="8338">199966</cx:pt>
          <cx:pt idx="8339">72811</cx:pt>
          <cx:pt idx="8340">2502</cx:pt>
          <cx:pt idx="8341">2575</cx:pt>
          <cx:pt idx="8342">1458</cx:pt>
          <cx:pt idx="8343">4712</cx:pt>
          <cx:pt idx="8344">5756</cx:pt>
          <cx:pt idx="8345">5195</cx:pt>
          <cx:pt idx="8346">2264</cx:pt>
          <cx:pt idx="8347">2535</cx:pt>
          <cx:pt idx="8348">198</cx:pt>
          <cx:pt idx="8349">1791</cx:pt>
          <cx:pt idx="8350">3998</cx:pt>
          <cx:pt idx="8351">251</cx:pt>
          <cx:pt idx="8352">1773</cx:pt>
          <cx:pt idx="8353">2155</cx:pt>
          <cx:pt idx="8354">1898</cx:pt>
          <cx:pt idx="8355">700</cx:pt>
          <cx:pt idx="8356">9364</cx:pt>
          <cx:pt idx="8357">9888</cx:pt>
          <cx:pt idx="8358">2106</cx:pt>
          <cx:pt idx="8359">2974</cx:pt>
          <cx:pt idx="8360">6534</cx:pt>
          <cx:pt idx="8361">8020</cx:pt>
          <cx:pt idx="8362">959</cx:pt>
          <cx:pt idx="8363">3099</cx:pt>
          <cx:pt idx="8364">1473</cx:pt>
          <cx:pt idx="8365">14962</cx:pt>
          <cx:pt idx="8366">7529</cx:pt>
          <cx:pt idx="8367">36703</cx:pt>
          <cx:pt idx="8368">6403</cx:pt>
          <cx:pt idx="8369">13454</cx:pt>
          <cx:pt idx="8370">2998</cx:pt>
          <cx:pt idx="8371">2663</cx:pt>
          <cx:pt idx="8372">2418</cx:pt>
          <cx:pt idx="8373">446</cx:pt>
          <cx:pt idx="8374">1418</cx:pt>
          <cx:pt idx="8375">3746</cx:pt>
          <cx:pt idx="8376">1144</cx:pt>
          <cx:pt idx="8377">8033</cx:pt>
          <cx:pt idx="8378">2149</cx:pt>
          <cx:pt idx="8379">10340</cx:pt>
          <cx:pt idx="8380">347</cx:pt>
          <cx:pt idx="8381">12058</cx:pt>
          <cx:pt idx="8382">5385</cx:pt>
          <cx:pt idx="8383">4248</cx:pt>
          <cx:pt idx="8384">0</cx:pt>
          <cx:pt idx="8385">664</cx:pt>
          <cx:pt idx="8386">3923</cx:pt>
          <cx:pt idx="8387">359</cx:pt>
          <cx:pt idx="8388">9698</cx:pt>
          <cx:pt idx="8389">6068</cx:pt>
          <cx:pt idx="8390">2234</cx:pt>
          <cx:pt idx="8391">1319</cx:pt>
          <cx:pt idx="8392">4537</cx:pt>
          <cx:pt idx="8393">5943</cx:pt>
          <cx:pt idx="8394">343</cx:pt>
          <cx:pt idx="8395">17185</cx:pt>
          <cx:pt idx="8396">3321</cx:pt>
          <cx:pt idx="8397">582</cx:pt>
          <cx:pt idx="8398">68</cx:pt>
          <cx:pt idx="8399">288</cx:pt>
          <cx:pt idx="8400">988</cx:pt>
          <cx:pt idx="8401">405</cx:pt>
          <cx:pt idx="8402">4852</cx:pt>
          <cx:pt idx="8403">3855</cx:pt>
          <cx:pt idx="8404">32111</cx:pt>
          <cx:pt idx="8405">11664</cx:pt>
          <cx:pt idx="8406">12808</cx:pt>
          <cx:pt idx="8407">7484</cx:pt>
          <cx:pt idx="8408">7416</cx:pt>
          <cx:pt idx="8409">13806</cx:pt>
          <cx:pt idx="8410">3799</cx:pt>
          <cx:pt idx="8411">10313</cx:pt>
          <cx:pt idx="8412">8013</cx:pt>
          <cx:pt idx="8413">3736</cx:pt>
          <cx:pt idx="8414">4728</cx:pt>
          <cx:pt idx="8415">10514</cx:pt>
          <cx:pt idx="8416">38395</cx:pt>
          <cx:pt idx="8417">3785</cx:pt>
          <cx:pt idx="8418">8231</cx:pt>
          <cx:pt idx="8419">11806</cx:pt>
          <cx:pt idx="8420">84574</cx:pt>
          <cx:pt idx="8421">112984</cx:pt>
          <cx:pt idx="8422">2841</cx:pt>
          <cx:pt idx="8423">194</cx:pt>
          <cx:pt idx="8424">17805</cx:pt>
          <cx:pt idx="8425">50424</cx:pt>
          <cx:pt idx="8426">50285</cx:pt>
          <cx:pt idx="8427">10206</cx:pt>
          <cx:pt idx="8428">896</cx:pt>
          <cx:pt idx="8429">9122</cx:pt>
          <cx:pt idx="8430">167</cx:pt>
          <cx:pt idx="8431">326941</cx:pt>
          <cx:pt idx="8432">7308</cx:pt>
          <cx:pt idx="8433">1132</cx:pt>
          <cx:pt idx="8434">28381</cx:pt>
          <cx:pt idx="8435">154154</cx:pt>
          <cx:pt idx="8436">306</cx:pt>
          <cx:pt idx="8437">60</cx:pt>
          <cx:pt idx="8438">280</cx:pt>
          <cx:pt idx="8439">172</cx:pt>
          <cx:pt idx="8440">98</cx:pt>
          <cx:pt idx="8441">448</cx:pt>
          <cx:pt idx="8442">167</cx:pt>
          <cx:pt idx="8443">111</cx:pt>
          <cx:pt idx="8444">124</cx:pt>
          <cx:pt idx="8445">186</cx:pt>
          <cx:pt idx="8446">115</cx:pt>
          <cx:pt idx="8447">153</cx:pt>
          <cx:pt idx="8448">210</cx:pt>
          <cx:pt idx="8449">242</cx:pt>
          <cx:pt idx="8450">282</cx:pt>
          <cx:pt idx="8451">140</cx:pt>
          <cx:pt idx="8452">202</cx:pt>
          <cx:pt idx="8453">146</cx:pt>
          <cx:pt idx="8454">244</cx:pt>
          <cx:pt idx="8455">148</cx:pt>
          <cx:pt idx="8456">227</cx:pt>
          <cx:pt idx="8457">278</cx:pt>
          <cx:pt idx="8458">264</cx:pt>
          <cx:pt idx="8459">306</cx:pt>
          <cx:pt idx="8460">336</cx:pt>
          <cx:pt idx="8461">444</cx:pt>
          <cx:pt idx="8462">535</cx:pt>
          <cx:pt idx="8463">513</cx:pt>
          <cx:pt idx="8464">406</cx:pt>
          <cx:pt idx="8465">281</cx:pt>
          <cx:pt idx="8466">367</cx:pt>
          <cx:pt idx="8467">314</cx:pt>
          <cx:pt idx="8468">411</cx:pt>
          <cx:pt idx="8469">475</cx:pt>
          <cx:pt idx="8470">381</cx:pt>
          <cx:pt idx="8471">605</cx:pt>
          <cx:pt idx="8472">377</cx:pt>
          <cx:pt idx="8473">362</cx:pt>
          <cx:pt idx="8474">494</cx:pt>
          <cx:pt idx="8475">673</cx:pt>
          <cx:pt idx="8476">227</cx:pt>
          <cx:pt idx="8477">334</cx:pt>
          <cx:pt idx="8478">600</cx:pt>
          <cx:pt idx="8479">593</cx:pt>
          <cx:pt idx="8480">335</cx:pt>
          <cx:pt idx="8481">741</cx:pt>
          <cx:pt idx="8482">444</cx:pt>
          <cx:pt idx="8483">638</cx:pt>
          <cx:pt idx="8484">347</cx:pt>
          <cx:pt idx="8485">276</cx:pt>
          <cx:pt idx="8486">482</cx:pt>
          <cx:pt idx="8487">509</cx:pt>
          <cx:pt idx="8488">410</cx:pt>
          <cx:pt idx="8489">322</cx:pt>
          <cx:pt idx="8490">524</cx:pt>
          <cx:pt idx="8491">524</cx:pt>
          <cx:pt idx="8492">548</cx:pt>
          <cx:pt idx="8493">376</cx:pt>
          <cx:pt idx="8494">495</cx:pt>
          <cx:pt idx="8495">550</cx:pt>
          <cx:pt idx="8496">496</cx:pt>
          <cx:pt idx="8497">505</cx:pt>
          <cx:pt idx="8498">328</cx:pt>
          <cx:pt idx="8499">412</cx:pt>
          <cx:pt idx="8500">489</cx:pt>
          <cx:pt idx="8501">203</cx:pt>
          <cx:pt idx="8502">234</cx:pt>
          <cx:pt idx="8503">191</cx:pt>
          <cx:pt idx="8504">230</cx:pt>
          <cx:pt idx="8505">232</cx:pt>
          <cx:pt idx="8506">353</cx:pt>
          <cx:pt idx="8507">172</cx:pt>
          <cx:pt idx="8508">130</cx:pt>
          <cx:pt idx="8509">141</cx:pt>
          <cx:pt idx="8510">104</cx:pt>
          <cx:pt idx="8511">134</cx:pt>
          <cx:pt idx="8512">191</cx:pt>
          <cx:pt idx="8513">172</cx:pt>
          <cx:pt idx="8514">363</cx:pt>
          <cx:pt idx="8515">152</cx:pt>
          <cx:pt idx="8516">201</cx:pt>
          <cx:pt idx="8517">155</cx:pt>
          <cx:pt idx="8518">177</cx:pt>
          <cx:pt idx="8519">110</cx:pt>
          <cx:pt idx="8520">77</cx:pt>
          <cx:pt idx="8521">167</cx:pt>
          <cx:pt idx="8522">141</cx:pt>
          <cx:pt idx="8523">159</cx:pt>
          <cx:pt idx="8524">9580</cx:pt>
          <cx:pt idx="8525">34603</cx:pt>
          <cx:pt idx="8526">46951</cx:pt>
          <cx:pt idx="8527">5599</cx:pt>
          <cx:pt idx="8528">1404</cx:pt>
          <cx:pt idx="8529">7659</cx:pt>
          <cx:pt idx="8530">3344</cx:pt>
          <cx:pt idx="8531">14452</cx:pt>
          <cx:pt idx="8532">5478</cx:pt>
          <cx:pt idx="8533">14058</cx:pt>
          <cx:pt idx="8534">581</cx:pt>
          <cx:pt idx="8535">6823</cx:pt>
          <cx:pt idx="8536">195</cx:pt>
          <cx:pt idx="8537">2903</cx:pt>
          <cx:pt idx="8538">1837</cx:pt>
          <cx:pt idx="8539">1495</cx:pt>
          <cx:pt idx="8540">1507</cx:pt>
          <cx:pt idx="8541">2463</cx:pt>
          <cx:pt idx="8542">41</cx:pt>
          <cx:pt idx="8543">1131</cx:pt>
          <cx:pt idx="8544">842</cx:pt>
          <cx:pt idx="8545">4561</cx:pt>
          <cx:pt idx="8546">577</cx:pt>
          <cx:pt idx="8547">1144</cx:pt>
          <cx:pt idx="8548">6</cx:pt>
          <cx:pt idx="8549">1134</cx:pt>
          <cx:pt idx="8550">316</cx:pt>
          <cx:pt idx="8551">2581</cx:pt>
          <cx:pt idx="8552">23042</cx:pt>
          <cx:pt idx="8553">985</cx:pt>
          <cx:pt idx="8554">42131</cx:pt>
          <cx:pt idx="8555">726</cx:pt>
          <cx:pt idx="8556">28863</cx:pt>
          <cx:pt idx="8557">604</cx:pt>
          <cx:pt idx="8558">1238</cx:pt>
          <cx:pt idx="8559">3183</cx:pt>
          <cx:pt idx="8560">33668</cx:pt>
          <cx:pt idx="8561">3971</cx:pt>
          <cx:pt idx="8562">4616</cx:pt>
          <cx:pt idx="8563">1331</cx:pt>
          <cx:pt idx="8564">1461</cx:pt>
          <cx:pt idx="8565">267</cx:pt>
          <cx:pt idx="8566">1186</cx:pt>
          <cx:pt idx="8567">523</cx:pt>
          <cx:pt idx="8568">2579</cx:pt>
          <cx:pt idx="8569">1915</cx:pt>
          <cx:pt idx="8570">4279</cx:pt>
          <cx:pt idx="8571">1113</cx:pt>
          <cx:pt idx="8572">2345</cx:pt>
          <cx:pt idx="8573">1079</cx:pt>
          <cx:pt idx="8574">1276</cx:pt>
          <cx:pt idx="8575">1767</cx:pt>
          <cx:pt idx="8576">651</cx:pt>
          <cx:pt idx="8577">1285</cx:pt>
          <cx:pt idx="8578">1005</cx:pt>
          <cx:pt idx="8579">715</cx:pt>
          <cx:pt idx="8580">1115</cx:pt>
          <cx:pt idx="8581">1390</cx:pt>
          <cx:pt idx="8582">1413</cx:pt>
          <cx:pt idx="8583">65207</cx:pt>
          <cx:pt idx="8584">1596</cx:pt>
          <cx:pt idx="8585">4142</cx:pt>
          <cx:pt idx="8586">684</cx:pt>
          <cx:pt idx="8587">1875</cx:pt>
          <cx:pt idx="8588">1779</cx:pt>
          <cx:pt idx="8589">341</cx:pt>
          <cx:pt idx="8590">752</cx:pt>
          <cx:pt idx="8591">1082</cx:pt>
          <cx:pt idx="8592">2001</cx:pt>
          <cx:pt idx="8593">5175</cx:pt>
          <cx:pt idx="8594">3884</cx:pt>
          <cx:pt idx="8595">4884</cx:pt>
          <cx:pt idx="8596">2104</cx:pt>
          <cx:pt idx="8597">8133</cx:pt>
          <cx:pt idx="8598">1902</cx:pt>
          <cx:pt idx="8599">6794</cx:pt>
          <cx:pt idx="8600">3822</cx:pt>
          <cx:pt idx="8601">10103</cx:pt>
          <cx:pt idx="8602">5958</cx:pt>
          <cx:pt idx="8603">1677</cx:pt>
          <cx:pt idx="8604">4604</cx:pt>
          <cx:pt idx="8605">4324</cx:pt>
          <cx:pt idx="8606">5445</cx:pt>
          <cx:pt idx="8607">1433</cx:pt>
          <cx:pt idx="8608">4831</cx:pt>
          <cx:pt idx="8609">3141</cx:pt>
          <cx:pt idx="8610">1263</cx:pt>
          <cx:pt idx="8611">6215</cx:pt>
          <cx:pt idx="8612">5157</cx:pt>
          <cx:pt idx="8613">5232</cx:pt>
          <cx:pt idx="8614">6333</cx:pt>
          <cx:pt idx="8615">1374</cx:pt>
          <cx:pt idx="8616">6616</cx:pt>
          <cx:pt idx="8617">3553</cx:pt>
          <cx:pt idx="8618">6959</cx:pt>
          <cx:pt idx="8619">2724</cx:pt>
          <cx:pt idx="8620">3109</cx:pt>
          <cx:pt idx="8621">2360</cx:pt>
          <cx:pt idx="8622">3431</cx:pt>
          <cx:pt idx="8623">3428</cx:pt>
          <cx:pt idx="8624">5078</cx:pt>
          <cx:pt idx="8625">3709</cx:pt>
          <cx:pt idx="8626">2910</cx:pt>
          <cx:pt idx="8627">50439</cx:pt>
          <cx:pt idx="8628">9623</cx:pt>
          <cx:pt idx="8629">4166</cx:pt>
          <cx:pt idx="8630">873</cx:pt>
          <cx:pt idx="8631">680</cx:pt>
          <cx:pt idx="8632">179</cx:pt>
          <cx:pt idx="8633">8380</cx:pt>
          <cx:pt idx="8634">310068</cx:pt>
          <cx:pt idx="8635">67796</cx:pt>
          <cx:pt idx="8636">34</cx:pt>
          <cx:pt idx="8637">0</cx:pt>
          <cx:pt idx="8638">7327</cx:pt>
          <cx:pt idx="8639">0</cx:pt>
          <cx:pt idx="8640">206</cx:pt>
          <cx:pt idx="8641">1425</cx:pt>
          <cx:pt idx="8642">2146</cx:pt>
          <cx:pt idx="8643">2036</cx:pt>
          <cx:pt idx="8644">343</cx:pt>
          <cx:pt idx="8645">2772</cx:pt>
          <cx:pt idx="8646">263</cx:pt>
          <cx:pt idx="8647">296</cx:pt>
          <cx:pt idx="8648">285</cx:pt>
          <cx:pt idx="8649">6209</cx:pt>
          <cx:pt idx="8650">26978</cx:pt>
          <cx:pt idx="8651">76309</cx:pt>
          <cx:pt idx="8652">1033</cx:pt>
          <cx:pt idx="8653">874</cx:pt>
          <cx:pt idx="8654">25609</cx:pt>
          <cx:pt idx="8655">29165</cx:pt>
          <cx:pt idx="8656">83</cx:pt>
          <cx:pt idx="8657">2040</cx:pt>
          <cx:pt idx="8658">573</cx:pt>
          <cx:pt idx="8659">1004</cx:pt>
          <cx:pt idx="8660">7846</cx:pt>
          <cx:pt idx="8661">6608</cx:pt>
          <cx:pt idx="8662">2400</cx:pt>
          <cx:pt idx="8663">479</cx:pt>
          <cx:pt idx="8664">11</cx:pt>
          <cx:pt idx="8665">773</cx:pt>
          <cx:pt idx="8666">769</cx:pt>
          <cx:pt idx="8667">981</cx:pt>
          <cx:pt idx="8668">1378</cx:pt>
          <cx:pt idx="8669">2957</cx:pt>
          <cx:pt idx="8670">36847</cx:pt>
          <cx:pt idx="8671">24610</cx:pt>
          <cx:pt idx="8672">2464</cx:pt>
          <cx:pt idx="8673">20110</cx:pt>
          <cx:pt idx="8674">2717</cx:pt>
          <cx:pt idx="8675">2492</cx:pt>
          <cx:pt idx="8676">996</cx:pt>
          <cx:pt idx="8677">58027</cx:pt>
          <cx:pt idx="8678">6383</cx:pt>
          <cx:pt idx="8679">83271</cx:pt>
          <cx:pt idx="8680">512</cx:pt>
          <cx:pt idx="8681">13347</cx:pt>
          <cx:pt idx="8682">8770</cx:pt>
          <cx:pt idx="8683">2244</cx:pt>
          <cx:pt idx="8684">29872</cx:pt>
          <cx:pt idx="8685">7933</cx:pt>
          <cx:pt idx="8686">2204</cx:pt>
          <cx:pt idx="8687">5701</cx:pt>
          <cx:pt idx="8688">4944</cx:pt>
          <cx:pt idx="8689">1068</cx:pt>
          <cx:pt idx="8690">68</cx:pt>
          <cx:pt idx="8691">284</cx:pt>
          <cx:pt idx="8692">2104</cx:pt>
          <cx:pt idx="8693">393</cx:pt>
          <cx:pt idx="8694">2260</cx:pt>
          <cx:pt idx="8695">91</cx:pt>
          <cx:pt idx="8696">117</cx:pt>
          <cx:pt idx="8697">187</cx:pt>
          <cx:pt idx="8698">137</cx:pt>
          <cx:pt idx="8699">184</cx:pt>
          <cx:pt idx="8700">210</cx:pt>
          <cx:pt idx="8701">123</cx:pt>
          <cx:pt idx="8702">83</cx:pt>
          <cx:pt idx="8703">119</cx:pt>
          <cx:pt idx="8704">87</cx:pt>
          <cx:pt idx="8705">93</cx:pt>
          <cx:pt idx="8706">105</cx:pt>
          <cx:pt idx="8707">110</cx:pt>
          <cx:pt idx="8708">4774</cx:pt>
          <cx:pt idx="8709">3695</cx:pt>
          <cx:pt idx="8710">2937</cx:pt>
          <cx:pt idx="8711">3370</cx:pt>
          <cx:pt idx="8712">2817</cx:pt>
          <cx:pt idx="8713">3301</cx:pt>
          <cx:pt idx="8714">3297</cx:pt>
          <cx:pt idx="8715">3180</cx:pt>
          <cx:pt idx="8716">3179</cx:pt>
          <cx:pt idx="8717">4017</cx:pt>
          <cx:pt idx="8718">3617</cx:pt>
          <cx:pt idx="8719">3668</cx:pt>
          <cx:pt idx="8720">3279</cx:pt>
          <cx:pt idx="8721">4509</cx:pt>
          <cx:pt idx="8722">4035</cx:pt>
          <cx:pt idx="8723">3964</cx:pt>
          <cx:pt idx="8724">5129</cx:pt>
          <cx:pt idx="8725">3881</cx:pt>
          <cx:pt idx="8726">3852</cx:pt>
          <cx:pt idx="8727">3111</cx:pt>
          <cx:pt idx="8728">3232</cx:pt>
          <cx:pt idx="8729">3981</cx:pt>
          <cx:pt idx="8730">4630</cx:pt>
          <cx:pt idx="8731">4224</cx:pt>
          <cx:pt idx="8732">4133</cx:pt>
          <cx:pt idx="8733">5202</cx:pt>
          <cx:pt idx="8734">3439</cx:pt>
          <cx:pt idx="8735">3934</cx:pt>
          <cx:pt idx="8736">4395</cx:pt>
          <cx:pt idx="8737">4172</cx:pt>
          <cx:pt idx="8738">4230</cx:pt>
          <cx:pt idx="8739">5690</cx:pt>
          <cx:pt idx="8740">4003</cx:pt>
          <cx:pt idx="8741">373</cx:pt>
          <cx:pt idx="8742">2326</cx:pt>
          <cx:pt idx="8743">3768</cx:pt>
          <cx:pt idx="8744">3468</cx:pt>
          <cx:pt idx="8745">4039</cx:pt>
          <cx:pt idx="8746">2246</cx:pt>
          <cx:pt idx="8747">2723</cx:pt>
          <cx:pt idx="8748">4218</cx:pt>
          <cx:pt idx="8749">2719</cx:pt>
          <cx:pt idx="8750">3518</cx:pt>
          <cx:pt idx="8751">3253</cx:pt>
          <cx:pt idx="8752">3103</cx:pt>
          <cx:pt idx="8753">3407</cx:pt>
          <cx:pt idx="8754">2651</cx:pt>
          <cx:pt idx="8755">3832</cx:pt>
          <cx:pt idx="8756">3176</cx:pt>
          <cx:pt idx="8757">6223</cx:pt>
          <cx:pt idx="8758">6116</cx:pt>
          <cx:pt idx="8759">4147</cx:pt>
          <cx:pt idx="8760">3809</cx:pt>
          <cx:pt idx="8761">3809</cx:pt>
          <cx:pt idx="8762">3997</cx:pt>
          <cx:pt idx="8763">4208</cx:pt>
          <cx:pt idx="8764">3160</cx:pt>
          <cx:pt idx="8765">3476</cx:pt>
          <cx:pt idx="8766">3615</cx:pt>
          <cx:pt idx="8767">4715</cx:pt>
          <cx:pt idx="8768">5160</cx:pt>
          <cx:pt idx="8769">3191</cx:pt>
          <cx:pt idx="8770">4385</cx:pt>
          <cx:pt idx="8771">3699</cx:pt>
          <cx:pt idx="8772">4174</cx:pt>
          <cx:pt idx="8773">4280</cx:pt>
          <cx:pt idx="8774">9658</cx:pt>
          <cx:pt idx="8775">6862</cx:pt>
          <cx:pt idx="8776">3148</cx:pt>
          <cx:pt idx="8777">3148</cx:pt>
          <cx:pt idx="8778">3271</cx:pt>
          <cx:pt idx="8779">3891</cx:pt>
          <cx:pt idx="8780">3891</cx:pt>
          <cx:pt idx="8781">3822</cx:pt>
          <cx:pt idx="8782">3203</cx:pt>
          <cx:pt idx="8783">2938</cx:pt>
          <cx:pt idx="8784">3535</cx:pt>
          <cx:pt idx="8785">3552</cx:pt>
          <cx:pt idx="8786">521</cx:pt>
          <cx:pt idx="8787">169</cx:pt>
          <cx:pt idx="8788">732</cx:pt>
          <cx:pt idx="8789">197</cx:pt>
          <cx:pt idx="8790">165</cx:pt>
          <cx:pt idx="8791">693</cx:pt>
          <cx:pt idx="8792">338</cx:pt>
          <cx:pt idx="8793">1594</cx:pt>
          <cx:pt idx="8794">920</cx:pt>
          <cx:pt idx="8795">1370</cx:pt>
          <cx:pt idx="8796">427</cx:pt>
          <cx:pt idx="8797">22570</cx:pt>
          <cx:pt idx="8798">2851</cx:pt>
          <cx:pt idx="8799">1302</cx:pt>
          <cx:pt idx="8800">7748</cx:pt>
          <cx:pt idx="8801">1533</cx:pt>
          <cx:pt idx="8802">2053</cx:pt>
          <cx:pt idx="8803">4675</cx:pt>
          <cx:pt idx="8804">19093</cx:pt>
          <cx:pt idx="8805">56721</cx:pt>
          <cx:pt idx="8806">28402</cx:pt>
          <cx:pt idx="8807">2621</cx:pt>
          <cx:pt idx="8808">6074</cx:pt>
          <cx:pt idx="8809">2635</cx:pt>
          <cx:pt idx="8810">531</cx:pt>
          <cx:pt idx="8811">3720</cx:pt>
          <cx:pt idx="8812">163</cx:pt>
          <cx:pt idx="8813">274</cx:pt>
          <cx:pt idx="8814">488</cx:pt>
          <cx:pt idx="8815">4995</cx:pt>
          <cx:pt idx="8816">58154</cx:pt>
          <cx:pt idx="8817">2865</cx:pt>
          <cx:pt idx="8818">283</cx:pt>
          <cx:pt idx="8819">2033</cx:pt>
          <cx:pt idx="8820">409</cx:pt>
          <cx:pt idx="8821">427</cx:pt>
          <cx:pt idx="8822">2093</cx:pt>
          <cx:pt idx="8823">704</cx:pt>
          <cx:pt idx="8824">311</cx:pt>
          <cx:pt idx="8825">487</cx:pt>
          <cx:pt idx="8826">2137</cx:pt>
          <cx:pt idx="8827">4868</cx:pt>
          <cx:pt idx="8828">17942</cx:pt>
          <cx:pt idx="8829">4710</cx:pt>
          <cx:pt idx="8830">1750</cx:pt>
          <cx:pt idx="8831">99</cx:pt>
          <cx:pt idx="8832">2183</cx:pt>
          <cx:pt idx="8833">2429</cx:pt>
          <cx:pt idx="8834">636</cx:pt>
          <cx:pt idx="8835">9423</cx:pt>
          <cx:pt idx="8836">278160</cx:pt>
          <cx:pt idx="8837">6413</cx:pt>
          <cx:pt idx="8838">1444</cx:pt>
          <cx:pt idx="8839">667</cx:pt>
          <cx:pt idx="8840">7308</cx:pt>
          <cx:pt idx="8841">23021</cx:pt>
          <cx:pt idx="8842">14</cx:pt>
          <cx:pt idx="8843">103</cx:pt>
          <cx:pt idx="8844">21523</cx:pt>
          <cx:pt idx="8845">25139</cx:pt>
          <cx:pt idx="8846">24440</cx:pt>
          <cx:pt idx="8847">20569</cx:pt>
          <cx:pt idx="8848">18687</cx:pt>
          <cx:pt idx="8849">24071</cx:pt>
          <cx:pt idx="8850">18296</cx:pt>
          <cx:pt idx="8851">3945</cx:pt>
          <cx:pt idx="8852">23460</cx:pt>
          <cx:pt idx="8853">4374</cx:pt>
          <cx:pt idx="8854">23210</cx:pt>
          <cx:pt idx="8855">17712</cx:pt>
          <cx:pt idx="8856">23014</cx:pt>
          <cx:pt idx="8857">24149</cx:pt>
          <cx:pt idx="8858">18113</cx:pt>
          <cx:pt idx="8859">13489</cx:pt>
          <cx:pt idx="8860">16764</cx:pt>
          <cx:pt idx="8861">49891</cx:pt>
          <cx:pt idx="8862">5145</cx:pt>
          <cx:pt idx="8863">26714</cx:pt>
          <cx:pt idx="8864">15749</cx:pt>
          <cx:pt idx="8865">5239</cx:pt>
          <cx:pt idx="8866">1281</cx:pt>
          <cx:pt idx="8867">587</cx:pt>
          <cx:pt idx="8868">35504</cx:pt>
          <cx:pt idx="8869">7733</cx:pt>
          <cx:pt idx="8870">5465</cx:pt>
          <cx:pt idx="8871">3719</cx:pt>
          <cx:pt idx="8872">6374</cx:pt>
          <cx:pt idx="8873">1172</cx:pt>
          <cx:pt idx="8874">18815</cx:pt>
          <cx:pt idx="8875">42712</cx:pt>
          <cx:pt idx="8876">77417</cx:pt>
          <cx:pt idx="8877">845</cx:pt>
          <cx:pt idx="8878">30125</cx:pt>
          <cx:pt idx="8879">10893</cx:pt>
          <cx:pt idx="8880">71516</cx:pt>
          <cx:pt idx="8881">4752</cx:pt>
          <cx:pt idx="8882">560</cx:pt>
          <cx:pt idx="8883">666</cx:pt>
          <cx:pt idx="8884">23784</cx:pt>
          <cx:pt idx="8885">13617</cx:pt>
          <cx:pt idx="8886">6147</cx:pt>
          <cx:pt idx="8887">14431</cx:pt>
          <cx:pt idx="8888">16529</cx:pt>
          <cx:pt idx="8889">45123</cx:pt>
          <cx:pt idx="8890">46185</cx:pt>
          <cx:pt idx="8891">659794</cx:pt>
          <cx:pt idx="8892">46</cx:pt>
          <cx:pt idx="8893">67</cx:pt>
          <cx:pt idx="8894">92</cx:pt>
          <cx:pt idx="8895">80</cx:pt>
          <cx:pt idx="8896">6790</cx:pt>
          <cx:pt idx="8897">70</cx:pt>
          <cx:pt idx="8898">4902</cx:pt>
          <cx:pt idx="8899">271</cx:pt>
          <cx:pt idx="8900">2845</cx:pt>
          <cx:pt idx="8901">1668</cx:pt>
          <cx:pt idx="8902">4866</cx:pt>
          <cx:pt idx="8903">1476</cx:pt>
          <cx:pt idx="8904">5938</cx:pt>
          <cx:pt idx="8905">234584</cx:pt>
          <cx:pt idx="8906">9446</cx:pt>
          <cx:pt idx="8907">3012</cx:pt>
          <cx:pt idx="8908">1517</cx:pt>
          <cx:pt idx="8909">291</cx:pt>
          <cx:pt idx="8910">319</cx:pt>
          <cx:pt idx="8911">8919</cx:pt>
          <cx:pt idx="8912">1555</cx:pt>
          <cx:pt idx="8913">1679</cx:pt>
          <cx:pt idx="8914">2396</cx:pt>
          <cx:pt idx="8915">1715</cx:pt>
          <cx:pt idx="8916">1430</cx:pt>
          <cx:pt idx="8917">548</cx:pt>
          <cx:pt idx="8918">2676</cx:pt>
          <cx:pt idx="8919">6961</cx:pt>
          <cx:pt idx="8920">5032</cx:pt>
          <cx:pt idx="8921">2002</cx:pt>
          <cx:pt idx="8922">3218</cx:pt>
          <cx:pt idx="8923">988</cx:pt>
          <cx:pt idx="8924">2255</cx:pt>
          <cx:pt idx="8925">1387</cx:pt>
          <cx:pt idx="8926">1397</cx:pt>
          <cx:pt idx="8927">2056</cx:pt>
          <cx:pt idx="8928">4474</cx:pt>
          <cx:pt idx="8929">2943</cx:pt>
          <cx:pt idx="8930">1889</cx:pt>
          <cx:pt idx="8931">1458</cx:pt>
          <cx:pt idx="8932">1454</cx:pt>
          <cx:pt idx="8933">1980</cx:pt>
          <cx:pt idx="8934">449</cx:pt>
          <cx:pt idx="8935">619</cx:pt>
          <cx:pt idx="8936">1105</cx:pt>
          <cx:pt idx="8937">864</cx:pt>
          <cx:pt idx="8938">721</cx:pt>
          <cx:pt idx="8939">504</cx:pt>
          <cx:pt idx="8940">316</cx:pt>
          <cx:pt idx="8941">220</cx:pt>
          <cx:pt idx="8942">831</cx:pt>
          <cx:pt idx="8943">394</cx:pt>
          <cx:pt idx="8944">7478</cx:pt>
          <cx:pt idx="8945">402</cx:pt>
          <cx:pt idx="8946">1088</cx:pt>
          <cx:pt idx="8947">359</cx:pt>
          <cx:pt idx="8948">572</cx:pt>
          <cx:pt idx="8949">480</cx:pt>
          <cx:pt idx="8950">401</cx:pt>
          <cx:pt idx="8951">407</cx:pt>
          <cx:pt idx="8952">935</cx:pt>
          <cx:pt idx="8953">260</cx:pt>
          <cx:pt idx="8954">462</cx:pt>
          <cx:pt idx="8955">413</cx:pt>
          <cx:pt idx="8956">644</cx:pt>
          <cx:pt idx="8957">169</cx:pt>
          <cx:pt idx="8958">290</cx:pt>
          <cx:pt idx="8959">1290</cx:pt>
          <cx:pt idx="8960">0</cx:pt>
          <cx:pt idx="8961">415</cx:pt>
          <cx:pt idx="8962">508</cx:pt>
          <cx:pt idx="8963">459</cx:pt>
          <cx:pt idx="8964">895</cx:pt>
          <cx:pt idx="8965">517</cx:pt>
          <cx:pt idx="8966">1910</cx:pt>
          <cx:pt idx="8967">3267</cx:pt>
          <cx:pt idx="8968">412</cx:pt>
          <cx:pt idx="8969">3975</cx:pt>
          <cx:pt idx="8970">17098</cx:pt>
          <cx:pt idx="8971">1201</cx:pt>
          <cx:pt idx="8972">6074</cx:pt>
          <cx:pt idx="8973">1684</cx:pt>
          <cx:pt idx="8974">4659</cx:pt>
          <cx:pt idx="8975">1726</cx:pt>
          <cx:pt idx="8976">931</cx:pt>
          <cx:pt idx="8977">12940</cx:pt>
          <cx:pt idx="8978">565</cx:pt>
          <cx:pt idx="8979">4283</cx:pt>
          <cx:pt idx="8980">616</cx:pt>
          <cx:pt idx="8981">2330</cx:pt>
          <cx:pt idx="8982">21438</cx:pt>
          <cx:pt idx="8983">7444</cx:pt>
          <cx:pt idx="8984">57330</cx:pt>
          <cx:pt idx="8985">2193</cx:pt>
          <cx:pt idx="8986">8572</cx:pt>
          <cx:pt idx="8987">174</cx:pt>
          <cx:pt idx="8988">3984</cx:pt>
          <cx:pt idx="8989">20019</cx:pt>
          <cx:pt idx="8990">13798</cx:pt>
          <cx:pt idx="8991">578</cx:pt>
          <cx:pt idx="8992">345</cx:pt>
          <cx:pt idx="8993">762</cx:pt>
          <cx:pt idx="8994">1354</cx:pt>
          <cx:pt idx="8995">5576</cx:pt>
          <cx:pt idx="8996">2057</cx:pt>
          <cx:pt idx="8997">6269</cx:pt>
          <cx:pt idx="8998">7004</cx:pt>
          <cx:pt idx="8999">673</cx:pt>
          <cx:pt idx="9000">593</cx:pt>
          <cx:pt idx="9001">361</cx:pt>
          <cx:pt idx="9002">1408</cx:pt>
          <cx:pt idx="9003">301224</cx:pt>
          <cx:pt idx="9004">241883</cx:pt>
          <cx:pt idx="9005">5201</cx:pt>
          <cx:pt idx="9006">4345</cx:pt>
          <cx:pt idx="9007">8305</cx:pt>
          <cx:pt idx="9008">4446</cx:pt>
          <cx:pt idx="9009">669</cx:pt>
          <cx:pt idx="9010">621</cx:pt>
          <cx:pt idx="9011">2092</cx:pt>
          <cx:pt idx="9012">3553</cx:pt>
          <cx:pt idx="9013">3704</cx:pt>
          <cx:pt idx="9014">709</cx:pt>
          <cx:pt idx="9015">237</cx:pt>
          <cx:pt idx="9016">785</cx:pt>
          <cx:pt idx="9017">6650</cx:pt>
          <cx:pt idx="9018">804</cx:pt>
          <cx:pt idx="9019">379</cx:pt>
          <cx:pt idx="9020">1128</cx:pt>
          <cx:pt idx="9021">387</cx:pt>
          <cx:pt idx="9022">3484</cx:pt>
          <cx:pt idx="9023">6611</cx:pt>
          <cx:pt idx="9024">8092</cx:pt>
          <cx:pt idx="9025">3205</cx:pt>
          <cx:pt idx="9026">1222</cx:pt>
          <cx:pt idx="9027">3411</cx:pt>
          <cx:pt idx="9028">1035</cx:pt>
          <cx:pt idx="9029">652</cx:pt>
          <cx:pt idx="9030">5296</cx:pt>
          <cx:pt idx="9031">33985</cx:pt>
          <cx:pt idx="9032">23148</cx:pt>
          <cx:pt idx="9033">2530</cx:pt>
          <cx:pt idx="9034">4089</cx:pt>
          <cx:pt idx="9035">3667</cx:pt>
          <cx:pt idx="9036">4529</cx:pt>
          <cx:pt idx="9037">6842</cx:pt>
          <cx:pt idx="9038">5944</cx:pt>
          <cx:pt idx="9039">6747</cx:pt>
          <cx:pt idx="9040">4873</cx:pt>
          <cx:pt idx="9041">1198</cx:pt>
          <cx:pt idx="9042">11409</cx:pt>
          <cx:pt idx="9043">627</cx:pt>
          <cx:pt idx="9044">4741</cx:pt>
          <cx:pt idx="9045">4209</cx:pt>
          <cx:pt idx="9046">175689</cx:pt>
          <cx:pt idx="9047">10714</cx:pt>
          <cx:pt idx="9048">356</cx:pt>
          <cx:pt idx="9049">131287</cx:pt>
          <cx:pt idx="9050">94</cx:pt>
          <cx:pt idx="9051">662</cx:pt>
          <cx:pt idx="9052">2987</cx:pt>
          <cx:pt idx="9053">19216</cx:pt>
          <cx:pt idx="9054">9899</cx:pt>
          <cx:pt idx="9055">16172</cx:pt>
          <cx:pt idx="9056">537</cx:pt>
          <cx:pt idx="9057">7286</cx:pt>
          <cx:pt idx="9058">57</cx:pt>
          <cx:pt idx="9059">7117</cx:pt>
          <cx:pt idx="9060">100</cx:pt>
          <cx:pt idx="9061">148</cx:pt>
          <cx:pt idx="9062">195</cx:pt>
          <cx:pt idx="9063">159</cx:pt>
          <cx:pt idx="9064">145</cx:pt>
          <cx:pt idx="9065">154</cx:pt>
          <cx:pt idx="9066">244</cx:pt>
          <cx:pt idx="9067">152</cx:pt>
          <cx:pt idx="9068">383</cx:pt>
          <cx:pt idx="9069">314</cx:pt>
          <cx:pt idx="9070">292</cx:pt>
          <cx:pt idx="9071">333</cx:pt>
          <cx:pt idx="9072">243</cx:pt>
          <cx:pt idx="9073">280</cx:pt>
          <cx:pt idx="9074">245</cx:pt>
          <cx:pt idx="9075">273</cx:pt>
          <cx:pt idx="9076">233</cx:pt>
          <cx:pt idx="9077">224</cx:pt>
          <cx:pt idx="9078">210</cx:pt>
          <cx:pt idx="9079">139</cx:pt>
          <cx:pt idx="9080">509</cx:pt>
          <cx:pt idx="9081">4025</cx:pt>
          <cx:pt idx="9082">29605</cx:pt>
          <cx:pt idx="9083">28517</cx:pt>
          <cx:pt idx="9084">54200</cx:pt>
          <cx:pt idx="9085">102456</cx:pt>
          <cx:pt idx="9086">199455</cx:pt>
          <cx:pt idx="9087">10891</cx:pt>
          <cx:pt idx="9088">27002</cx:pt>
          <cx:pt idx="9089">1111</cx:pt>
          <cx:pt idx="9090">3344</cx:pt>
          <cx:pt idx="9091">308</cx:pt>
          <cx:pt idx="9092">3804</cx:pt>
          <cx:pt idx="9093">3885</cx:pt>
          <cx:pt idx="9094">50234</cx:pt>
          <cx:pt idx="9095">4713</cx:pt>
          <cx:pt idx="9096">438</cx:pt>
          <cx:pt idx="9097">1544</cx:pt>
          <cx:pt idx="9098">134005</cx:pt>
          <cx:pt idx="9099">2390</cx:pt>
          <cx:pt idx="9100">1224</cx:pt>
          <cx:pt idx="9101">1886</cx:pt>
          <cx:pt idx="9102">2859</cx:pt>
          <cx:pt idx="9103">311556</cx:pt>
          <cx:pt idx="9104">10461</cx:pt>
          <cx:pt idx="9105">4031</cx:pt>
          <cx:pt idx="9106">45744</cx:pt>
          <cx:pt idx="9107">229</cx:pt>
          <cx:pt idx="9108">901</cx:pt>
          <cx:pt idx="9109">209555</cx:pt>
          <cx:pt idx="9110">8917</cx:pt>
          <cx:pt idx="9111">11360</cx:pt>
          <cx:pt idx="9112">703</cx:pt>
          <cx:pt idx="9113">27573</cx:pt>
          <cx:pt idx="9114">669</cx:pt>
          <cx:pt idx="9115">6535</cx:pt>
          <cx:pt idx="9116">7505</cx:pt>
          <cx:pt idx="9117">4135</cx:pt>
          <cx:pt idx="9118">28833</cx:pt>
          <cx:pt idx="9119">1508</cx:pt>
          <cx:pt idx="9120">6989</cx:pt>
          <cx:pt idx="9121">22751</cx:pt>
          <cx:pt idx="9122">1024</cx:pt>
          <cx:pt idx="9123">1100</cx:pt>
          <cx:pt idx="9124">98</cx:pt>
          <cx:pt idx="9125">153</cx:pt>
          <cx:pt idx="9126">293</cx:pt>
          <cx:pt idx="9127">188</cx:pt>
          <cx:pt idx="9128">240</cx:pt>
          <cx:pt idx="9129">215</cx:pt>
          <cx:pt idx="9130">613</cx:pt>
          <cx:pt idx="9131">627</cx:pt>
          <cx:pt idx="9132">1091</cx:pt>
          <cx:pt idx="9133">1185</cx:pt>
          <cx:pt idx="9134">3792</cx:pt>
          <cx:pt idx="9135">105</cx:pt>
          <cx:pt idx="9136">4561</cx:pt>
          <cx:pt idx="9137">10031</cx:pt>
          <cx:pt idx="9138">5022</cx:pt>
          <cx:pt idx="9139">4011</cx:pt>
          <cx:pt idx="9140">11437</cx:pt>
          <cx:pt idx="9141">8913</cx:pt>
          <cx:pt idx="9142">6003</cx:pt>
          <cx:pt idx="9143">6303</cx:pt>
          <cx:pt idx="9144">5571</cx:pt>
          <cx:pt idx="9145">5564</cx:pt>
          <cx:pt idx="9146">3828</cx:pt>
          <cx:pt idx="9147">8595</cx:pt>
          <cx:pt idx="9148">6399</cx:pt>
          <cx:pt idx="9149">8007</cx:pt>
          <cx:pt idx="9150">5756</cx:pt>
          <cx:pt idx="9151">1808</cx:pt>
          <cx:pt idx="9152">16996</cx:pt>
          <cx:pt idx="9153">3143</cx:pt>
          <cx:pt idx="9154">15294</cx:pt>
          <cx:pt idx="9155">5068</cx:pt>
          <cx:pt idx="9156">2324</cx:pt>
          <cx:pt idx="9157">2231</cx:pt>
          <cx:pt idx="9158">3021</cx:pt>
          <cx:pt idx="9159">4686</cx:pt>
          <cx:pt idx="9160">6835</cx:pt>
          <cx:pt idx="9161">19100</cx:pt>
          <cx:pt idx="9162">2788</cx:pt>
          <cx:pt idx="9163">2563</cx:pt>
          <cx:pt idx="9164">5345</cx:pt>
          <cx:pt idx="9165">23717</cx:pt>
          <cx:pt idx="9166">54959</cx:pt>
          <cx:pt idx="9167">627</cx:pt>
          <cx:pt idx="9168">21652</cx:pt>
          <cx:pt idx="9169">7413</cx:pt>
          <cx:pt idx="9170">267946</cx:pt>
          <cx:pt idx="9171">19212</cx:pt>
          <cx:pt idx="9172">2124</cx:pt>
          <cx:pt idx="9173">193643</cx:pt>
          <cx:pt idx="9174">8963</cx:pt>
          <cx:pt idx="9175">4155</cx:pt>
          <cx:pt idx="9176">375</cx:pt>
          <cx:pt idx="9177">914959</cx:pt>
          <cx:pt idx="9178">12147</cx:pt>
          <cx:pt idx="9179">37975</cx:pt>
          <cx:pt idx="9180">17298</cx:pt>
          <cx:pt idx="9181">21635</cx:pt>
          <cx:pt idx="9182">5088</cx:pt>
          <cx:pt idx="9183">21262</cx:pt>
          <cx:pt idx="9184">10761</cx:pt>
          <cx:pt idx="9185">5554</cx:pt>
          <cx:pt idx="9186">342</cx:pt>
          <cx:pt idx="9187">17934</cx:pt>
          <cx:pt idx="9188">10663</cx:pt>
          <cx:pt idx="9189">14595</cx:pt>
          <cx:pt idx="9190">6578</cx:pt>
          <cx:pt idx="9191">11586</cx:pt>
          <cx:pt idx="9192">7051</cx:pt>
          <cx:pt idx="9193">22617</cx:pt>
          <cx:pt idx="9194">2594</cx:pt>
          <cx:pt idx="9195">5356</cx:pt>
          <cx:pt idx="9196">6607</cx:pt>
          <cx:pt idx="9197">10118</cx:pt>
          <cx:pt idx="9198">2338</cx:pt>
          <cx:pt idx="9199">137</cx:pt>
          <cx:pt idx="9200">1460</cx:pt>
          <cx:pt idx="9201">1034</cx:pt>
          <cx:pt idx="9202">986</cx:pt>
          <cx:pt idx="9203">1289</cx:pt>
          <cx:pt idx="9204">2115</cx:pt>
          <cx:pt idx="9205">5006</cx:pt>
          <cx:pt idx="9206">21786</cx:pt>
          <cx:pt idx="9207">1222</cx:pt>
          <cx:pt idx="9208">12920</cx:pt>
          <cx:pt idx="9209">7228</cx:pt>
          <cx:pt idx="9210">5961</cx:pt>
          <cx:pt idx="9211">7120</cx:pt>
          <cx:pt idx="9212">21299</cx:pt>
          <cx:pt idx="9213">9615</cx:pt>
          <cx:pt idx="9214">8507</cx:pt>
          <cx:pt idx="9215">11980</cx:pt>
          <cx:pt idx="9216">10052</cx:pt>
          <cx:pt idx="9217">15325</cx:pt>
          <cx:pt idx="9218">8174</cx:pt>
          <cx:pt idx="9219">5248</cx:pt>
          <cx:pt idx="9220">24368</cx:pt>
          <cx:pt idx="9221">98709</cx:pt>
          <cx:pt idx="9222">41197</cx:pt>
          <cx:pt idx="9223">3488</cx:pt>
          <cx:pt idx="9224">18330</cx:pt>
          <cx:pt idx="9225">72358</cx:pt>
          <cx:pt idx="9226">30989</cx:pt>
          <cx:pt idx="9227">442</cx:pt>
          <cx:pt idx="9228">326</cx:pt>
          <cx:pt idx="9229">497</cx:pt>
          <cx:pt idx="9230">714</cx:pt>
          <cx:pt idx="9231">1547</cx:pt>
          <cx:pt idx="9232">1256</cx:pt>
          <cx:pt idx="9233">250</cx:pt>
          <cx:pt idx="9234">13919</cx:pt>
          <cx:pt idx="9235">29443</cx:pt>
          <cx:pt idx="9236">35020</cx:pt>
          <cx:pt idx="9237">7434</cx:pt>
          <cx:pt idx="9238">15917</cx:pt>
          <cx:pt idx="9239">1163</cx:pt>
          <cx:pt idx="9240">10760</cx:pt>
          <cx:pt idx="9241">8199</cx:pt>
          <cx:pt idx="9242">1192</cx:pt>
          <cx:pt idx="9243">716</cx:pt>
          <cx:pt idx="9244">454</cx:pt>
          <cx:pt idx="9245">1378</cx:pt>
          <cx:pt idx="9246">540</cx:pt>
          <cx:pt idx="9247">11395</cx:pt>
          <cx:pt idx="9248">4139</cx:pt>
          <cx:pt idx="9249">1592</cx:pt>
          <cx:pt idx="9250">9620</cx:pt>
          <cx:pt idx="9251">51655</cx:pt>
          <cx:pt idx="9252">4386</cx:pt>
          <cx:pt idx="9253">464833</cx:pt>
          <cx:pt idx="9254">21009</cx:pt>
          <cx:pt idx="9255">596672</cx:pt>
          <cx:pt idx="9256">26211</cx:pt>
          <cx:pt idx="9257">2079</cx:pt>
          <cx:pt idx="9258">3213</cx:pt>
          <cx:pt idx="9259">5486</cx:pt>
          <cx:pt idx="9260">6072</cx:pt>
          <cx:pt idx="9261">11602</cx:pt>
          <cx:pt idx="9262">2933</cx:pt>
          <cx:pt idx="9263">5536</cx:pt>
          <cx:pt idx="9264">5835</cx:pt>
          <cx:pt idx="9265">2498</cx:pt>
          <cx:pt idx="9266">10685</cx:pt>
          <cx:pt idx="9267">7115</cx:pt>
          <cx:pt idx="9268">4475</cx:pt>
          <cx:pt idx="9269">7852</cx:pt>
          <cx:pt idx="9270">6339</cx:pt>
          <cx:pt idx="9271">2263</cx:pt>
          <cx:pt idx="9272">13837</cx:pt>
          <cx:pt idx="9273">7878</cx:pt>
          <cx:pt idx="9274">3052</cx:pt>
          <cx:pt idx="9275">7293</cx:pt>
          <cx:pt idx="9276">8284</cx:pt>
          <cx:pt idx="9277">9734</cx:pt>
          <cx:pt idx="9278">5705</cx:pt>
          <cx:pt idx="9279">4363</cx:pt>
          <cx:pt idx="9280">3597</cx:pt>
          <cx:pt idx="9281">8064</cx:pt>
          <cx:pt idx="9282">439</cx:pt>
          <cx:pt idx="9283">7062</cx:pt>
          <cx:pt idx="9284">3392</cx:pt>
          <cx:pt idx="9285">1225</cx:pt>
          <cx:pt idx="9286">398</cx:pt>
          <cx:pt idx="9287">1566</cx:pt>
          <cx:pt idx="9288">1198</cx:pt>
          <cx:pt idx="9289">663</cx:pt>
          <cx:pt idx="9290">795</cx:pt>
          <cx:pt idx="9291">373</cx:pt>
          <cx:pt idx="9292">565</cx:pt>
          <cx:pt idx="9293">1364</cx:pt>
          <cx:pt idx="9294">574</cx:pt>
          <cx:pt idx="9295">604</cx:pt>
          <cx:pt idx="9296">818</cx:pt>
          <cx:pt idx="9297">2051</cx:pt>
          <cx:pt idx="9298">1327</cx:pt>
          <cx:pt idx="9299">1672</cx:pt>
          <cx:pt idx="9300">3154</cx:pt>
          <cx:pt idx="9301">361</cx:pt>
          <cx:pt idx="9302">843</cx:pt>
          <cx:pt idx="9303">427</cx:pt>
          <cx:pt idx="9304">628</cx:pt>
          <cx:pt idx="9305">2259</cx:pt>
          <cx:pt idx="9306">12640</cx:pt>
          <cx:pt idx="9307">974</cx:pt>
          <cx:pt idx="9308">194747</cx:pt>
          <cx:pt idx="9309">2612</cx:pt>
          <cx:pt idx="9310">4111</cx:pt>
          <cx:pt idx="9311">1029</cx:pt>
          <cx:pt idx="9312">250</cx:pt>
          <cx:pt idx="9313">5582</cx:pt>
          <cx:pt idx="9314">3861</cx:pt>
          <cx:pt idx="9315">2894</cx:pt>
          <cx:pt idx="9316">1470</cx:pt>
          <cx:pt idx="9317">803</cx:pt>
          <cx:pt idx="9318">4590</cx:pt>
          <cx:pt idx="9319">943</cx:pt>
          <cx:pt idx="9320">211</cx:pt>
          <cx:pt idx="9321">4213</cx:pt>
          <cx:pt idx="9322">2617</cx:pt>
          <cx:pt idx="9323">19817</cx:pt>
          <cx:pt idx="9324">12979</cx:pt>
          <cx:pt idx="9325">174</cx:pt>
          <cx:pt idx="9326">993</cx:pt>
          <cx:pt idx="9327">3815</cx:pt>
          <cx:pt idx="9328">3363</cx:pt>
          <cx:pt idx="9329">602</cx:pt>
          <cx:pt idx="9330">3109</cx:pt>
          <cx:pt idx="9331">4685</cx:pt>
          <cx:pt idx="9332">2020</cx:pt>
          <cx:pt idx="9333">2416</cx:pt>
          <cx:pt idx="9334">3356</cx:pt>
          <cx:pt idx="9335">77509</cx:pt>
          <cx:pt idx="9336">3698</cx:pt>
          <cx:pt idx="9337">1794</cx:pt>
          <cx:pt idx="9338">1464</cx:pt>
          <cx:pt idx="9339">11042</cx:pt>
          <cx:pt idx="9340">17886</cx:pt>
          <cx:pt idx="9341">495672</cx:pt>
          <cx:pt idx="9342">605463</cx:pt>
          <cx:pt idx="9343">27450</cx:pt>
          <cx:pt idx="9344">96</cx:pt>
          <cx:pt idx="9345">7674</cx:pt>
          <cx:pt idx="9346">2399</cx:pt>
          <cx:pt idx="9347">958</cx:pt>
          <cx:pt idx="9348">715</cx:pt>
          <cx:pt idx="9349">1052</cx:pt>
          <cx:pt idx="9350">21983</cx:pt>
          <cx:pt idx="9351">2609</cx:pt>
          <cx:pt idx="9352">23303</cx:pt>
          <cx:pt idx="9353">13608</cx:pt>
          <cx:pt idx="9354">20560</cx:pt>
          <cx:pt idx="9355">13300</cx:pt>
          <cx:pt idx="9356">8464</cx:pt>
          <cx:pt idx="9357">3071</cx:pt>
          <cx:pt idx="9358">4088</cx:pt>
          <cx:pt idx="9359">57100</cx:pt>
          <cx:pt idx="9360">3175</cx:pt>
          <cx:pt idx="9361">525</cx:pt>
          <cx:pt idx="9362">4557</cx:pt>
          <cx:pt idx="9363">38499</cx:pt>
          <cx:pt idx="9364">9198</cx:pt>
          <cx:pt idx="9365">1540</cx:pt>
          <cx:pt idx="9366">1491</cx:pt>
          <cx:pt idx="9367">3738</cx:pt>
          <cx:pt idx="9368">5279</cx:pt>
          <cx:pt idx="9369">191100</cx:pt>
          <cx:pt idx="9370">2260</cx:pt>
          <cx:pt idx="9371">46625</cx:pt>
          <cx:pt idx="9372">112448</cx:pt>
          <cx:pt idx="9373">53008</cx:pt>
          <cx:pt idx="9374">30241</cx:pt>
          <cx:pt idx="9375">128202</cx:pt>
          <cx:pt idx="9376">64564</cx:pt>
          <cx:pt idx="9377">57221</cx:pt>
          <cx:pt idx="9378">44514</cx:pt>
          <cx:pt idx="9379">17479</cx:pt>
          <cx:pt idx="9380">35414</cx:pt>
          <cx:pt idx="9381">26546</cx:pt>
          <cx:pt idx="9382">21625</cx:pt>
          <cx:pt idx="9383">5404</cx:pt>
          <cx:pt idx="9384">20302</cx:pt>
          <cx:pt idx="9385">7691</cx:pt>
          <cx:pt idx="9386">404</cx:pt>
          <cx:pt idx="9387">1493</cx:pt>
          <cx:pt idx="9388">1999</cx:pt>
          <cx:pt idx="9389">714</cx:pt>
          <cx:pt idx="9390">27696</cx:pt>
          <cx:pt idx="9391">11853</cx:pt>
          <cx:pt idx="9392">7411</cx:pt>
          <cx:pt idx="9393">3026</cx:pt>
          <cx:pt idx="9394">7851</cx:pt>
          <cx:pt idx="9395">45927</cx:pt>
          <cx:pt idx="9396">226</cx:pt>
          <cx:pt idx="9397">875</cx:pt>
          <cx:pt idx="9398">504</cx:pt>
          <cx:pt idx="9399">4312</cx:pt>
          <cx:pt idx="9400">3157</cx:pt>
          <cx:pt idx="9401">5113</cx:pt>
          <cx:pt idx="9402">1657</cx:pt>
          <cx:pt idx="9403">11938</cx:pt>
          <cx:pt idx="9404">24493</cx:pt>
          <cx:pt idx="9405">76947</cx:pt>
          <cx:pt idx="9406">2946</cx:pt>
          <cx:pt idx="9407">23171</cx:pt>
          <cx:pt idx="9408">14491</cx:pt>
          <cx:pt idx="9409">8725</cx:pt>
          <cx:pt idx="9410">10286</cx:pt>
          <cx:pt idx="9411">922</cx:pt>
          <cx:pt idx="9412">969</cx:pt>
          <cx:pt idx="9413">2460</cx:pt>
          <cx:pt idx="9414">3999</cx:pt>
          <cx:pt idx="9415">261</cx:pt>
          <cx:pt idx="9416">2138</cx:pt>
          <cx:pt idx="9417">23345</cx:pt>
          <cx:pt idx="9418">15292</cx:pt>
          <cx:pt idx="9419">16728</cx:pt>
          <cx:pt idx="9420">10643</cx:pt>
          <cx:pt idx="9421">92942</cx:pt>
          <cx:pt idx="9422">175109</cx:pt>
          <cx:pt idx="9423">534</cx:pt>
          <cx:pt idx="9424">13429</cx:pt>
          <cx:pt idx="9425">466</cx:pt>
          <cx:pt idx="9426">522</cx:pt>
          <cx:pt idx="9427">584</cx:pt>
          <cx:pt idx="9428">1096</cx:pt>
          <cx:pt idx="9429">850</cx:pt>
          <cx:pt idx="9430">934</cx:pt>
          <cx:pt idx="9431">583</cx:pt>
          <cx:pt idx="9432">844</cx:pt>
          <cx:pt idx="9433">581</cx:pt>
          <cx:pt idx="9434">1454</cx:pt>
          <cx:pt idx="9435">1459</cx:pt>
          <cx:pt idx="9436">1551</cx:pt>
          <cx:pt idx="9437">634</cx:pt>
          <cx:pt idx="9438">1406</cx:pt>
          <cx:pt idx="9439">1149</cx:pt>
          <cx:pt idx="9440">1198</cx:pt>
          <cx:pt idx="9441">899</cx:pt>
          <cx:pt idx="9442">627</cx:pt>
          <cx:pt idx="9443">669</cx:pt>
          <cx:pt idx="9444">960</cx:pt>
          <cx:pt idx="9445">689</cx:pt>
          <cx:pt idx="9446">941</cx:pt>
          <cx:pt idx="9447">970</cx:pt>
          <cx:pt idx="9448">529</cx:pt>
          <cx:pt idx="9449">775</cx:pt>
          <cx:pt idx="9450">676</cx:pt>
          <cx:pt idx="9451">567</cx:pt>
          <cx:pt idx="9452">541</cx:pt>
          <cx:pt idx="9453">797</cx:pt>
          <cx:pt idx="9454">575</cx:pt>
          <cx:pt idx="9455">1028</cx:pt>
          <cx:pt idx="9456">1029</cx:pt>
          <cx:pt idx="9457">1184</cx:pt>
          <cx:pt idx="9458">271</cx:pt>
          <cx:pt idx="9459">909</cx:pt>
          <cx:pt idx="9460">608</cx:pt>
          <cx:pt idx="9461">903</cx:pt>
          <cx:pt idx="9462">623</cx:pt>
          <cx:pt idx="9463">377</cx:pt>
          <cx:pt idx="9464">248</cx:pt>
          <cx:pt idx="9465">859</cx:pt>
          <cx:pt idx="9466">451</cx:pt>
          <cx:pt idx="9467">537</cx:pt>
          <cx:pt idx="9468">570</cx:pt>
          <cx:pt idx="9469">988</cx:pt>
          <cx:pt idx="9470">335</cx:pt>
          <cx:pt idx="9471">607</cx:pt>
          <cx:pt idx="9472">678</cx:pt>
          <cx:pt idx="9473">762</cx:pt>
          <cx:pt idx="9474">817</cx:pt>
          <cx:pt idx="9475">652</cx:pt>
          <cx:pt idx="9476">719</cx:pt>
          <cx:pt idx="9477">573</cx:pt>
          <cx:pt idx="9478">564</cx:pt>
          <cx:pt idx="9479">1158</cx:pt>
          <cx:pt idx="9480">1340</cx:pt>
          <cx:pt idx="9481">662</cx:pt>
          <cx:pt idx="9482">671</cx:pt>
          <cx:pt idx="9483">638</cx:pt>
          <cx:pt idx="9484">476</cx:pt>
          <cx:pt idx="9485">660</cx:pt>
          <cx:pt idx="9486">1092</cx:pt>
          <cx:pt idx="9487">880</cx:pt>
          <cx:pt idx="9488">877</cx:pt>
          <cx:pt idx="9489">1000</cx:pt>
          <cx:pt idx="9490">617</cx:pt>
          <cx:pt idx="9491">541</cx:pt>
          <cx:pt idx="9492">616</cx:pt>
          <cx:pt idx="9493">675</cx:pt>
          <cx:pt idx="9494">349</cx:pt>
          <cx:pt idx="9495">764</cx:pt>
          <cx:pt idx="9496">411</cx:pt>
          <cx:pt idx="9497">6650</cx:pt>
          <cx:pt idx="9498">10399</cx:pt>
          <cx:pt idx="9499">212</cx:pt>
          <cx:pt idx="9500">127</cx:pt>
          <cx:pt idx="9501">491</cx:pt>
          <cx:pt idx="9502">4108</cx:pt>
          <cx:pt idx="9503">1881</cx:pt>
          <cx:pt idx="9504">53254</cx:pt>
          <cx:pt idx="9505">36497</cx:pt>
          <cx:pt idx="9506">3493</cx:pt>
          <cx:pt idx="9507">1476</cx:pt>
          <cx:pt idx="9508">45643</cx:pt>
          <cx:pt idx="9509">14808</cx:pt>
          <cx:pt idx="9510">2206</cx:pt>
          <cx:pt idx="9511">83</cx:pt>
          <cx:pt idx="9512">237168</cx:pt>
          <cx:pt idx="9513">192400</cx:pt>
          <cx:pt idx="9514">46253</cx:pt>
          <cx:pt idx="9515">2111</cx:pt>
          <cx:pt idx="9516">5905</cx:pt>
          <cx:pt idx="9517">468</cx:pt>
          <cx:pt idx="9518">483</cx:pt>
          <cx:pt idx="9519">1775</cx:pt>
          <cx:pt idx="9520">981</cx:pt>
          <cx:pt idx="9521">712</cx:pt>
          <cx:pt idx="9522">4015</cx:pt>
          <cx:pt idx="9523">523</cx:pt>
          <cx:pt idx="9524">1937</cx:pt>
          <cx:pt idx="9525">159</cx:pt>
          <cx:pt idx="9526">94</cx:pt>
          <cx:pt idx="9527">208</cx:pt>
          <cx:pt idx="9528">248</cx:pt>
          <cx:pt idx="9529">374</cx:pt>
          <cx:pt idx="9530">113845</cx:pt>
          <cx:pt idx="9531">58176</cx:pt>
          <cx:pt idx="9532">24052</cx:pt>
          <cx:pt idx="9533">125178</cx:pt>
          <cx:pt idx="9534">12545</cx:pt>
          <cx:pt idx="9535">96575</cx:pt>
          <cx:pt idx="9536">4993</cx:pt>
          <cx:pt idx="9537">6924</cx:pt>
          <cx:pt idx="9538">33825</cx:pt>
          <cx:pt idx="9539">0</cx:pt>
          <cx:pt idx="9540">4051</cx:pt>
          <cx:pt idx="9541">62726</cx:pt>
          <cx:pt idx="9542">2695</cx:pt>
          <cx:pt idx="9543">7819</cx:pt>
          <cx:pt idx="9544">2988</cx:pt>
          <cx:pt idx="9545">432</cx:pt>
          <cx:pt idx="9546">2034</cx:pt>
          <cx:pt idx="9547">824</cx:pt>
          <cx:pt idx="9548">232</cx:pt>
          <cx:pt idx="9549">7333</cx:pt>
          <cx:pt idx="9550">2311</cx:pt>
          <cx:pt idx="9551">3958</cx:pt>
          <cx:pt idx="9552">8324</cx:pt>
          <cx:pt idx="9553">2147</cx:pt>
          <cx:pt idx="9554">602</cx:pt>
          <cx:pt idx="9555">6486</cx:pt>
          <cx:pt idx="9556">1586</cx:pt>
          <cx:pt idx="9557">227</cx:pt>
          <cx:pt idx="9558">9194</cx:pt>
          <cx:pt idx="9559">7259</cx:pt>
          <cx:pt idx="9560">4403</cx:pt>
          <cx:pt idx="9561">7584</cx:pt>
          <cx:pt idx="9562">18207</cx:pt>
          <cx:pt idx="9563">1194</cx:pt>
          <cx:pt idx="9564">6421</cx:pt>
          <cx:pt idx="9565">17922</cx:pt>
          <cx:pt idx="9566">110</cx:pt>
          <cx:pt idx="9567">1586</cx:pt>
          <cx:pt idx="9568">18420</cx:pt>
          <cx:pt idx="9569">7640</cx:pt>
          <cx:pt idx="9570">9206</cx:pt>
          <cx:pt idx="9571">13348</cx:pt>
          <cx:pt idx="9572">2612</cx:pt>
          <cx:pt idx="9573">22762</cx:pt>
          <cx:pt idx="9574">2</cx:pt>
          <cx:pt idx="9575">16018</cx:pt>
          <cx:pt idx="9576">74</cx:pt>
          <cx:pt idx="9577">3828</cx:pt>
          <cx:pt idx="9578">91</cx:pt>
          <cx:pt idx="9579">3185</cx:pt>
          <cx:pt idx="9580">3817</cx:pt>
          <cx:pt idx="9581">659</cx:pt>
          <cx:pt idx="9582">2441</cx:pt>
          <cx:pt idx="9583">1164</cx:pt>
          <cx:pt idx="9584">4001</cx:pt>
          <cx:pt idx="9585">61</cx:pt>
          <cx:pt idx="9586">110</cx:pt>
          <cx:pt idx="9587">392</cx:pt>
          <cx:pt idx="9588">1746</cx:pt>
          <cx:pt idx="9589">113</cx:pt>
          <cx:pt idx="9590">23731</cx:pt>
          <cx:pt idx="9591">1265</cx:pt>
          <cx:pt idx="9592">16684</cx:pt>
          <cx:pt idx="9593">16509</cx:pt>
          <cx:pt idx="9594">6081</cx:pt>
          <cx:pt idx="9595">28342</cx:pt>
          <cx:pt idx="9596">11410</cx:pt>
          <cx:pt idx="9597">6784</cx:pt>
          <cx:pt idx="9598">8757</cx:pt>
          <cx:pt idx="9599">8048</cx:pt>
          <cx:pt idx="9600">13556</cx:pt>
          <cx:pt idx="9601">54910</cx:pt>
          <cx:pt idx="9602">5478</cx:pt>
          <cx:pt idx="9603">10415</cx:pt>
          <cx:pt idx="9604">780685</cx:pt>
          <cx:pt idx="9605">3588</cx:pt>
          <cx:pt idx="9606">7117</cx:pt>
          <cx:pt idx="9607">26629</cx:pt>
          <cx:pt idx="9608">116465</cx:pt>
          <cx:pt idx="9609">70838</cx:pt>
          <cx:pt idx="9610">110099</cx:pt>
          <cx:pt idx="9611">20299</cx:pt>
          <cx:pt idx="9612">67973</cx:pt>
          <cx:pt idx="9613">547741</cx:pt>
          <cx:pt idx="9614">59388</cx:pt>
          <cx:pt idx="9615">9685</cx:pt>
          <cx:pt idx="9616">260</cx:pt>
          <cx:pt idx="9617">34967</cx:pt>
          <cx:pt idx="9618">17507</cx:pt>
          <cx:pt idx="9619">74816</cx:pt>
          <cx:pt idx="9620">13319</cx:pt>
          <cx:pt idx="9621">2701</cx:pt>
          <cx:pt idx="9622">586482</cx:pt>
          <cx:pt idx="9623">364825</cx:pt>
          <cx:pt idx="9624">22870</cx:pt>
          <cx:pt idx="9625">525</cx:pt>
          <cx:pt idx="9626">828724</cx:pt>
          <cx:pt idx="9627">819384</cx:pt>
          <cx:pt idx="9628">331483</cx:pt>
          <cx:pt idx="9629">171381</cx:pt>
          <cx:pt idx="9630">4814</cx:pt>
          <cx:pt idx="9631">35423</cx:pt>
          <cx:pt idx="9632">5303</cx:pt>
          <cx:pt idx="9633">2100</cx:pt>
          <cx:pt idx="9634">1969</cx:pt>
          <cx:pt idx="9635">124106</cx:pt>
          <cx:pt idx="9636">35664</cx:pt>
          <cx:pt idx="9637">389</cx:pt>
          <cx:pt idx="9638">402</cx:pt>
          <cx:pt idx="9639">16894</cx:pt>
          <cx:pt idx="9640">13959</cx:pt>
          <cx:pt idx="9641">3162</cx:pt>
          <cx:pt idx="9642">2087</cx:pt>
          <cx:pt idx="9643">785</cx:pt>
          <cx:pt idx="9644">1993</cx:pt>
          <cx:pt idx="9645">10803</cx:pt>
          <cx:pt idx="9646">1069</cx:pt>
          <cx:pt idx="9647">1024</cx:pt>
          <cx:pt idx="9648">10015</cx:pt>
          <cx:pt idx="9649">5434</cx:pt>
          <cx:pt idx="9650">1642</cx:pt>
          <cx:pt idx="9651">1715</cx:pt>
          <cx:pt idx="9652">694</cx:pt>
          <cx:pt idx="9653">788</cx:pt>
          <cx:pt idx="9654">2420</cx:pt>
          <cx:pt idx="9655">350</cx:pt>
          <cx:pt idx="9656">530</cx:pt>
          <cx:pt idx="9657">2516</cx:pt>
          <cx:pt idx="9658">239</cx:pt>
          <cx:pt idx="9659">2107</cx:pt>
          <cx:pt idx="9660">2822</cx:pt>
          <cx:pt idx="9661">38440</cx:pt>
          <cx:pt idx="9662">8619</cx:pt>
          <cx:pt idx="9663">26556</cx:pt>
          <cx:pt idx="9664">17436</cx:pt>
          <cx:pt idx="9665">462</cx:pt>
          <cx:pt idx="9666">1816</cx:pt>
          <cx:pt idx="9667">1567</cx:pt>
          <cx:pt idx="9668">1290</cx:pt>
          <cx:pt idx="9669">1063</cx:pt>
          <cx:pt idx="9670">1684</cx:pt>
          <cx:pt idx="9671">1025</cx:pt>
          <cx:pt idx="9672">1390</cx:pt>
          <cx:pt idx="9673">1924</cx:pt>
          <cx:pt idx="9674">0</cx:pt>
          <cx:pt idx="9675">17273</cx:pt>
          <cx:pt idx="9676">2017</cx:pt>
          <cx:pt idx="9677">81295</cx:pt>
          <cx:pt idx="9678">6906</cx:pt>
          <cx:pt idx="9679">8438</cx:pt>
          <cx:pt idx="9680">57985</cx:pt>
          <cx:pt idx="9681">253646</cx:pt>
          <cx:pt idx="9682">1028</cx:pt>
          <cx:pt idx="9683">1236</cx:pt>
          <cx:pt idx="9684">5332</cx:pt>
          <cx:pt idx="9685">6760</cx:pt>
          <cx:pt idx="9686">3787</cx:pt>
          <cx:pt idx="9687">10233</cx:pt>
          <cx:pt idx="9688">18452</cx:pt>
          <cx:pt idx="9689">4122</cx:pt>
          <cx:pt idx="9690">15734</cx:pt>
          <cx:pt idx="9691">921</cx:pt>
          <cx:pt idx="9692">46</cx:pt>
          <cx:pt idx="9693">1620</cx:pt>
          <cx:pt idx="9694">2585</cx:pt>
          <cx:pt idx="9695">1293</cx:pt>
          <cx:pt idx="9696">18758</cx:pt>
          <cx:pt idx="9697">7925</cx:pt>
          <cx:pt idx="9698">12346</cx:pt>
          <cx:pt idx="9699">58896</cx:pt>
          <cx:pt idx="9700">12340</cx:pt>
          <cx:pt idx="9701">774</cx:pt>
          <cx:pt idx="9702">7212</cx:pt>
          <cx:pt idx="9703">2324</cx:pt>
          <cx:pt idx="9704">3781</cx:pt>
          <cx:pt idx="9705">8084</cx:pt>
          <cx:pt idx="9706">1136</cx:pt>
          <cx:pt idx="9707">1908</cx:pt>
          <cx:pt idx="9708">2449</cx:pt>
          <cx:pt idx="9709">3849</cx:pt>
          <cx:pt idx="9710">5203</cx:pt>
          <cx:pt idx="9711">6743</cx:pt>
          <cx:pt idx="9712">2720</cx:pt>
          <cx:pt idx="9713">3671</cx:pt>
          <cx:pt idx="9714">6036</cx:pt>
          <cx:pt idx="9715">3725</cx:pt>
          <cx:pt idx="9716">3157</cx:pt>
          <cx:pt idx="9717">3421</cx:pt>
          <cx:pt idx="9718">3947</cx:pt>
          <cx:pt idx="9719">3115</cx:pt>
          <cx:pt idx="9720">7111</cx:pt>
          <cx:pt idx="9721">5445</cx:pt>
          <cx:pt idx="9722">6610</cx:pt>
          <cx:pt idx="9723">2562</cx:pt>
          <cx:pt idx="9724">4004</cx:pt>
          <cx:pt idx="9725">2607</cx:pt>
          <cx:pt idx="9726">2787</cx:pt>
          <cx:pt idx="9727">1108</cx:pt>
          <cx:pt idx="9728">458</cx:pt>
          <cx:pt idx="9729">4085</cx:pt>
          <cx:pt idx="9730">19201</cx:pt>
          <cx:pt idx="9731">48016</cx:pt>
          <cx:pt idx="9732">51775</cx:pt>
          <cx:pt idx="9733">59896</cx:pt>
          <cx:pt idx="9734">76497</cx:pt>
          <cx:pt idx="9735">967602</cx:pt>
          <cx:pt idx="9736">4495</cx:pt>
          <cx:pt idx="9737">155800</cx:pt>
          <cx:pt idx="9738">292473</cx:pt>
          <cx:pt idx="9739">18761</cx:pt>
          <cx:pt idx="9740">8018</cx:pt>
          <cx:pt idx="9741">2762</cx:pt>
          <cx:pt idx="9742">2315</cx:pt>
          <cx:pt idx="9743">1800</cx:pt>
          <cx:pt idx="9744">4262</cx:pt>
          <cx:pt idx="9745">3360</cx:pt>
          <cx:pt idx="9746">4942</cx:pt>
          <cx:pt idx="9747">31378</cx:pt>
          <cx:pt idx="9748">3137</cx:pt>
          <cx:pt idx="9749">2308</cx:pt>
          <cx:pt idx="9750">2612</cx:pt>
          <cx:pt idx="9751">4984</cx:pt>
          <cx:pt idx="9752">4432</cx:pt>
          <cx:pt idx="9753">37657</cx:pt>
          <cx:pt idx="9754">1341</cx:pt>
          <cx:pt idx="9755">1956</cx:pt>
          <cx:pt idx="9756">16287</cx:pt>
          <cx:pt idx="9757">2673</cx:pt>
          <cx:pt idx="9758">2612</cx:pt>
          <cx:pt idx="9759">2542</cx:pt>
          <cx:pt idx="9760">1880</cx:pt>
          <cx:pt idx="9761">23048</cx:pt>
          <cx:pt idx="9762">12482</cx:pt>
          <cx:pt idx="9763">4245</cx:pt>
          <cx:pt idx="9764">25338</cx:pt>
          <cx:pt idx="9765">13307</cx:pt>
          <cx:pt idx="9766">48496</cx:pt>
          <cx:pt idx="9767">691</cx:pt>
          <cx:pt idx="9768">27677</cx:pt>
          <cx:pt idx="9769">6383</cx:pt>
          <cx:pt idx="9770">723</cx:pt>
          <cx:pt idx="9771">1991</cx:pt>
          <cx:pt idx="9772">3213</cx:pt>
          <cx:pt idx="9773">1581</cx:pt>
          <cx:pt idx="9774">1470</cx:pt>
          <cx:pt idx="9775">883</cx:pt>
          <cx:pt idx="9776">1017</cx:pt>
          <cx:pt idx="9777">850</cx:pt>
          <cx:pt idx="9778">631</cx:pt>
          <cx:pt idx="9779">2338</cx:pt>
          <cx:pt idx="9780">333</cx:pt>
          <cx:pt idx="9781">330</cx:pt>
          <cx:pt idx="9782">265</cx:pt>
          <cx:pt idx="9783">643</cx:pt>
          <cx:pt idx="9784">427</cx:pt>
          <cx:pt idx="9785">405</cx:pt>
          <cx:pt idx="9786">254</cx:pt>
          <cx:pt idx="9787">277</cx:pt>
          <cx:pt idx="9788">341</cx:pt>
          <cx:pt idx="9789">291</cx:pt>
          <cx:pt idx="9790">486</cx:pt>
          <cx:pt idx="9791">513</cx:pt>
          <cx:pt idx="9792">399</cx:pt>
          <cx:pt idx="9793">694</cx:pt>
          <cx:pt idx="9794">815</cx:pt>
          <cx:pt idx="9795">483</cx:pt>
          <cx:pt idx="9796">249</cx:pt>
          <cx:pt idx="9797">416</cx:pt>
          <cx:pt idx="9798">288</cx:pt>
          <cx:pt idx="9799">566</cx:pt>
          <cx:pt idx="9800">726</cx:pt>
          <cx:pt idx="9801">490</cx:pt>
          <cx:pt idx="9802">743</cx:pt>
          <cx:pt idx="9803">719</cx:pt>
          <cx:pt idx="9804">760</cx:pt>
          <cx:pt idx="9805">1032</cx:pt>
          <cx:pt idx="9806">878</cx:pt>
          <cx:pt idx="9807">798</cx:pt>
          <cx:pt idx="9808">1063</cx:pt>
          <cx:pt idx="9809">2298</cx:pt>
          <cx:pt idx="9810">1565</cx:pt>
          <cx:pt idx="9811">1615</cx:pt>
          <cx:pt idx="9812">2396</cx:pt>
          <cx:pt idx="9813">1655</cx:pt>
          <cx:pt idx="9814">1677</cx:pt>
          <cx:pt idx="9815">1726</cx:pt>
          <cx:pt idx="9816">2368</cx:pt>
          <cx:pt idx="9817">2160</cx:pt>
          <cx:pt idx="9818">1780</cx:pt>
          <cx:pt idx="9819">1667</cx:pt>
          <cx:pt idx="9820">1571</cx:pt>
          <cx:pt idx="9821">2031</cx:pt>
          <cx:pt idx="9822">1969</cx:pt>
          <cx:pt idx="9823">1518</cx:pt>
          <cx:pt idx="9824">1770</cx:pt>
          <cx:pt idx="9825">2028</cx:pt>
          <cx:pt idx="9826">2616</cx:pt>
          <cx:pt idx="9827">2327</cx:pt>
          <cx:pt idx="9828">1768</cx:pt>
          <cx:pt idx="9829">3411</cx:pt>
          <cx:pt idx="9830">2145</cx:pt>
          <cx:pt idx="9831">2150</cx:pt>
          <cx:pt idx="9832">2961</cx:pt>
          <cx:pt idx="9833">5009</cx:pt>
          <cx:pt idx="9834">2783</cx:pt>
          <cx:pt idx="9835">2924</cx:pt>
          <cx:pt idx="9836">3154</cx:pt>
          <cx:pt idx="9837">179</cx:pt>
          <cx:pt idx="9838">2707</cx:pt>
          <cx:pt idx="9839">15792</cx:pt>
          <cx:pt idx="9840">2738</cx:pt>
          <cx:pt idx="9841">2195</cx:pt>
          <cx:pt idx="9842">857</cx:pt>
          <cx:pt idx="9843">65</cx:pt>
          <cx:pt idx="9844">1165678</cx:pt>
          <cx:pt idx="9845">17038</cx:pt>
          <cx:pt idx="9846">1282</cx:pt>
          <cx:pt idx="9847">261560</cx:pt>
          <cx:pt idx="9848">67375</cx:pt>
          <cx:pt idx="9849">9886</cx:pt>
          <cx:pt idx="9850">20648</cx:pt>
          <cx:pt idx="9851">24013</cx:pt>
          <cx:pt idx="9852">595</cx:pt>
          <cx:pt idx="9853">592</cx:pt>
          <cx:pt idx="9854">1385</cx:pt>
          <cx:pt idx="9855">1782</cx:pt>
          <cx:pt idx="9856">1942</cx:pt>
          <cx:pt idx="9857">1386</cx:pt>
          <cx:pt idx="9858">375</cx:pt>
          <cx:pt idx="9859">1078</cx:pt>
          <cx:pt idx="9860">1095</cx:pt>
          <cx:pt idx="9861">1284</cx:pt>
          <cx:pt idx="9862">539</cx:pt>
          <cx:pt idx="9863">1195</cx:pt>
          <cx:pt idx="9864">235</cx:pt>
          <cx:pt idx="9865">3235</cx:pt>
          <cx:pt idx="9866">318</cx:pt>
          <cx:pt idx="9867">336</cx:pt>
          <cx:pt idx="9868">254</cx:pt>
          <cx:pt idx="9869">251</cx:pt>
          <cx:pt idx="9870">432</cx:pt>
          <cx:pt idx="9871">526</cx:pt>
          <cx:pt idx="9872">234</cx:pt>
          <cx:pt idx="9873">300</cx:pt>
          <cx:pt idx="9874">284</cx:pt>
          <cx:pt idx="9875">285</cx:pt>
          <cx:pt idx="9876">418</cx:pt>
          <cx:pt idx="9877">743</cx:pt>
          <cx:pt idx="9878">344</cx:pt>
          <cx:pt idx="9879">584</cx:pt>
          <cx:pt idx="9880">587</cx:pt>
          <cx:pt idx="9881">334</cx:pt>
          <cx:pt idx="9882">341</cx:pt>
          <cx:pt idx="9883">505</cx:pt>
          <cx:pt idx="9884">677</cx:pt>
          <cx:pt idx="9885">591</cx:pt>
          <cx:pt idx="9886">309</cx:pt>
          <cx:pt idx="9887">620</cx:pt>
          <cx:pt idx="9888">532</cx:pt>
          <cx:pt idx="9889">1105</cx:pt>
          <cx:pt idx="9890">663</cx:pt>
          <cx:pt idx="9891">592</cx:pt>
          <cx:pt idx="9892">1671</cx:pt>
          <cx:pt idx="9893">858</cx:pt>
          <cx:pt idx="9894">904</cx:pt>
          <cx:pt idx="9895">2384</cx:pt>
          <cx:pt idx="9896">2012</cx:pt>
          <cx:pt idx="9897">1290</cx:pt>
          <cx:pt idx="9898">1311</cx:pt>
          <cx:pt idx="9899">2023</cx:pt>
          <cx:pt idx="9900">1832</cx:pt>
          <cx:pt idx="9901">1014</cx:pt>
          <cx:pt idx="9902">846</cx:pt>
          <cx:pt idx="9903">1489</cx:pt>
          <cx:pt idx="9904">1403</cx:pt>
          <cx:pt idx="9905">1356</cx:pt>
          <cx:pt idx="9906">1448</cx:pt>
          <cx:pt idx="9907">2472</cx:pt>
          <cx:pt idx="9908">1906</cx:pt>
          <cx:pt idx="9909">1252</cx:pt>
          <cx:pt idx="9910">2036</cx:pt>
          <cx:pt idx="9911">1341</cx:pt>
          <cx:pt idx="9912">1196</cx:pt>
          <cx:pt idx="9913">2071</cx:pt>
          <cx:pt idx="9914">2187</cx:pt>
          <cx:pt idx="9915">1345</cx:pt>
          <cx:pt idx="9916">2290</cx:pt>
          <cx:pt idx="9917">1208</cx:pt>
          <cx:pt idx="9918">1467</cx:pt>
          <cx:pt idx="9919">2361</cx:pt>
          <cx:pt idx="9920">646</cx:pt>
          <cx:pt idx="9921">441</cx:pt>
          <cx:pt idx="9922">1041</cx:pt>
          <cx:pt idx="9923">1630</cx:pt>
          <cx:pt idx="9924">224</cx:pt>
          <cx:pt idx="9925">393</cx:pt>
          <cx:pt idx="9926">13030</cx:pt>
          <cx:pt idx="9927">22172</cx:pt>
          <cx:pt idx="9928">13636</cx:pt>
          <cx:pt idx="9929">4184</cx:pt>
          <cx:pt idx="9930">99309</cx:pt>
          <cx:pt idx="9931">209</cx:pt>
          <cx:pt idx="9932">2102</cx:pt>
          <cx:pt idx="9933">31132</cx:pt>
          <cx:pt idx="9934">1178</cx:pt>
          <cx:pt idx="9935">1978</cx:pt>
          <cx:pt idx="9936">1042</cx:pt>
          <cx:pt idx="9937">20806</cx:pt>
          <cx:pt idx="9938">1278</cx:pt>
          <cx:pt idx="9939">29932</cx:pt>
          <cx:pt idx="9940">55</cx:pt>
          <cx:pt idx="9941">15696</cx:pt>
          <cx:pt idx="9942">4792</cx:pt>
          <cx:pt idx="9943">58058</cx:pt>
          <cx:pt idx="9944">65087</cx:pt>
          <cx:pt idx="9945">555</cx:pt>
          <cx:pt idx="9946">482</cx:pt>
          <cx:pt idx="9947">22123</cx:pt>
          <cx:pt idx="9948">381672</cx:pt>
          <cx:pt idx="9949">31129</cx:pt>
          <cx:pt idx="9950">4073</cx:pt>
          <cx:pt idx="9951">6935</cx:pt>
          <cx:pt idx="9952">1511</cx:pt>
          <cx:pt idx="9953">7896</cx:pt>
          <cx:pt idx="9954">5017</cx:pt>
          <cx:pt idx="9955">3846</cx:pt>
          <cx:pt idx="9956">1563</cx:pt>
          <cx:pt idx="9957">9625</cx:pt>
          <cx:pt idx="9958">2767</cx:pt>
          <cx:pt idx="9959">1687</cx:pt>
          <cx:pt idx="9960">318</cx:pt>
          <cx:pt idx="9961">1476</cx:pt>
          <cx:pt idx="9962">1387</cx:pt>
          <cx:pt idx="9963">356</cx:pt>
          <cx:pt idx="9964">925</cx:pt>
          <cx:pt idx="9965">775</cx:pt>
          <cx:pt idx="9966">210</cx:pt>
          <cx:pt idx="9967">51392</cx:pt>
          <cx:pt idx="9968">3691</cx:pt>
          <cx:pt idx="9969">68894</cx:pt>
          <cx:pt idx="9970">3375</cx:pt>
          <cx:pt idx="9971">7358</cx:pt>
          <cx:pt idx="9972">143</cx:pt>
          <cx:pt idx="9973">26713</cx:pt>
          <cx:pt idx="9974">33091</cx:pt>
          <cx:pt idx="9975">155864</cx:pt>
          <cx:pt idx="9976">1038</cx:pt>
          <cx:pt idx="9977">48383</cx:pt>
          <cx:pt idx="9978">37051</cx:pt>
          <cx:pt idx="9979">11506</cx:pt>
          <cx:pt idx="9980">45</cx:pt>
          <cx:pt idx="9981">377</cx:pt>
          <cx:pt idx="9982">29</cx:pt>
          <cx:pt idx="9983">146</cx:pt>
          <cx:pt idx="9984">103</cx:pt>
          <cx:pt idx="9985">549</cx:pt>
          <cx:pt idx="9986">1508</cx:pt>
          <cx:pt idx="9987">130</cx:pt>
          <cx:pt idx="9988">63</cx:pt>
          <cx:pt idx="9989">235</cx:pt>
          <cx:pt idx="9990">96</cx:pt>
          <cx:pt idx="9991">267</cx:pt>
          <cx:pt idx="9992">130</cx:pt>
          <cx:pt idx="9993">658</cx:pt>
          <cx:pt idx="9994">90</cx:pt>
          <cx:pt idx="9995">447</cx:pt>
          <cx:pt idx="9996">90</cx:pt>
          <cx:pt idx="9997">558840</cx:pt>
          <cx:pt idx="9998">4624</cx:pt>
          <cx:pt idx="9999">11454</cx:pt>
          <cx:pt idx="10000">2174</cx:pt>
          <cx:pt idx="10001">9658</cx:pt>
          <cx:pt idx="10002">851</cx:pt>
          <cx:pt idx="10003">1576</cx:pt>
          <cx:pt idx="10004">2184</cx:pt>
          <cx:pt idx="10005">4749</cx:pt>
          <cx:pt idx="10006">4303</cx:pt>
          <cx:pt idx="10007">3624</cx:pt>
          <cx:pt idx="10008">4627</cx:pt>
          <cx:pt idx="10009">1070</cx:pt>
          <cx:pt idx="10010">13210</cx:pt>
          <cx:pt idx="10011">3229</cx:pt>
          <cx:pt idx="10012">7748</cx:pt>
          <cx:pt idx="10013">2834</cx:pt>
          <cx:pt idx="10014">5965</cx:pt>
          <cx:pt idx="10015">3126</cx:pt>
          <cx:pt idx="10016">5003</cx:pt>
          <cx:pt idx="10017">1995</cx:pt>
          <cx:pt idx="10018">5470</cx:pt>
          <cx:pt idx="10019">2023</cx:pt>
          <cx:pt idx="10020">10586</cx:pt>
          <cx:pt idx="10021">816</cx:pt>
          <cx:pt idx="10022">5873</cx:pt>
          <cx:pt idx="10023">12817</cx:pt>
          <cx:pt idx="10024">12780</cx:pt>
          <cx:pt idx="10025">932</cx:pt>
          <cx:pt idx="10026">29742</cx:pt>
          <cx:pt idx="10027">1031</cx:pt>
          <cx:pt idx="10028">1167</cx:pt>
          <cx:pt idx="10029">906</cx:pt>
          <cx:pt idx="10030">1213</cx:pt>
          <cx:pt idx="10031">0</cx:pt>
          <cx:pt idx="10032">2335</cx:pt>
          <cx:pt idx="10033">650</cx:pt>
          <cx:pt idx="10034">2352</cx:pt>
          <cx:pt idx="10035">1212</cx:pt>
          <cx:pt idx="10036">990</cx:pt>
          <cx:pt idx="10037">40</cx:pt>
          <cx:pt idx="10038">15676</cx:pt>
          <cx:pt idx="10039">694</cx:pt>
          <cx:pt idx="10040">989</cx:pt>
          <cx:pt idx="10041">594</cx:pt>
          <cx:pt idx="10042">1334</cx:pt>
          <cx:pt idx="10043">3096</cx:pt>
          <cx:pt idx="10044">1281</cx:pt>
          <cx:pt idx="10045">415</cx:pt>
          <cx:pt idx="10046">152</cx:pt>
          <cx:pt idx="10047">547</cx:pt>
          <cx:pt idx="10048">7193</cx:pt>
          <cx:pt idx="10049">21559</cx:pt>
          <cx:pt idx="10050">2351</cx:pt>
          <cx:pt idx="10051">694</cx:pt>
          <cx:pt idx="10052">526584</cx:pt>
          <cx:pt idx="10053">558</cx:pt>
          <cx:pt idx="10054">2898</cx:pt>
          <cx:pt idx="10055">3586</cx:pt>
          <cx:pt idx="10056">3290</cx:pt>
          <cx:pt idx="10057">2946</cx:pt>
          <cx:pt idx="10058">3623</cx:pt>
          <cx:pt idx="10059">3081</cx:pt>
          <cx:pt idx="10060">384</cx:pt>
          <cx:pt idx="10061">4923</cx:pt>
          <cx:pt idx="10062">2555</cx:pt>
          <cx:pt idx="10063">3078</cx:pt>
          <cx:pt idx="10064">3508</cx:pt>
          <cx:pt idx="10065">3442</cx:pt>
          <cx:pt idx="10066">4596</cx:pt>
          <cx:pt idx="10067">3641</cx:pt>
          <cx:pt idx="10068">4104</cx:pt>
          <cx:pt idx="10069">3202</cx:pt>
          <cx:pt idx="10070">2798</cx:pt>
          <cx:pt idx="10071">4447</cx:pt>
          <cx:pt idx="10072">1120</cx:pt>
          <cx:pt idx="10073">3631</cx:pt>
          <cx:pt idx="10074">3422</cx:pt>
          <cx:pt idx="10075">4428</cx:pt>
          <cx:pt idx="10076">2929</cx:pt>
          <cx:pt idx="10077">1449</cx:pt>
          <cx:pt idx="10078">2570</cx:pt>
          <cx:pt idx="10079">3125</cx:pt>
          <cx:pt idx="10080">4643</cx:pt>
          <cx:pt idx="10081">2858</cx:pt>
          <cx:pt idx="10082">3202</cx:pt>
          <cx:pt idx="10083">2268</cx:pt>
          <cx:pt idx="10084">1817</cx:pt>
          <cx:pt idx="10085">3186</cx:pt>
          <cx:pt idx="10086">7596</cx:pt>
          <cx:pt idx="10087">5486</cx:pt>
          <cx:pt idx="10088">2324</cx:pt>
          <cx:pt idx="10089">3114</cx:pt>
          <cx:pt idx="10090">3882</cx:pt>
          <cx:pt idx="10091">4562</cx:pt>
          <cx:pt idx="10092">1770</cx:pt>
          <cx:pt idx="10093">2460</cx:pt>
          <cx:pt idx="10094">4717</cx:pt>
          <cx:pt idx="10095">4779</cx:pt>
          <cx:pt idx="10096">3293</cx:pt>
          <cx:pt idx="10097">10531</cx:pt>
          <cx:pt idx="10098">4962</cx:pt>
          <cx:pt idx="10099">3389</cx:pt>
          <cx:pt idx="10100">3333</cx:pt>
          <cx:pt idx="10101">1961</cx:pt>
          <cx:pt idx="10102">2755</cx:pt>
          <cx:pt idx="10103">3092</cx:pt>
          <cx:pt idx="10104">4320</cx:pt>
          <cx:pt idx="10105">3377</cx:pt>
          <cx:pt idx="10106">2872</cx:pt>
          <cx:pt idx="10107">3567</cx:pt>
          <cx:pt idx="10108">3105</cx:pt>
          <cx:pt idx="10109">4381</cx:pt>
          <cx:pt idx="10110">2607</cx:pt>
          <cx:pt idx="10111">3142</cx:pt>
          <cx:pt idx="10112">2852</cx:pt>
          <cx:pt idx="10113">3108</cx:pt>
          <cx:pt idx="10114">2864</cx:pt>
          <cx:pt idx="10115">2520</cx:pt>
          <cx:pt idx="10116">2585</cx:pt>
          <cx:pt idx="10117">3086</cx:pt>
          <cx:pt idx="10118">2761</cx:pt>
          <cx:pt idx="10119">6126</cx:pt>
          <cx:pt idx="10120">3639</cx:pt>
          <cx:pt idx="10121">2398</cx:pt>
          <cx:pt idx="10122">47498</cx:pt>
          <cx:pt idx="10123">9541</cx:pt>
          <cx:pt idx="10124">8381</cx:pt>
          <cx:pt idx="10125">12207</cx:pt>
          <cx:pt idx="10126">69874</cx:pt>
          <cx:pt idx="10127">4325</cx:pt>
          <cx:pt idx="10128">1392</cx:pt>
          <cx:pt idx="10129">269</cx:pt>
          <cx:pt idx="10130">518</cx:pt>
          <cx:pt idx="10131">16567</cx:pt>
          <cx:pt idx="10132">349</cx:pt>
          <cx:pt idx="10133">1837</cx:pt>
          <cx:pt idx="10134">90</cx:pt>
          <cx:pt idx="10135">5049</cx:pt>
          <cx:pt idx="10136">8881</cx:pt>
          <cx:pt idx="10137">1287</cx:pt>
          <cx:pt idx="10138">3355</cx:pt>
          <cx:pt idx="10139">700</cx:pt>
          <cx:pt idx="10140">18647</cx:pt>
          <cx:pt idx="10141">1019</cx:pt>
          <cx:pt idx="10142">2489</cx:pt>
          <cx:pt idx="10143">4479</cx:pt>
          <cx:pt idx="10144">2474</cx:pt>
          <cx:pt idx="10145">3032</cx:pt>
          <cx:pt idx="10146">2324</cx:pt>
          <cx:pt idx="10147">4423</cx:pt>
          <cx:pt idx="10148">2766</cx:pt>
          <cx:pt idx="10149">2193</cx:pt>
          <cx:pt idx="10150">4115</cx:pt>
          <cx:pt idx="10151">78</cx:pt>
          <cx:pt idx="10152">3784</cx:pt>
          <cx:pt idx="10153">244</cx:pt>
          <cx:pt idx="10154">4874</cx:pt>
          <cx:pt idx="10155">18799</cx:pt>
          <cx:pt idx="10156">5798</cx:pt>
          <cx:pt idx="10157">44563</cx:pt>
          <cx:pt idx="10158">85590</cx:pt>
          <cx:pt idx="10159">4443</cx:pt>
          <cx:pt idx="10160">23610</cx:pt>
          <cx:pt idx="10161">53015</cx:pt>
          <cx:pt idx="10162">6050</cx:pt>
          <cx:pt idx="10163">1378</cx:pt>
          <cx:pt idx="10164">11375</cx:pt>
          <cx:pt idx="10165">7227</cx:pt>
          <cx:pt idx="10166">9509</cx:pt>
          <cx:pt idx="10167">6995</cx:pt>
          <cx:pt idx="10168">13145</cx:pt>
          <cx:pt idx="10169">4405</cx:pt>
          <cx:pt idx="10170">7593</cx:pt>
          <cx:pt idx="10171">3519</cx:pt>
          <cx:pt idx="10172">8717</cx:pt>
          <cx:pt idx="10173">9783</cx:pt>
          <cx:pt idx="10174">7998</cx:pt>
          <cx:pt idx="10175">6016</cx:pt>
          <cx:pt idx="10176">1567</cx:pt>
          <cx:pt idx="10177">14604</cx:pt>
          <cx:pt idx="10178">12616</cx:pt>
          <cx:pt idx="10179">10598</cx:pt>
          <cx:pt idx="10180">10526</cx:pt>
          <cx:pt idx="10181">14752</cx:pt>
          <cx:pt idx="10182">22534</cx:pt>
          <cx:pt idx="10183">7210</cx:pt>
          <cx:pt idx="10184">10837</cx:pt>
          <cx:pt idx="10185">13001</cx:pt>
          <cx:pt idx="10186">11041</cx:pt>
          <cx:pt idx="10187">11064</cx:pt>
          <cx:pt idx="10188">947</cx:pt>
          <cx:pt idx="10189">355</cx:pt>
          <cx:pt idx="10190">1607</cx:pt>
          <cx:pt idx="10191">552</cx:pt>
          <cx:pt idx="10192">2911</cx:pt>
          <cx:pt idx="10193">2341</cx:pt>
          <cx:pt idx="10194">2602</cx:pt>
          <cx:pt idx="10195">7833</cx:pt>
          <cx:pt idx="10196">33509</cx:pt>
          <cx:pt idx="10197">4373</cx:pt>
          <cx:pt idx="10198">2134</cx:pt>
          <cx:pt idx="10199">3394</cx:pt>
          <cx:pt idx="10200">1696</cx:pt>
          <cx:pt idx="10201">1193</cx:pt>
          <cx:pt idx="10202">103614</cx:pt>
          <cx:pt idx="10203">24886</cx:pt>
          <cx:pt idx="10204">708</cx:pt>
          <cx:pt idx="10205">9180</cx:pt>
          <cx:pt idx="10206">3361</cx:pt>
          <cx:pt idx="10207">7076</cx:pt>
          <cx:pt idx="10208">7452</cx:pt>
          <cx:pt idx="10209">115178</cx:pt>
          <cx:pt idx="10210">6011</cx:pt>
          <cx:pt idx="10211">17554</cx:pt>
          <cx:pt idx="10212">2832</cx:pt>
          <cx:pt idx="10213">1402</cx:pt>
          <cx:pt idx="10214">1492</cx:pt>
          <cx:pt idx="10215">2172</cx:pt>
          <cx:pt idx="10216">2259</cx:pt>
          <cx:pt idx="10217">2016</cx:pt>
          <cx:pt idx="10218">1987</cx:pt>
          <cx:pt idx="10219">2842</cx:pt>
          <cx:pt idx="10220">2443</cx:pt>
          <cx:pt idx="10221">2260</cx:pt>
          <cx:pt idx="10222">2191</cx:pt>
          <cx:pt idx="10223">1709</cx:pt>
          <cx:pt idx="10224">4325</cx:pt>
          <cx:pt idx="10225">2821</cx:pt>
          <cx:pt idx="10226">280</cx:pt>
          <cx:pt idx="10227">12174</cx:pt>
          <cx:pt idx="10228">17571</cx:pt>
          <cx:pt idx="10229">19164</cx:pt>
          <cx:pt idx="10230">11952</cx:pt>
          <cx:pt idx="10231">6221</cx:pt>
          <cx:pt idx="10232">12503</cx:pt>
          <cx:pt idx="10233">6848</cx:pt>
          <cx:pt idx="10234">14523</cx:pt>
          <cx:pt idx="10235">11031</cx:pt>
          <cx:pt idx="10236">61118</cx:pt>
          <cx:pt idx="10237">13269</cx:pt>
          <cx:pt idx="10238">5708</cx:pt>
          <cx:pt idx="10239">330</cx:pt>
          <cx:pt idx="10240">982</cx:pt>
          <cx:pt idx="10241">5623</cx:pt>
          <cx:pt idx="10242">5700</cx:pt>
          <cx:pt idx="10243">24895</cx:pt>
          <cx:pt idx="10244">996</cx:pt>
          <cx:pt idx="10245">6326</cx:pt>
          <cx:pt idx="10246">2105</cx:pt>
          <cx:pt idx="10247">22751</cx:pt>
          <cx:pt idx="10248">316287</cx:pt>
          <cx:pt idx="10249">45237</cx:pt>
          <cx:pt idx="10250">24354</cx:pt>
          <cx:pt idx="10251">19118</cx:pt>
          <cx:pt idx="10252">4124</cx:pt>
          <cx:pt idx="10253">2690</cx:pt>
          <cx:pt idx="10254">4930</cx:pt>
          <cx:pt idx="10255">322634</cx:pt>
          <cx:pt idx="10256">820</cx:pt>
          <cx:pt idx="10257">16744</cx:pt>
          <cx:pt idx="10258">18100</cx:pt>
          <cx:pt idx="10259">12118</cx:pt>
          <cx:pt idx="10260">30651</cx:pt>
          <cx:pt idx="10261">46342</cx:pt>
          <cx:pt idx="10262">393</cx:pt>
          <cx:pt idx="10263">16034</cx:pt>
          <cx:pt idx="10264">1124</cx:pt>
          <cx:pt idx="10265">950</cx:pt>
          <cx:pt idx="10266">5466</cx:pt>
          <cx:pt idx="10267">484</cx:pt>
          <cx:pt idx="10268">3767</cx:pt>
          <cx:pt idx="10269">5250</cx:pt>
          <cx:pt idx="10270">1038</cx:pt>
          <cx:pt idx="10271">1689</cx:pt>
          <cx:pt idx="10272">5704</cx:pt>
          <cx:pt idx="10273">7594</cx:pt>
          <cx:pt idx="10274">1053</cx:pt>
          <cx:pt idx="10275">612</cx:pt>
          <cx:pt idx="10276">5486</cx:pt>
          <cx:pt idx="10277">9581</cx:pt>
          <cx:pt idx="10278">1474</cx:pt>
          <cx:pt idx="10279">2943</cx:pt>
          <cx:pt idx="10280">3326</cx:pt>
          <cx:pt idx="10281">4078</cx:pt>
          <cx:pt idx="10282">5370</cx:pt>
          <cx:pt idx="10283">256979</cx:pt>
          <cx:pt idx="10284">1606</cx:pt>
          <cx:pt idx="10285">814</cx:pt>
          <cx:pt idx="10286">0</cx:pt>
          <cx:pt idx="10287">418403</cx:pt>
          <cx:pt idx="10288">5752</cx:pt>
          <cx:pt idx="10289">3630</cx:pt>
          <cx:pt idx="10290">471</cx:pt>
          <cx:pt idx="10291">4470</cx:pt>
          <cx:pt idx="10292">289</cx:pt>
          <cx:pt idx="10293">984</cx:pt>
          <cx:pt idx="10294">1403</cx:pt>
          <cx:pt idx="10295">42469</cx:pt>
          <cx:pt idx="10296">16569</cx:pt>
          <cx:pt idx="10297">485272</cx:pt>
          <cx:pt idx="10298">24441</cx:pt>
          <cx:pt idx="10299">228464</cx:pt>
          <cx:pt idx="10300">8</cx:pt>
          <cx:pt idx="10301">3047</cx:pt>
          <cx:pt idx="10302">11267</cx:pt>
          <cx:pt idx="10303">11886</cx:pt>
          <cx:pt idx="10304">3682</cx:pt>
          <cx:pt idx="10305">17176</cx:pt>
          <cx:pt idx="10306">49</cx:pt>
          <cx:pt idx="10307">282</cx:pt>
          <cx:pt idx="10308">1780</cx:pt>
          <cx:pt idx="10309">4604</cx:pt>
          <cx:pt idx="10310">2870</cx:pt>
          <cx:pt idx="10311">793</cx:pt>
          <cx:pt idx="10312">309</cx:pt>
          <cx:pt idx="10313">571</cx:pt>
          <cx:pt idx="10314">155</cx:pt>
          <cx:pt idx="10315">0</cx:pt>
          <cx:pt idx="10316">135</cx:pt>
          <cx:pt idx="10317">7767</cx:pt>
          <cx:pt idx="10318">1332</cx:pt>
          <cx:pt idx="10319">988</cx:pt>
          <cx:pt idx="10320">1151</cx:pt>
          <cx:pt idx="10321">949</cx:pt>
          <cx:pt idx="10322">1862</cx:pt>
          <cx:pt idx="10323">249</cx:pt>
          <cx:pt idx="10324">396</cx:pt>
          <cx:pt idx="10325">1067</cx:pt>
          <cx:pt idx="10326">1872</cx:pt>
          <cx:pt idx="10327">4253</cx:pt>
          <cx:pt idx="10328">18022</cx:pt>
          <cx:pt idx="10329">446</cx:pt>
          <cx:pt idx="10330">4371</cx:pt>
          <cx:pt idx="10331">856</cx:pt>
          <cx:pt idx="10332">1551</cx:pt>
          <cx:pt idx="10333">618</cx:pt>
          <cx:pt idx="10334">419</cx:pt>
          <cx:pt idx="10335">2014</cx:pt>
          <cx:pt idx="10336">82</cx:pt>
          <cx:pt idx="10337">397</cx:pt>
          <cx:pt idx="10338">798</cx:pt>
          <cx:pt idx="10339">2954</cx:pt>
          <cx:pt idx="10340">4588</cx:pt>
          <cx:pt idx="10341">1548</cx:pt>
          <cx:pt idx="10342">288</cx:pt>
          <cx:pt idx="10343">1345</cx:pt>
          <cx:pt idx="10344">464</cx:pt>
          <cx:pt idx="10345">36</cx:pt>
          <cx:pt idx="10346">150</cx:pt>
          <cx:pt idx="10347">1759</cx:pt>
          <cx:pt idx="10348">745</cx:pt>
          <cx:pt idx="10349">4243</cx:pt>
          <cx:pt idx="10350">1192</cx:pt>
          <cx:pt idx="10351">423</cx:pt>
          <cx:pt idx="10352">52</cx:pt>
          <cx:pt idx="10353">957</cx:pt>
          <cx:pt idx="10354">1627</cx:pt>
          <cx:pt idx="10355">960</cx:pt>
          <cx:pt idx="10356">3934</cx:pt>
          <cx:pt idx="10357">1231</cx:pt>
          <cx:pt idx="10358">362</cx:pt>
          <cx:pt idx="10359">1507</cx:pt>
          <cx:pt idx="10360">354</cx:pt>
          <cx:pt idx="10361">1263</cx:pt>
          <cx:pt idx="10362">267</cx:pt>
          <cx:pt idx="10363">2916</cx:pt>
          <cx:pt idx="10364">304</cx:pt>
          <cx:pt idx="10365">1702</cx:pt>
          <cx:pt idx="10366">1284</cx:pt>
          <cx:pt idx="10367">8898</cx:pt>
          <cx:pt idx="10368">992</cx:pt>
          <cx:pt idx="10369">312</cx:pt>
          <cx:pt idx="10370">8983</cx:pt>
          <cx:pt idx="10371">148</cx:pt>
          <cx:pt idx="10372">265</cx:pt>
          <cx:pt idx="10373">905</cx:pt>
          <cx:pt idx="10374">1541</cx:pt>
          <cx:pt idx="10375">0</cx:pt>
          <cx:pt idx="10376">1191</cx:pt>
          <cx:pt idx="10377">122</cx:pt>
          <cx:pt idx="10378">152</cx:pt>
          <cx:pt idx="10379">17831</cx:pt>
          <cx:pt idx="10380">1022</cx:pt>
          <cx:pt idx="10381">1216</cx:pt>
          <cx:pt idx="10382">12103</cx:pt>
          <cx:pt idx="10383">1218</cx:pt>
          <cx:pt idx="10384">3652</cx:pt>
          <cx:pt idx="10385">3894</cx:pt>
          <cx:pt idx="10386">1327</cx:pt>
          <cx:pt idx="10387">1519</cx:pt>
          <cx:pt idx="10388">978</cx:pt>
          <cx:pt idx="10389">3535</cx:pt>
          <cx:pt idx="10390">687</cx:pt>
          <cx:pt idx="10391">4767</cx:pt>
          <cx:pt idx="10392">232</cx:pt>
          <cx:pt idx="10393">32029</cx:pt>
          <cx:pt idx="10394">28812</cx:pt>
          <cx:pt idx="10395">752</cx:pt>
          <cx:pt idx="10396">4539</cx:pt>
          <cx:pt idx="10397">10621</cx:pt>
          <cx:pt idx="10398">526</cx:pt>
          <cx:pt idx="10399">18302</cx:pt>
          <cx:pt idx="10400">1256</cx:pt>
          <cx:pt idx="10401">60702</cx:pt>
          <cx:pt idx="10402">2495</cx:pt>
          <cx:pt idx="10403">903</cx:pt>
          <cx:pt idx="10404">17438</cx:pt>
          <cx:pt idx="10405">31550</cx:pt>
          <cx:pt idx="10406">37338</cx:pt>
          <cx:pt idx="10407">23743</cx:pt>
          <cx:pt idx="10408">23776</cx:pt>
          <cx:pt idx="10409">25256</cx:pt>
          <cx:pt idx="10410">32210</cx:pt>
          <cx:pt idx="10411">18204</cx:pt>
          <cx:pt idx="10412">18301</cx:pt>
          <cx:pt idx="10413">19152</cx:pt>
          <cx:pt idx="10414">13063</cx:pt>
          <cx:pt idx="10415">15063</cx:pt>
          <cx:pt idx="10416">10934</cx:pt>
          <cx:pt idx="10417">21047</cx:pt>
          <cx:pt idx="10418">18527</cx:pt>
          <cx:pt idx="10419">19893</cx:pt>
          <cx:pt idx="10420">19882</cx:pt>
          <cx:pt idx="10421">68565</cx:pt>
          <cx:pt idx="10422">29328</cx:pt>
          <cx:pt idx="10423">4567</cx:pt>
          <cx:pt idx="10424">2852</cx:pt>
          <cx:pt idx="10425">2529</cx:pt>
          <cx:pt idx="10426">221</cx:pt>
          <cx:pt idx="10427">316</cx:pt>
          <cx:pt idx="10428">281</cx:pt>
          <cx:pt idx="10429">350</cx:pt>
          <cx:pt idx="10430">379</cx:pt>
          <cx:pt idx="10431">567</cx:pt>
          <cx:pt idx="10432">642</cx:pt>
          <cx:pt idx="10433">544</cx:pt>
          <cx:pt idx="10434">83</cx:pt>
          <cx:pt idx="10435">2451</cx:pt>
          <cx:pt idx="10436">78927</cx:pt>
          <cx:pt idx="10437">4476</cx:pt>
          <cx:pt idx="10438">23674</cx:pt>
          <cx:pt idx="10439">12250</cx:pt>
          <cx:pt idx="10440">5247</cx:pt>
          <cx:pt idx="10441">2014</cx:pt>
          <cx:pt idx="10442">145804</cx:pt>
          <cx:pt idx="10443">146950</cx:pt>
          <cx:pt idx="10444">55111</cx:pt>
          <cx:pt idx="10445">16083</cx:pt>
          <cx:pt idx="10446">5036</cx:pt>
          <cx:pt idx="10447">3868</cx:pt>
          <cx:pt idx="10448">18580</cx:pt>
          <cx:pt idx="10449">5144</cx:pt>
          <cx:pt idx="10450">3083</cx:pt>
          <cx:pt idx="10451">55493</cx:pt>
          <cx:pt idx="10452">11318</cx:pt>
          <cx:pt idx="10453">2243</cx:pt>
          <cx:pt idx="10454">12263</cx:pt>
          <cx:pt idx="10455">78540</cx:pt>
          <cx:pt idx="10456">1502</cx:pt>
          <cx:pt idx="10457">1226</cx:pt>
          <cx:pt idx="10458">22562</cx:pt>
          <cx:pt idx="10459">9024</cx:pt>
          <cx:pt idx="10460">75159</cx:pt>
          <cx:pt idx="10461">18774</cx:pt>
          <cx:pt idx="10462">2821</cx:pt>
          <cx:pt idx="10463">3213</cx:pt>
          <cx:pt idx="10464">210781</cx:pt>
          <cx:pt idx="10465">438</cx:pt>
          <cx:pt idx="10466">10</cx:pt>
          <cx:pt idx="10467">21</cx:pt>
          <cx:pt idx="10468">20</cx:pt>
          <cx:pt idx="10469">22</cx:pt>
          <cx:pt idx="10470">29</cx:pt>
          <cx:pt idx="10471">46</cx:pt>
          <cx:pt idx="10472">19</cx:pt>
          <cx:pt idx="10473">28</cx:pt>
          <cx:pt idx="10474">78561</cx:pt>
          <cx:pt idx="10475">122490</cx:pt>
          <cx:pt idx="10476">259</cx:pt>
          <cx:pt idx="10477">26665</cx:pt>
          <cx:pt idx="10478">35880</cx:pt>
          <cx:pt idx="10479">5266</cx:pt>
          <cx:pt idx="10480">326389</cx:pt>
          <cx:pt idx="10481">10112</cx:pt>
          <cx:pt idx="10482">12429</cx:pt>
          <cx:pt idx="10483">5447</cx:pt>
          <cx:pt idx="10484">3574</cx:pt>
          <cx:pt idx="10485">1651</cx:pt>
          <cx:pt idx="10486">1639</cx:pt>
          <cx:pt idx="10487">7624</cx:pt>
          <cx:pt idx="10488">1764</cx:pt>
          <cx:pt idx="10489">899</cx:pt>
          <cx:pt idx="10490">285</cx:pt>
          <cx:pt idx="10491">275</cx:pt>
          <cx:pt idx="10492">855</cx:pt>
          <cx:pt idx="10493">46853</cx:pt>
          <cx:pt idx="10494">11808</cx:pt>
          <cx:pt idx="10495">14574</cx:pt>
          <cx:pt idx="10496">10099</cx:pt>
          <cx:pt idx="10497">6232</cx:pt>
          <cx:pt idx="10498">7653</cx:pt>
          <cx:pt idx="10499">11620</cx:pt>
          <cx:pt idx="10500">9835</cx:pt>
          <cx:pt idx="10501">19419</cx:pt>
          <cx:pt idx="10502">23428</cx:pt>
          <cx:pt idx="10503">6982</cx:pt>
          <cx:pt idx="10504">6328</cx:pt>
          <cx:pt idx="10505">13442</cx:pt>
          <cx:pt idx="10506">17373</cx:pt>
          <cx:pt idx="10507">7648</cx:pt>
          <cx:pt idx="10508">11702</cx:pt>
          <cx:pt idx="10509">12867</cx:pt>
          <cx:pt idx="10510">10646</cx:pt>
          <cx:pt idx="10511">5204</cx:pt>
          <cx:pt idx="10512">15974</cx:pt>
          <cx:pt idx="10513">15007</cx:pt>
          <cx:pt idx="10514">353</cx:pt>
          <cx:pt idx="10515">5610</cx:pt>
          <cx:pt idx="10516">42013</cx:pt>
          <cx:pt idx="10517">3335</cx:pt>
          <cx:pt idx="10518">2860</cx:pt>
          <cx:pt idx="10519">3430</cx:pt>
          <cx:pt idx="10520">2852</cx:pt>
          <cx:pt idx="10521">5324</cx:pt>
          <cx:pt idx="10522">4323</cx:pt>
          <cx:pt idx="10523">29444</cx:pt>
          <cx:pt idx="10524">3196</cx:pt>
          <cx:pt idx="10525">23798</cx:pt>
          <cx:pt idx="10526">2207</cx:pt>
          <cx:pt idx="10527">1878</cx:pt>
          <cx:pt idx="10528">2758</cx:pt>
          <cx:pt idx="10529">437</cx:pt>
          <cx:pt idx="10530">660</cx:pt>
          <cx:pt idx="10531">649</cx:pt>
          <cx:pt idx="10532">996</cx:pt>
          <cx:pt idx="10533">812</cx:pt>
          <cx:pt idx="10534">4518</cx:pt>
          <cx:pt idx="10535">4746</cx:pt>
          <cx:pt idx="10536">966</cx:pt>
          <cx:pt idx="10537">2409</cx:pt>
          <cx:pt idx="10538">1695</cx:pt>
          <cx:pt idx="10539">1693</cx:pt>
          <cx:pt idx="10540">1176</cx:pt>
          <cx:pt idx="10541">3532</cx:pt>
          <cx:pt idx="10542">3441</cx:pt>
          <cx:pt idx="10543">1855</cx:pt>
          <cx:pt idx="10544">1111</cx:pt>
          <cx:pt idx="10545">1403</cx:pt>
          <cx:pt idx="10546">1544</cx:pt>
          <cx:pt idx="10547">1048</cx:pt>
          <cx:pt idx="10548">2233</cx:pt>
          <cx:pt idx="10549">207</cx:pt>
          <cx:pt idx="10550">2379</cx:pt>
          <cx:pt idx="10551">115308</cx:pt>
          <cx:pt idx="10552">4259</cx:pt>
          <cx:pt idx="10553">11289</cx:pt>
          <cx:pt idx="10554">593</cx:pt>
          <cx:pt idx="10555">20106</cx:pt>
          <cx:pt idx="10556">23516</cx:pt>
          <cx:pt idx="10557">2488</cx:pt>
          <cx:pt idx="10558">85011</cx:pt>
          <cx:pt idx="10559">6570</cx:pt>
          <cx:pt idx="10560">2093</cx:pt>
          <cx:pt idx="10561">2184</cx:pt>
          <cx:pt idx="10562">3176</cx:pt>
          <cx:pt idx="10563">257</cx:pt>
          <cx:pt idx="10564">9636</cx:pt>
          <cx:pt idx="10565">23322</cx:pt>
          <cx:pt idx="10566">295</cx:pt>
          <cx:pt idx="10567">812</cx:pt>
          <cx:pt idx="10568">3721</cx:pt>
          <cx:pt idx="10569">1394</cx:pt>
          <cx:pt idx="10570">5983</cx:pt>
          <cx:pt idx="10571">3142</cx:pt>
          <cx:pt idx="10572">41540</cx:pt>
          <cx:pt idx="10573">32</cx:pt>
          <cx:pt idx="10574">76297</cx:pt>
          <cx:pt idx="10575">3995</cx:pt>
          <cx:pt idx="10576">2441</cx:pt>
          <cx:pt idx="10577">2891</cx:pt>
          <cx:pt idx="10578">5569</cx:pt>
          <cx:pt idx="10579">6145</cx:pt>
          <cx:pt idx="10580">5445</cx:pt>
          <cx:pt idx="10581">7902</cx:pt>
          <cx:pt idx="10582">5975</cx:pt>
          <cx:pt idx="10583">10081</cx:pt>
          <cx:pt idx="10584">4531</cx:pt>
          <cx:pt idx="10585">7397</cx:pt>
          <cx:pt idx="10586">10510</cx:pt>
          <cx:pt idx="10587">1874</cx:pt>
          <cx:pt idx="10588">8473</cx:pt>
          <cx:pt idx="10589">13780</cx:pt>
          <cx:pt idx="10590">3809</cx:pt>
          <cx:pt idx="10591">2626</cx:pt>
          <cx:pt idx="10592">21695</cx:pt>
          <cx:pt idx="10593">27767</cx:pt>
          <cx:pt idx="10594">11073</cx:pt>
          <cx:pt idx="10595">2609</cx:pt>
          <cx:pt idx="10596">154</cx:pt>
          <cx:pt idx="10597">481</cx:pt>
          <cx:pt idx="10598">380</cx:pt>
          <cx:pt idx="10599">711</cx:pt>
          <cx:pt idx="10600">563</cx:pt>
          <cx:pt idx="10601">227</cx:pt>
          <cx:pt idx="10602">1343</cx:pt>
          <cx:pt idx="10603">3590</cx:pt>
          <cx:pt idx="10604">1266</cx:pt>
          <cx:pt idx="10605">3641</cx:pt>
          <cx:pt idx="10606">14592</cx:pt>
          <cx:pt idx="10607">161</cx:pt>
          <cx:pt idx="10608">56</cx:pt>
          <cx:pt idx="10609">450</cx:pt>
          <cx:pt idx="10610">1355</cx:pt>
          <cx:pt idx="10611">2089</cx:pt>
          <cx:pt idx="10612">4772</cx:pt>
          <cx:pt idx="10613">10943</cx:pt>
          <cx:pt idx="10614">56914</cx:pt>
          <cx:pt idx="10615">745504</cx:pt>
          <cx:pt idx="10616">10867</cx:pt>
          <cx:pt idx="10617">1670</cx:pt>
          <cx:pt idx="10618">530</cx:pt>
          <cx:pt idx="10619">533</cx:pt>
          <cx:pt idx="10620">313</cx:pt>
          <cx:pt idx="10621">646</cx:pt>
          <cx:pt idx="10622">250</cx:pt>
          <cx:pt idx="10623">822</cx:pt>
          <cx:pt idx="10624">431</cx:pt>
          <cx:pt idx="10625">832</cx:pt>
          <cx:pt idx="10626">428</cx:pt>
          <cx:pt idx="10627">149</cx:pt>
          <cx:pt idx="10628">131</cx:pt>
          <cx:pt idx="10629">118</cx:pt>
          <cx:pt idx="10630">811</cx:pt>
          <cx:pt idx="10631">350</cx:pt>
          <cx:pt idx="10632">72</cx:pt>
          <cx:pt idx="10633">99</cx:pt>
          <cx:pt idx="10634">190</cx:pt>
          <cx:pt idx="10635">219</cx:pt>
          <cx:pt idx="10636">101</cx:pt>
          <cx:pt idx="10637">465</cx:pt>
          <cx:pt idx="10638">344</cx:pt>
          <cx:pt idx="10639">471</cx:pt>
          <cx:pt idx="10640">812</cx:pt>
          <cx:pt idx="10641">367</cx:pt>
          <cx:pt idx="10642">327</cx:pt>
          <cx:pt idx="10643">371</cx:pt>
          <cx:pt idx="10644">389</cx:pt>
          <cx:pt idx="10645">523</cx:pt>
          <cx:pt idx="10646">462</cx:pt>
          <cx:pt idx="10647">452</cx:pt>
          <cx:pt idx="10648">716</cx:pt>
          <cx:pt idx="10649">242</cx:pt>
          <cx:pt idx="10650">381</cx:pt>
          <cx:pt idx="10651">360</cx:pt>
          <cx:pt idx="10652">488</cx:pt>
          <cx:pt idx="10653">531</cx:pt>
          <cx:pt idx="10654">592</cx:pt>
          <cx:pt idx="10655">788</cx:pt>
          <cx:pt idx="10656">834</cx:pt>
          <cx:pt idx="10657">553</cx:pt>
          <cx:pt idx="10658">459</cx:pt>
          <cx:pt idx="10659">1036</cx:pt>
          <cx:pt idx="10660">281</cx:pt>
          <cx:pt idx="10661">457</cx:pt>
          <cx:pt idx="10662">433</cx:pt>
          <cx:pt idx="10663">296</cx:pt>
          <cx:pt idx="10664">416</cx:pt>
          <cx:pt idx="10665">407</cx:pt>
          <cx:pt idx="10666">871</cx:pt>
          <cx:pt idx="10667">553</cx:pt>
          <cx:pt idx="10668">574</cx:pt>
          <cx:pt idx="10669">694</cx:pt>
          <cx:pt idx="10670">668</cx:pt>
          <cx:pt idx="10671">493</cx:pt>
          <cx:pt idx="10672">712</cx:pt>
          <cx:pt idx="10673">487</cx:pt>
          <cx:pt idx="10674">521</cx:pt>
          <cx:pt idx="10675">423</cx:pt>
          <cx:pt idx="10676">590</cx:pt>
          <cx:pt idx="10677">550</cx:pt>
          <cx:pt idx="10678">61</cx:pt>
          <cx:pt idx="10679">850</cx:pt>
          <cx:pt idx="10680">364</cx:pt>
          <cx:pt idx="10681">17637</cx:pt>
          <cx:pt idx="10682">1156</cx:pt>
          <cx:pt idx="10683">355</cx:pt>
          <cx:pt idx="10684">16829</cx:pt>
          <cx:pt idx="10685">818</cx:pt>
          <cx:pt idx="10686">1596</cx:pt>
          <cx:pt idx="10687">1120</cx:pt>
          <cx:pt idx="10688">853</cx:pt>
          <cx:pt idx="10689">523</cx:pt>
          <cx:pt idx="10690">685</cx:pt>
          <cx:pt idx="10691">444</cx:pt>
          <cx:pt idx="10692">739</cx:pt>
          <cx:pt idx="10693">399</cx:pt>
          <cx:pt idx="10694">579</cx:pt>
          <cx:pt idx="10695">555</cx:pt>
          <cx:pt idx="10696">453</cx:pt>
          <cx:pt idx="10697">389</cx:pt>
          <cx:pt idx="10698">757</cx:pt>
          <cx:pt idx="10699">596</cx:pt>
          <cx:pt idx="10700">553</cx:pt>
          <cx:pt idx="10701">392</cx:pt>
          <cx:pt idx="10702">1065</cx:pt>
          <cx:pt idx="10703">478</cx:pt>
          <cx:pt idx="10704">370</cx:pt>
          <cx:pt idx="10705">481</cx:pt>
          <cx:pt idx="10706">344</cx:pt>
          <cx:pt idx="10707">982</cx:pt>
          <cx:pt idx="10708">776</cx:pt>
          <cx:pt idx="10709">765</cx:pt>
          <cx:pt idx="10710">1284</cx:pt>
          <cx:pt idx="10711">575</cx:pt>
          <cx:pt idx="10712">680</cx:pt>
          <cx:pt idx="10713">712</cx:pt>
          <cx:pt idx="10714">1156</cx:pt>
          <cx:pt idx="10715">640</cx:pt>
          <cx:pt idx="10716">332</cx:pt>
          <cx:pt idx="10717">621</cx:pt>
          <cx:pt idx="10718">620</cx:pt>
          <cx:pt idx="10719">379</cx:pt>
          <cx:pt idx="10720">863</cx:pt>
          <cx:pt idx="10721">661</cx:pt>
          <cx:pt idx="10722">651</cx:pt>
          <cx:pt idx="10723">1428</cx:pt>
          <cx:pt idx="10724">802</cx:pt>
          <cx:pt idx="10725">1452</cx:pt>
          <cx:pt idx="10726">744</cx:pt>
          <cx:pt idx="10727">931</cx:pt>
          <cx:pt idx="10728">1299</cx:pt>
          <cx:pt idx="10729">1776</cx:pt>
          <cx:pt idx="10730">1040</cx:pt>
          <cx:pt idx="10731">967</cx:pt>
          <cx:pt idx="10732">1539</cx:pt>
          <cx:pt idx="10733">1582</cx:pt>
          <cx:pt idx="10734">1260</cx:pt>
          <cx:pt idx="10735">2584</cx:pt>
          <cx:pt idx="10736">3340</cx:pt>
          <cx:pt idx="10737">1734</cx:pt>
          <cx:pt idx="10738">2841</cx:pt>
          <cx:pt idx="10739">1301</cx:pt>
          <cx:pt idx="10740">1826</cx:pt>
          <cx:pt idx="10741">6930</cx:pt>
          <cx:pt idx="10742">1414</cx:pt>
          <cx:pt idx="10743">909</cx:pt>
          <cx:pt idx="10744">905</cx:pt>
          <cx:pt idx="10745">717</cx:pt>
          <cx:pt idx="10746">2165</cx:pt>
          <cx:pt idx="10747">1787</cx:pt>
          <cx:pt idx="10748">5330</cx:pt>
          <cx:pt idx="10749">1370</cx:pt>
          <cx:pt idx="10750">1238</cx:pt>
          <cx:pt idx="10751">1774</cx:pt>
          <cx:pt idx="10752">1476</cx:pt>
          <cx:pt idx="10753">1581</cx:pt>
          <cx:pt idx="10754">1251</cx:pt>
          <cx:pt idx="10755">5409</cx:pt>
          <cx:pt idx="10756">2364</cx:pt>
          <cx:pt idx="10757">1476</cx:pt>
          <cx:pt idx="10758">1597</cx:pt>
          <cx:pt idx="10759">1342</cx:pt>
          <cx:pt idx="10760">203</cx:pt>
          <cx:pt idx="10761">443</cx:pt>
          <cx:pt idx="10762">207</cx:pt>
          <cx:pt idx="10763">623</cx:pt>
          <cx:pt idx="10764">170</cx:pt>
          <cx:pt idx="10765">532</cx:pt>
          <cx:pt idx="10766">692</cx:pt>
          <cx:pt idx="10767">248</cx:pt>
          <cx:pt idx="10768">45576</cx:pt>
          <cx:pt idx="10769">4547</cx:pt>
          <cx:pt idx="10770">19215</cx:pt>
          <cx:pt idx="10771">6779</cx:pt>
          <cx:pt idx="10772">31936</cx:pt>
          <cx:pt idx="10773">4179</cx:pt>
          <cx:pt idx="10774">2244</cx:pt>
          <cx:pt idx="10775">40043</cx:pt>
          <cx:pt idx="10776">967</cx:pt>
          <cx:pt idx="10777">986</cx:pt>
          <cx:pt idx="10778">8255</cx:pt>
          <cx:pt idx="10779">3507</cx:pt>
          <cx:pt idx="10780">3225</cx:pt>
          <cx:pt idx="10781">28554</cx:pt>
          <cx:pt idx="10782">7962</cx:pt>
          <cx:pt idx="10783">2533</cx:pt>
          <cx:pt idx="10784">3904</cx:pt>
          <cx:pt idx="10785">1182</cx:pt>
          <cx:pt idx="10786">633</cx:pt>
          <cx:pt idx="10787">215</cx:pt>
          <cx:pt idx="10788">20718</cx:pt>
          <cx:pt idx="10789">1901</cx:pt>
          <cx:pt idx="10790">4038</cx:pt>
          <cx:pt idx="10791">702</cx:pt>
          <cx:pt idx="10792">84316</cx:pt>
          <cx:pt idx="10793">172316</cx:pt>
          <cx:pt idx="10794">9529</cx:pt>
          <cx:pt idx="10795">6394</cx:pt>
          <cx:pt idx="10796">23183</cx:pt>
          <cx:pt idx="10797">4460</cx:pt>
          <cx:pt idx="10798">1571</cx:pt>
          <cx:pt idx="10799">680</cx:pt>
          <cx:pt idx="10800">668</cx:pt>
          <cx:pt idx="10801">304</cx:pt>
          <cx:pt idx="10802">2584</cx:pt>
          <cx:pt idx="10803">1941</cx:pt>
          <cx:pt idx="10804">1763</cx:pt>
          <cx:pt idx="10805">13295</cx:pt>
          <cx:pt idx="10806">1503</cx:pt>
          <cx:pt idx="10807">2859</cx:pt>
          <cx:pt idx="10808">4830</cx:pt>
          <cx:pt idx="10809">1715</cx:pt>
          <cx:pt idx="10810">2317</cx:pt>
          <cx:pt idx="10811">856</cx:pt>
          <cx:pt idx="10812">2500</cx:pt>
          <cx:pt idx="10813">2413</cx:pt>
          <cx:pt idx="10814">1754</cx:pt>
          <cx:pt idx="10815">1790</cx:pt>
          <cx:pt idx="10816">2196</cx:pt>
          <cx:pt idx="10817">2448</cx:pt>
          <cx:pt idx="10818">944</cx:pt>
          <cx:pt idx="10819">1655</cx:pt>
          <cx:pt idx="10820">81503</cx:pt>
          <cx:pt idx="10821">132</cx:pt>
          <cx:pt idx="10822">189</cx:pt>
          <cx:pt idx="10823">520</cx:pt>
          <cx:pt idx="10824">483</cx:pt>
          <cx:pt idx="10825">455</cx:pt>
          <cx:pt idx="10826">527</cx:pt>
          <cx:pt idx="10827">454</cx:pt>
          <cx:pt idx="10828">617</cx:pt>
          <cx:pt idx="10829">547</cx:pt>
          <cx:pt idx="10830">589</cx:pt>
          <cx:pt idx="10831">824</cx:pt>
          <cx:pt idx="10832">319</cx:pt>
          <cx:pt idx="10833">317762</cx:pt>
          <cx:pt idx="10834">25690</cx:pt>
          <cx:pt idx="10835">3371</cx:pt>
          <cx:pt idx="10836">87658</cx:pt>
          <cx:pt idx="10837">681</cx:pt>
          <cx:pt idx="10838">768</cx:pt>
          <cx:pt idx="10839">16561</cx:pt>
          <cx:pt idx="10840">1955</cx:pt>
          <cx:pt idx="10841">36868</cx:pt>
          <cx:pt idx="10842">122713</cx:pt>
          <cx:pt idx="10843">1807304</cx:pt>
          <cx:pt idx="10844">1951294</cx:pt>
          <cx:pt idx="10845">47170</cx:pt>
          <cx:pt idx="10846">2661</cx:pt>
          <cx:pt idx="10847">801</cx:pt>
          <cx:pt idx="10848">267</cx:pt>
          <cx:pt idx="10849">5049</cx:pt>
          <cx:pt idx="10850">9561</cx:pt>
          <cx:pt idx="10851">8685</cx:pt>
          <cx:pt idx="10852">8219</cx:pt>
          <cx:pt idx="10853">5369</cx:pt>
          <cx:pt idx="10854">5547</cx:pt>
          <cx:pt idx="10855">17199</cx:pt>
          <cx:pt idx="10856">1177</cx:pt>
          <cx:pt idx="10857">13192</cx:pt>
          <cx:pt idx="10858">13354</cx:pt>
          <cx:pt idx="10859">13137</cx:pt>
          <cx:pt idx="10860">1190</cx:pt>
          <cx:pt idx="10861">9011</cx:pt>
          <cx:pt idx="10862">31108</cx:pt>
          <cx:pt idx="10863">38877</cx:pt>
          <cx:pt idx="10864">48104</cx:pt>
          <cx:pt idx="10865">37556</cx:pt>
          <cx:pt idx="10866">33599</cx:pt>
          <cx:pt idx="10867">44453</cx:pt>
          <cx:pt idx="10868">29170</cx:pt>
          <cx:pt idx="10869">43651</cx:pt>
          <cx:pt idx="10870">61082</cx:pt>
          <cx:pt idx="10871">39048</cx:pt>
          <cx:pt idx="10872">33378</cx:pt>
          <cx:pt idx="10873">44324</cx:pt>
          <cx:pt idx="10874">38208</cx:pt>
          <cx:pt idx="10875">29937</cx:pt>
          <cx:pt idx="10876">30625</cx:pt>
          <cx:pt idx="10877">26747</cx:pt>
          <cx:pt idx="10878">37013</cx:pt>
          <cx:pt idx="10879">27577</cx:pt>
          <cx:pt idx="10880">22249</cx:pt>
          <cx:pt idx="10881">33693</cx:pt>
          <cx:pt idx="10882">25324</cx:pt>
          <cx:pt idx="10883">29147</cx:pt>
          <cx:pt idx="10884">27374</cx:pt>
          <cx:pt idx="10885">26151</cx:pt>
          <cx:pt idx="10886">23172</cx:pt>
          <cx:pt idx="10887">28612</cx:pt>
          <cx:pt idx="10888">28074</cx:pt>
          <cx:pt idx="10889">27194</cx:pt>
          <cx:pt idx="10890">25007</cx:pt>
          <cx:pt idx="10891">30326</cx:pt>
          <cx:pt idx="10892">27859</cx:pt>
          <cx:pt idx="10893">26469</cx:pt>
          <cx:pt idx="10894">31789</cx:pt>
          <cx:pt idx="10895">64215</cx:pt>
          <cx:pt idx="10896">30799</cx:pt>
          <cx:pt idx="10897">36310</cx:pt>
          <cx:pt idx="10898">29373</cx:pt>
          <cx:pt idx="10899">22671</cx:pt>
          <cx:pt idx="10900">34725</cx:pt>
          <cx:pt idx="10901">35957</cx:pt>
          <cx:pt idx="10902">26437</cx:pt>
          <cx:pt idx="10903">30075</cx:pt>
          <cx:pt idx="10904">36833</cx:pt>
          <cx:pt idx="10905">55887</cx:pt>
          <cx:pt idx="10906">32138</cx:pt>
          <cx:pt idx="10907">27903</cx:pt>
          <cx:pt idx="10908">30390</cx:pt>
          <cx:pt idx="10909">26746</cx:pt>
          <cx:pt idx="10910">30114</cx:pt>
          <cx:pt idx="10911">31616</cx:pt>
          <cx:pt idx="10912">31522</cx:pt>
          <cx:pt idx="10913">26516</cx:pt>
          <cx:pt idx="10914">27959</cx:pt>
          <cx:pt idx="10915">7336</cx:pt>
          <cx:pt idx="10916">5018</cx:pt>
          <cx:pt idx="10917">5980</cx:pt>
          <cx:pt idx="10918">5090</cx:pt>
          <cx:pt idx="10919">497</cx:pt>
          <cx:pt idx="10920">25372</cx:pt>
          <cx:pt idx="10921">89125</cx:pt>
          <cx:pt idx="10922">8602</cx:pt>
          <cx:pt idx="10923">7585</cx:pt>
          <cx:pt idx="10924">633</cx:pt>
          <cx:pt idx="10925">434</cx:pt>
          <cx:pt idx="10926">5843</cx:pt>
          <cx:pt idx="10927">4359</cx:pt>
          <cx:pt idx="10928">33722</cx:pt>
          <cx:pt idx="10929">11256</cx:pt>
          <cx:pt idx="10930">80602</cx:pt>
          <cx:pt idx="10931">10596</cx:pt>
          <cx:pt idx="10932">3160</cx:pt>
          <cx:pt idx="10933">31</cx:pt>
          <cx:pt idx="10934">133</cx:pt>
          <cx:pt idx="10935">1053</cx:pt>
          <cx:pt idx="10936">111</cx:pt>
          <cx:pt idx="10937">657</cx:pt>
          <cx:pt idx="10938">13694</cx:pt>
          <cx:pt idx="10939">33920</cx:pt>
          <cx:pt idx="10940">82399</cx:pt>
          <cx:pt idx="10941">1568</cx:pt>
          <cx:pt idx="10942">40360</cx:pt>
          <cx:pt idx="10943">38964</cx:pt>
          <cx:pt idx="10944">13826</cx:pt>
          <cx:pt idx="10945">13747</cx:pt>
          <cx:pt idx="10946">4463</cx:pt>
          <cx:pt idx="10947">1247</cx:pt>
          <cx:pt idx="10948">3589</cx:pt>
          <cx:pt idx="10949">438</cx:pt>
          <cx:pt idx="10950">2254</cx:pt>
          <cx:pt idx="10951">2248</cx:pt>
          <cx:pt idx="10952">1161</cx:pt>
          <cx:pt idx="10953">2529</cx:pt>
          <cx:pt idx="10954">2139</cx:pt>
          <cx:pt idx="10955">2961</cx:pt>
          <cx:pt idx="10956">13454</cx:pt>
          <cx:pt idx="10957">8222</cx:pt>
          <cx:pt idx="10958">0</cx:pt>
          <cx:pt idx="10959">19352</cx:pt>
          <cx:pt idx="10960">4010</cx:pt>
          <cx:pt idx="10961">36880</cx:pt>
          <cx:pt idx="10962">23149</cx:pt>
          <cx:pt idx="10963">69462</cx:pt>
          <cx:pt idx="10964">15057</cx:pt>
          <cx:pt idx="10965">14652</cx:pt>
          <cx:pt idx="10966">1993</cx:pt>
          <cx:pt idx="10967">35599</cx:pt>
          <cx:pt idx="10968">106518</cx:pt>
          <cx:pt idx="10969">19767</cx:pt>
          <cx:pt idx="10970">65133</cx:pt>
          <cx:pt idx="10971">4321</cx:pt>
          <cx:pt idx="10972">531961</cx:pt>
          <cx:pt idx="10973">5409</cx:pt>
          <cx:pt idx="10974">3421</cx:pt>
          <cx:pt idx="10975">15249</cx:pt>
          <cx:pt idx="10976">4688</cx:pt>
          <cx:pt idx="10977">2474</cx:pt>
          <cx:pt idx="10978">3977</cx:pt>
          <cx:pt idx="10979">5829</cx:pt>
          <cx:pt idx="10980">9853</cx:pt>
          <cx:pt idx="10981">2168</cx:pt>
          <cx:pt idx="10982">2075</cx:pt>
          <cx:pt idx="10983">736</cx:pt>
          <cx:pt idx="10984">673</cx:pt>
          <cx:pt idx="10985">3842</cx:pt>
          <cx:pt idx="10986">51576</cx:pt>
          <cx:pt idx="10987">6754</cx:pt>
          <cx:pt idx="10988">7609</cx:pt>
          <cx:pt idx="10989">108379</cx:pt>
          <cx:pt idx="10990">449</cx:pt>
          <cx:pt idx="10991">853</cx:pt>
          <cx:pt idx="10992">1320</cx:pt>
          <cx:pt idx="10993">33348</cx:pt>
          <cx:pt idx="10994">67973</cx:pt>
          <cx:pt idx="10995">389</cx:pt>
          <cx:pt idx="10996">702</cx:pt>
          <cx:pt idx="10997">7951</cx:pt>
          <cx:pt idx="10998">315345</cx:pt>
          <cx:pt idx="10999">451</cx:pt>
          <cx:pt idx="11000">29637</cx:pt>
          <cx:pt idx="11001">40241</cx:pt>
          <cx:pt idx="11002">1266</cx:pt>
          <cx:pt idx="11003">8885</cx:pt>
          <cx:pt idx="11004">36522</cx:pt>
          <cx:pt idx="11005">122072</cx:pt>
          <cx:pt idx="11006">1110</cx:pt>
          <cx:pt idx="11007">43383</cx:pt>
          <cx:pt idx="11008">15777</cx:pt>
          <cx:pt idx="11009">1382</cx:pt>
          <cx:pt idx="11010">677</cx:pt>
          <cx:pt idx="11011">491</cx:pt>
          <cx:pt idx="11012">193</cx:pt>
          <cx:pt idx="11013">7570</cx:pt>
          <cx:pt idx="11014">1151</cx:pt>
          <cx:pt idx="11015">18958</cx:pt>
          <cx:pt idx="11016">223476</cx:pt>
          <cx:pt idx="11017">81838</cx:pt>
          <cx:pt idx="11018">8279</cx:pt>
          <cx:pt idx="11019">280775</cx:pt>
          <cx:pt idx="11020">175129</cx:pt>
          <cx:pt idx="11021">465692</cx:pt>
          <cx:pt idx="11022">341213</cx:pt>
          <cx:pt idx="11023">213651</cx:pt>
          <cx:pt idx="11024">2172</cx:pt>
          <cx:pt idx="11025">3423</cx:pt>
          <cx:pt idx="11026">61010</cx:pt>
          <cx:pt idx="11027">18942</cx:pt>
          <cx:pt idx="11028">7327</cx:pt>
          <cx:pt idx="11029">2609</cx:pt>
          <cx:pt idx="11030">539</cx:pt>
          <cx:pt idx="11031">45651</cx:pt>
          <cx:pt idx="11032">45306</cx:pt>
          <cx:pt idx="11033">43675</cx:pt>
          <cx:pt idx="11034">1824</cx:pt>
          <cx:pt idx="11035">88323</cx:pt>
          <cx:pt idx="11036">16518</cx:pt>
          <cx:pt idx="11037">8549</cx:pt>
          <cx:pt idx="11038">1265</cx:pt>
          <cx:pt idx="11039">2534</cx:pt>
          <cx:pt idx="11040">3023</cx:pt>
          <cx:pt idx="11041">1903</cx:pt>
          <cx:pt idx="11042">1660</cx:pt>
          <cx:pt idx="11043">5130</cx:pt>
          <cx:pt idx="11044">4513</cx:pt>
          <cx:pt idx="11045">1838</cx:pt>
          <cx:pt idx="11046">4542</cx:pt>
          <cx:pt idx="11047">1810</cx:pt>
          <cx:pt idx="11048">3532</cx:pt>
          <cx:pt idx="11049">1355</cx:pt>
          <cx:pt idx="11050">1088</cx:pt>
          <cx:pt idx="11051">5587</cx:pt>
          <cx:pt idx="11052">2781</cx:pt>
          <cx:pt idx="11053">231768</cx:pt>
          <cx:pt idx="11054">9660</cx:pt>
          <cx:pt idx="11055">6874</cx:pt>
          <cx:pt idx="11056">63171</cx:pt>
          <cx:pt idx="11057">20167</cx:pt>
          <cx:pt idx="11058">15166</cx:pt>
          <cx:pt idx="11059">433</cx:pt>
          <cx:pt idx="11060">248</cx:pt>
          <cx:pt idx="11061">490</cx:pt>
          <cx:pt idx="11062">4847</cx:pt>
          <cx:pt idx="11063">337991</cx:pt>
          <cx:pt idx="11064">57946</cx:pt>
          <cx:pt idx="11065">47410</cx:pt>
          <cx:pt idx="11066">12167</cx:pt>
          <cx:pt idx="11067">14152</cx:pt>
          <cx:pt idx="11068">75152</cx:pt>
          <cx:pt idx="11069">143436</cx:pt>
          <cx:pt idx="11070">36786</cx:pt>
          <cx:pt idx="11071">77166</cx:pt>
          <cx:pt idx="11072">12394</cx:pt>
          <cx:pt idx="11073">200120</cx:pt>
          <cx:pt idx="11074">1290</cx:pt>
          <cx:pt idx="11075">21914</cx:pt>
          <cx:pt idx="11076">68828</cx:pt>
          <cx:pt idx="11077">1387</cx:pt>
          <cx:pt idx="11078">166794</cx:pt>
          <cx:pt idx="11079">3806</cx:pt>
          <cx:pt idx="11080">87765</cx:pt>
          <cx:pt idx="11081">47056</cx:pt>
          <cx:pt idx="11082">230972</cx:pt>
          <cx:pt idx="11083">32361</cx:pt>
          <cx:pt idx="11084">7183</cx:pt>
          <cx:pt idx="11085">21773</cx:pt>
          <cx:pt idx="11086">15428</cx:pt>
          <cx:pt idx="11087">30995</cx:pt>
          <cx:pt idx="11088">81559</cx:pt>
          <cx:pt idx="11089">326175</cx:pt>
          <cx:pt idx="11090">68091</cx:pt>
          <cx:pt idx="11091">47047</cx:pt>
          <cx:pt idx="11092">57832</cx:pt>
          <cx:pt idx="11093">236</cx:pt>
          <cx:pt idx="11094">144752</cx:pt>
          <cx:pt idx="11095">30320</cx:pt>
          <cx:pt idx="11096">206226</cx:pt>
          <cx:pt idx="11097">38334</cx:pt>
          <cx:pt idx="11098">35148</cx:pt>
          <cx:pt idx="11099">15260</cx:pt>
          <cx:pt idx="11100">107172</cx:pt>
          <cx:pt idx="11101">4387</cx:pt>
          <cx:pt idx="11102">13798</cx:pt>
          <cx:pt idx="11103">40738</cx:pt>
          <cx:pt idx="11104">3952</cx:pt>
          <cx:pt idx="11105">200343</cx:pt>
          <cx:pt idx="11106">4122</cx:pt>
          <cx:pt idx="11107">4858</cx:pt>
          <cx:pt idx="11108">11232</cx:pt>
          <cx:pt idx="11109">20364</cx:pt>
          <cx:pt idx="11110">34182</cx:pt>
          <cx:pt idx="11111">19522</cx:pt>
          <cx:pt idx="11112">604938</cx:pt>
          <cx:pt idx="11113">9637</cx:pt>
          <cx:pt idx="11114">25810</cx:pt>
          <cx:pt idx="11115">34025</cx:pt>
          <cx:pt idx="11116">46682</cx:pt>
          <cx:pt idx="11117">142690</cx:pt>
          <cx:pt idx="11118">17217</cx:pt>
          <cx:pt idx="11119">14146</cx:pt>
          <cx:pt idx="11120">3718</cx:pt>
          <cx:pt idx="11121">4169</cx:pt>
          <cx:pt idx="11122">7846</cx:pt>
          <cx:pt idx="11123">2374</cx:pt>
          <cx:pt idx="11124">3922</cx:pt>
          <cx:pt idx="11125">5002</cx:pt>
          <cx:pt idx="11126">6504</cx:pt>
          <cx:pt idx="11127">10539</cx:pt>
          <cx:pt idx="11128">394367</cx:pt>
          <cx:pt idx="11129">42865</cx:pt>
          <cx:pt idx="11130">211267</cx:pt>
          <cx:pt idx="11131">1708</cx:pt>
          <cx:pt idx="11132">265345</cx:pt>
          <cx:pt idx="11133">123822</cx:pt>
          <cx:pt idx="11134">160936</cx:pt>
          <cx:pt idx="11135">54571</cx:pt>
          <cx:pt idx="11136">20269</cx:pt>
          <cx:pt idx="11137">22773</cx:pt>
          <cx:pt idx="11138">1382</cx:pt>
          <cx:pt idx="11139">9722</cx:pt>
          <cx:pt idx="11140">83591</cx:pt>
          <cx:pt idx="11141">110445</cx:pt>
          <cx:pt idx="11142">2072</cx:pt>
          <cx:pt idx="11143">173848</cx:pt>
          <cx:pt idx="11144">1708</cx:pt>
          <cx:pt idx="11145">48885</cx:pt>
          <cx:pt idx="11146">74326</cx:pt>
          <cx:pt idx="11147">11960</cx:pt>
          <cx:pt idx="11148">46261</cx:pt>
          <cx:pt idx="11149">513554</cx:pt>
          <cx:pt idx="11150">455</cx:pt>
          <cx:pt idx="11151">5147</cx:pt>
          <cx:pt idx="11152">2666</cx:pt>
          <cx:pt idx="11153">692182</cx:pt>
          <cx:pt idx="11154">268459</cx:pt>
          <cx:pt idx="11155">37615</cx:pt>
          <cx:pt idx="11156">16200</cx:pt>
          <cx:pt idx="11157">26036</cx:pt>
          <cx:pt idx="11158">43966</cx:pt>
          <cx:pt idx="11159">101044</cx:pt>
          <cx:pt idx="11160">2939</cx:pt>
          <cx:pt idx="11161">4683</cx:pt>
          <cx:pt idx="11162">8382</cx:pt>
          <cx:pt idx="11163">1504</cx:pt>
          <cx:pt idx="11164">4034</cx:pt>
          <cx:pt idx="11165">1388</cx:pt>
          <cx:pt idx="11166">5080</cx:pt>
          <cx:pt idx="11167">5003</cx:pt>
          <cx:pt idx="11168">9783</cx:pt>
          <cx:pt idx="11169">33992</cx:pt>
          <cx:pt idx="11170">90842</cx:pt>
          <cx:pt idx="11171">31694</cx:pt>
          <cx:pt idx="11172">39255</cx:pt>
          <cx:pt idx="11173">20</cx:pt>
          <cx:pt idx="11174">22228</cx:pt>
          <cx:pt idx="11175">129333</cx:pt>
          <cx:pt idx="11176">24984</cx:pt>
          <cx:pt idx="11177">5192</cx:pt>
          <cx:pt idx="11178">25236</cx:pt>
          <cx:pt idx="11179">247355</cx:pt>
          <cx:pt idx="11180">4965</cx:pt>
          <cx:pt idx="11181">26659</cx:pt>
          <cx:pt idx="11182">56306</cx:pt>
          <cx:pt idx="11183">32206</cx:pt>
          <cx:pt idx="11184">41556</cx:pt>
          <cx:pt idx="11185">0</cx:pt>
          <cx:pt idx="11186">35462</cx:pt>
          <cx:pt idx="11187">1505</cx:pt>
          <cx:pt idx="11188">5281</cx:pt>
          <cx:pt idx="11189">4511</cx:pt>
          <cx:pt idx="11190">1050</cx:pt>
          <cx:pt idx="11191">559</cx:pt>
          <cx:pt idx="11192">4821</cx:pt>
          <cx:pt idx="11193">2847</cx:pt>
          <cx:pt idx="11194">12164</cx:pt>
          <cx:pt idx="11195">5341</cx:pt>
          <cx:pt idx="11196">44825</cx:pt>
          <cx:pt idx="11197">3861</cx:pt>
          <cx:pt idx="11198">15717</cx:pt>
          <cx:pt idx="11199">185474</cx:pt>
          <cx:pt idx="11200">25630</cx:pt>
          <cx:pt idx="11201">3321</cx:pt>
          <cx:pt idx="11202">2975</cx:pt>
          <cx:pt idx="11203">479</cx:pt>
          <cx:pt idx="11204">2776</cx:pt>
          <cx:pt idx="11205">6351</cx:pt>
          <cx:pt idx="11206">2412</cx:pt>
          <cx:pt idx="11207">2105</cx:pt>
          <cx:pt idx="11208">1022</cx:pt>
          <cx:pt idx="11209">68596</cx:pt>
          <cx:pt idx="11210">164</cx:pt>
          <cx:pt idx="11211">15985</cx:pt>
          <cx:pt idx="11212">2210</cx:pt>
          <cx:pt idx="11213">3977</cx:pt>
          <cx:pt idx="11214">356</cx:pt>
          <cx:pt idx="11215">12588</cx:pt>
          <cx:pt idx="11216">10431</cx:pt>
          <cx:pt idx="11217">10530</cx:pt>
          <cx:pt idx="11218">11251</cx:pt>
          <cx:pt idx="11219">7510</cx:pt>
          <cx:pt idx="11220">13426</cx:pt>
          <cx:pt idx="11221">2809</cx:pt>
          <cx:pt idx="11222">3912</cx:pt>
          <cx:pt idx="11223">1382</cx:pt>
          <cx:pt idx="11224">1549</cx:pt>
          <cx:pt idx="11225">52269</cx:pt>
          <cx:pt idx="11226">59958</cx:pt>
          <cx:pt idx="11227">10595</cx:pt>
          <cx:pt idx="11228">817</cx:pt>
          <cx:pt idx="11229">8124</cx:pt>
          <cx:pt idx="11230">1737</cx:pt>
          <cx:pt idx="11231">48677</cx:pt>
          <cx:pt idx="11232">746</cx:pt>
          <cx:pt idx="11233">969821</cx:pt>
          <cx:pt idx="11234">18402</cx:pt>
          <cx:pt idx="11235">1476</cx:pt>
          <cx:pt idx="11236">3869</cx:pt>
          <cx:pt idx="11237">2966</cx:pt>
          <cx:pt idx="11238">6751</cx:pt>
          <cx:pt idx="11239">6540</cx:pt>
          <cx:pt idx="11240">1580</cx:pt>
          <cx:pt idx="11241">2857</cx:pt>
          <cx:pt idx="11242">12332</cx:pt>
          <cx:pt idx="11243">1604</cx:pt>
          <cx:pt idx="11244">2940</cx:pt>
          <cx:pt idx="11245">144942</cx:pt>
          <cx:pt idx="11246">9042</cx:pt>
          <cx:pt idx="11247">5845</cx:pt>
          <cx:pt idx="11248">11873</cx:pt>
          <cx:pt idx="11249">2967</cx:pt>
          <cx:pt idx="11250">7133</cx:pt>
          <cx:pt idx="11251">2242</cx:pt>
          <cx:pt idx="11252">114421</cx:pt>
          <cx:pt idx="11253">58983</cx:pt>
          <cx:pt idx="11254">10954</cx:pt>
          <cx:pt idx="11255">3788</cx:pt>
          <cx:pt idx="11256">3386</cx:pt>
          <cx:pt idx="11257">15527</cx:pt>
          <cx:pt idx="11258">141</cx:pt>
          <cx:pt idx="11259">140</cx:pt>
          <cx:pt idx="11260">7503</cx:pt>
          <cx:pt idx="11261">1592</cx:pt>
          <cx:pt idx="11262">230689</cx:pt>
          <cx:pt idx="11263">62067</cx:pt>
          <cx:pt idx="11264">53165</cx:pt>
          <cx:pt idx="11265">8377</cx:pt>
          <cx:pt idx="11266">6308</cx:pt>
          <cx:pt idx="11267">505</cx:pt>
          <cx:pt idx="11268">3175</cx:pt>
          <cx:pt idx="11269">888</cx:pt>
          <cx:pt idx="11270">194</cx:pt>
          <cx:pt idx="11271">0</cx:pt>
          <cx:pt idx="11272">1012</cx:pt>
          <cx:pt idx="11273">50</cx:pt>
          <cx:pt idx="11274">20</cx:pt>
          <cx:pt idx="11275">59</cx:pt>
          <cx:pt idx="11276">1664</cx:pt>
          <cx:pt idx="11277">205</cx:pt>
          <cx:pt idx="11278">6616</cx:pt>
          <cx:pt idx="11279">2081</cx:pt>
          <cx:pt idx="11280">23978</cx:pt>
          <cx:pt idx="11281">15124</cx:pt>
          <cx:pt idx="11282">1340</cx:pt>
          <cx:pt idx="11283">1104</cx:pt>
          <cx:pt idx="11284">3226</cx:pt>
          <cx:pt idx="11285">1226</cx:pt>
          <cx:pt idx="11286">4763</cx:pt>
          <cx:pt idx="11287">1198</cx:pt>
          <cx:pt idx="11288">5602</cx:pt>
          <cx:pt idx="11289">28391</cx:pt>
          <cx:pt idx="11290">21012</cx:pt>
          <cx:pt idx="11291">11666</cx:pt>
          <cx:pt idx="11292">20401</cx:pt>
          <cx:pt idx="11293">9099</cx:pt>
          <cx:pt idx="11294">27597</cx:pt>
          <cx:pt idx="11295">2294</cx:pt>
          <cx:pt idx="11296">1100</cx:pt>
          <cx:pt idx="11297">13924</cx:pt>
          <cx:pt idx="11298">291</cx:pt>
          <cx:pt idx="11299">4813</cx:pt>
          <cx:pt idx="11300">4104</cx:pt>
          <cx:pt idx="11301">9861</cx:pt>
          <cx:pt idx="11302">11756</cx:pt>
          <cx:pt idx="11303">36426</cx:pt>
          <cx:pt idx="11304">1163</cx:pt>
          <cx:pt idx="11305">38136</cx:pt>
          <cx:pt idx="11306">24254</cx:pt>
          <cx:pt idx="11307">43719</cx:pt>
          <cx:pt idx="11308">45826</cx:pt>
          <cx:pt idx="11309">72974</cx:pt>
          <cx:pt idx="11310">61595</cx:pt>
          <cx:pt idx="11311">56281</cx:pt>
          <cx:pt idx="11312">2792</cx:pt>
          <cx:pt idx="11313">41330</cx:pt>
          <cx:pt idx="11314">1803</cx:pt>
          <cx:pt idx="11315">422</cx:pt>
          <cx:pt idx="11316">4243</cx:pt>
          <cx:pt idx="11317">561</cx:pt>
          <cx:pt idx="11318">7279</cx:pt>
          <cx:pt idx="11319">106</cx:pt>
          <cx:pt idx="11320">20750</cx:pt>
          <cx:pt idx="11321">18806</cx:pt>
          <cx:pt idx="11322">3502</cx:pt>
          <cx:pt idx="11323">14388</cx:pt>
          <cx:pt idx="11324">5872</cx:pt>
          <cx:pt idx="11325">8603</cx:pt>
          <cx:pt idx="11326">13969</cx:pt>
          <cx:pt idx="11327">1377</cx:pt>
          <cx:pt idx="11328">2784</cx:pt>
          <cx:pt idx="11329">16123</cx:pt>
          <cx:pt idx="11330">4362</cx:pt>
          <cx:pt idx="11331">15775</cx:pt>
          <cx:pt idx="11332">79295</cx:pt>
          <cx:pt idx="11333">67893</cx:pt>
          <cx:pt idx="11334">140</cx:pt>
          <cx:pt idx="11335">61060</cx:pt>
          <cx:pt idx="11336">133289</cx:pt>
          <cx:pt idx="11337">28988</cx:pt>
          <cx:pt idx="11338">2839</cx:pt>
          <cx:pt idx="11339">1013</cx:pt>
          <cx:pt idx="11340">49371</cx:pt>
          <cx:pt idx="11341">15802</cx:pt>
          <cx:pt idx="11342">2191</cx:pt>
          <cx:pt idx="11343">1123</cx:pt>
          <cx:pt idx="11344">13551</cx:pt>
          <cx:pt idx="11345">415</cx:pt>
          <cx:pt idx="11346">1006</cx:pt>
          <cx:pt idx="11347">9427</cx:pt>
          <cx:pt idx="11348">1651</cx:pt>
          <cx:pt idx="11349">2675</cx:pt>
          <cx:pt idx="11350">340</cx:pt>
          <cx:pt idx="11351">5637</cx:pt>
          <cx:pt idx="11352">13376</cx:pt>
          <cx:pt idx="11353">8719</cx:pt>
          <cx:pt idx="11354">721</cx:pt>
          <cx:pt idx="11355">499</cx:pt>
          <cx:pt idx="11356">508</cx:pt>
          <cx:pt idx="11357">708</cx:pt>
          <cx:pt idx="11358">10903</cx:pt>
          <cx:pt idx="11359">1161</cx:pt>
          <cx:pt idx="11360">1429</cx:pt>
          <cx:pt idx="11361">2476</cx:pt>
          <cx:pt idx="11362">146</cx:pt>
          <cx:pt idx="11363">24</cx:pt>
          <cx:pt idx="11364">1089</cx:pt>
          <cx:pt idx="11365">754</cx:pt>
          <cx:pt idx="11366">5650</cx:pt>
          <cx:pt idx="11367">41021</cx:pt>
          <cx:pt idx="11368">24448</cx:pt>
          <cx:pt idx="11369">20714</cx:pt>
          <cx:pt idx="11370">18978</cx:pt>
          <cx:pt idx="11371">20671</cx:pt>
          <cx:pt idx="11372">23957</cx:pt>
          <cx:pt idx="11373">88303</cx:pt>
          <cx:pt idx="11374">29953</cx:pt>
          <cx:pt idx="11375">26341</cx:pt>
          <cx:pt idx="11376">10747</cx:pt>
          <cx:pt idx="11377">16230</cx:pt>
          <cx:pt idx="11378">16510</cx:pt>
          <cx:pt idx="11379">15607</cx:pt>
          <cx:pt idx="11380">25399</cx:pt>
          <cx:pt idx="11381">23225</cx:pt>
          <cx:pt idx="11382">13014</cx:pt>
          <cx:pt idx="11383">19978</cx:pt>
          <cx:pt idx="11384">23865</cx:pt>
          <cx:pt idx="11385">5065</cx:pt>
          <cx:pt idx="11386">13112</cx:pt>
          <cx:pt idx="11387">16180</cx:pt>
          <cx:pt idx="11388">21064</cx:pt>
          <cx:pt idx="11389">24288</cx:pt>
          <cx:pt idx="11390">16024</cx:pt>
          <cx:pt idx="11391">17530</cx:pt>
          <cx:pt idx="11392">35046</cx:pt>
          <cx:pt idx="11393">178073</cx:pt>
          <cx:pt idx="11394">29905</cx:pt>
          <cx:pt idx="11395">37566</cx:pt>
          <cx:pt idx="11396">21259</cx:pt>
          <cx:pt idx="11397">17575</cx:pt>
          <cx:pt idx="11398">14382</cx:pt>
          <cx:pt idx="11399">19526</cx:pt>
          <cx:pt idx="11400">22290</cx:pt>
          <cx:pt idx="11401">15151</cx:pt>
          <cx:pt idx="11402">24930</cx:pt>
          <cx:pt idx="11403">14179</cx:pt>
          <cx:pt idx="11404">16403</cx:pt>
          <cx:pt idx="11405">19304</cx:pt>
          <cx:pt idx="11406">9354</cx:pt>
          <cx:pt idx="11407">57779</cx:pt>
          <cx:pt idx="11408">216</cx:pt>
          <cx:pt idx="11409">11367</cx:pt>
          <cx:pt idx="11410">1229</cx:pt>
          <cx:pt idx="11411">2001</cx:pt>
          <cx:pt idx="11412">27946</cx:pt>
          <cx:pt idx="11413">38460</cx:pt>
          <cx:pt idx="11414">38071</cx:pt>
          <cx:pt idx="11415">39408</cx:pt>
          <cx:pt idx="11416">52547</cx:pt>
          <cx:pt idx="11417">55954</cx:pt>
          <cx:pt idx="11418">15759</cx:pt>
          <cx:pt idx="11419">16401</cx:pt>
          <cx:pt idx="11420">19832</cx:pt>
          <cx:pt idx="11421">189218</cx:pt>
          <cx:pt idx="11422">25230</cx:pt>
          <cx:pt idx="11423">63510</cx:pt>
          <cx:pt idx="11424">58566</cx:pt>
          <cx:pt idx="11425">38392</cx:pt>
          <cx:pt idx="11426">19215</cx:pt>
          <cx:pt idx="11427">9601</cx:pt>
          <cx:pt idx="11428">32000</cx:pt>
          <cx:pt idx="11429">15003</cx:pt>
          <cx:pt idx="11430">49871</cx:pt>
          <cx:pt idx="11431">22605</cx:pt>
          <cx:pt idx="11432">33877</cx:pt>
          <cx:pt idx="11433">46756</cx:pt>
          <cx:pt idx="11434">58488</cx:pt>
          <cx:pt idx="11435">41056</cx:pt>
          <cx:pt idx="11436">159</cx:pt>
          <cx:pt idx="11437">1475</cx:pt>
          <cx:pt idx="11438">1053</cx:pt>
          <cx:pt idx="11439">768</cx:pt>
          <cx:pt idx="11440">651</cx:pt>
          <cx:pt idx="11441">783</cx:pt>
          <cx:pt idx="11442">611</cx:pt>
          <cx:pt idx="11443">1005</cx:pt>
          <cx:pt idx="11444">1015</cx:pt>
          <cx:pt idx="11445">559</cx:pt>
          <cx:pt idx="11446">778</cx:pt>
          <cx:pt idx="11447">673</cx:pt>
          <cx:pt idx="11448">640</cx:pt>
          <cx:pt idx="11449">732</cx:pt>
          <cx:pt idx="11450">777</cx:pt>
          <cx:pt idx="11451">598</cx:pt>
          <cx:pt idx="11452">570</cx:pt>
          <cx:pt idx="11453">1467</cx:pt>
          <cx:pt idx="11454">661</cx:pt>
          <cx:pt idx="11455">720</cx:pt>
          <cx:pt idx="11456">447</cx:pt>
          <cx:pt idx="11457">17590</cx:pt>
          <cx:pt idx="11458">106442</cx:pt>
          <cx:pt idx="11459">12091</cx:pt>
          <cx:pt idx="11460">5854</cx:pt>
          <cx:pt idx="11461">103713</cx:pt>
          <cx:pt idx="11462">1134</cx:pt>
          <cx:pt idx="11463">1846</cx:pt>
          <cx:pt idx="11464">849</cx:pt>
          <cx:pt idx="11465">565</cx:pt>
          <cx:pt idx="11466">2019</cx:pt>
          <cx:pt idx="11467">672</cx:pt>
          <cx:pt idx="11468">12854</cx:pt>
          <cx:pt idx="11469">8856</cx:pt>
          <cx:pt idx="11470">71770</cx:pt>
          <cx:pt idx="11471">33069</cx:pt>
          <cx:pt idx="11472">697</cx:pt>
          <cx:pt idx="11473">5017</cx:pt>
          <cx:pt idx="11474">126135</cx:pt>
          <cx:pt idx="11475">38</cx:pt>
          <cx:pt idx="11476">254</cx:pt>
          <cx:pt idx="11477">233</cx:pt>
          <cx:pt idx="11478">154</cx:pt>
          <cx:pt idx="11479">204</cx:pt>
          <cx:pt idx="11480">545</cx:pt>
          <cx:pt idx="11481">432</cx:pt>
          <cx:pt idx="11482">247</cx:pt>
          <cx:pt idx="11483">108</cx:pt>
          <cx:pt idx="11484">191</cx:pt>
          <cx:pt idx="11485">107</cx:pt>
          <cx:pt idx="11486">113</cx:pt>
          <cx:pt idx="11487">145</cx:pt>
          <cx:pt idx="11488">106</cx:pt>
          <cx:pt idx="11489">399</cx:pt>
          <cx:pt idx="11490">259</cx:pt>
          <cx:pt idx="11491">183</cx:pt>
          <cx:pt idx="11492">144</cx:pt>
          <cx:pt idx="11493">206</cx:pt>
          <cx:pt idx="11494">584</cx:pt>
          <cx:pt idx="11495">233</cx:pt>
          <cx:pt idx="11496">169</cx:pt>
          <cx:pt idx="11497">183</cx:pt>
          <cx:pt idx="11498">426</cx:pt>
          <cx:pt idx="11499">232</cx:pt>
          <cx:pt idx="11500">245</cx:pt>
          <cx:pt idx="11501">308</cx:pt>
          <cx:pt idx="11502">239</cx:pt>
          <cx:pt idx="11503">123</cx:pt>
          <cx:pt idx="11504">202</cx:pt>
          <cx:pt idx="11505">581</cx:pt>
          <cx:pt idx="11506">384</cx:pt>
          <cx:pt idx="11507">278</cx:pt>
          <cx:pt idx="11508">0</cx:pt>
          <cx:pt idx="11509">25995</cx:pt>
          <cx:pt idx="11510">8074</cx:pt>
          <cx:pt idx="11511">3230</cx:pt>
          <cx:pt idx="11512">384</cx:pt>
          <cx:pt idx="11513">1534</cx:pt>
          <cx:pt idx="11514">91197</cx:pt>
          <cx:pt idx="11515">49268</cx:pt>
          <cx:pt idx="11516">106184</cx:pt>
          <cx:pt idx="11517">97251</cx:pt>
          <cx:pt idx="11518">125187</cx:pt>
          <cx:pt idx="11519">18468</cx:pt>
          <cx:pt idx="11520">1859</cx:pt>
          <cx:pt idx="11521">1419</cx:pt>
          <cx:pt idx="11522">1619</cx:pt>
          <cx:pt idx="11523">18166</cx:pt>
          <cx:pt idx="11524">28232</cx:pt>
          <cx:pt idx="11525">23067</cx:pt>
          <cx:pt idx="11526">1758</cx:pt>
          <cx:pt idx="11527">1466</cx:pt>
          <cx:pt idx="11528">22793</cx:pt>
          <cx:pt idx="11529">8105</cx:pt>
          <cx:pt idx="11530">28176</cx:pt>
          <cx:pt idx="11531">18708</cx:pt>
          <cx:pt idx="11532">37728</cx:pt>
          <cx:pt idx="11533">76818</cx:pt>
          <cx:pt idx="11534">30174</cx:pt>
          <cx:pt idx="11535">34932</cx:pt>
          <cx:pt idx="11536">59153</cx:pt>
          <cx:pt idx="11537">41800</cx:pt>
          <cx:pt idx="11538">11601</cx:pt>
          <cx:pt idx="11539">61878</cx:pt>
          <cx:pt idx="11540">2521</cx:pt>
          <cx:pt idx="11541">430</cx:pt>
          <cx:pt idx="11542">13691</cx:pt>
          <cx:pt idx="11543">474551</cx:pt>
          <cx:pt idx="11544">2523</cx:pt>
          <cx:pt idx="11545">45359</cx:pt>
          <cx:pt idx="11546">17088</cx:pt>
          <cx:pt idx="11547">33109</cx:pt>
          <cx:pt idx="11548">705</cx:pt>
          <cx:pt idx="11549">31268</cx:pt>
          <cx:pt idx="11550">2259</cx:pt>
          <cx:pt idx="11551">10311</cx:pt>
          <cx:pt idx="11552">25330</cx:pt>
          <cx:pt idx="11553">49540</cx:pt>
          <cx:pt idx="11554">125425</cx:pt>
          <cx:pt idx="11555">35427</cx:pt>
          <cx:pt idx="11556">29523</cx:pt>
          <cx:pt idx="11557">26440</cx:pt>
          <cx:pt idx="11558">46898</cx:pt>
          <cx:pt idx="11559">33613</cx:pt>
          <cx:pt idx="11560">15904</cx:pt>
          <cx:pt idx="11561">42554</cx:pt>
          <cx:pt idx="11562">66667</cx:pt>
          <cx:pt idx="11563">33744</cx:pt>
          <cx:pt idx="11564">10373</cx:pt>
          <cx:pt idx="11565">62234</cx:pt>
          <cx:pt idx="11566">3152</cx:pt>
          <cx:pt idx="11567">11231</cx:pt>
          <cx:pt idx="11568">6618</cx:pt>
          <cx:pt idx="11569">12594</cx:pt>
          <cx:pt idx="11570">12824</cx:pt>
          <cx:pt idx="11571">3525</cx:pt>
          <cx:pt idx="11572">19495</cx:pt>
          <cx:pt idx="11573">40104</cx:pt>
          <cx:pt idx="11574">57374</cx:pt>
          <cx:pt idx="11575">187268</cx:pt>
          <cx:pt idx="11576">14580</cx:pt>
          <cx:pt idx="11577">10652</cx:pt>
          <cx:pt idx="11578">55911</cx:pt>
          <cx:pt idx="11579">7470</cx:pt>
          <cx:pt idx="11580">10751</cx:pt>
          <cx:pt idx="11581">21240</cx:pt>
          <cx:pt idx="11582">180465</cx:pt>
          <cx:pt idx="11583">39849</cx:pt>
          <cx:pt idx="11584">5391</cx:pt>
          <cx:pt idx="11585">292629</cx:pt>
          <cx:pt idx="11586">267485</cx:pt>
          <cx:pt idx="11587">32488</cx:pt>
          <cx:pt idx="11588">324699</cx:pt>
          <cx:pt idx="11589">12847</cx:pt>
          <cx:pt idx="11590">83189</cx:pt>
          <cx:pt idx="11591">22764</cx:pt>
          <cx:pt idx="11592">112613</cx:pt>
          <cx:pt idx="11593">34990</cx:pt>
          <cx:pt idx="11594">8178</cx:pt>
          <cx:pt idx="11595">12900</cx:pt>
          <cx:pt idx="11596">129693</cx:pt>
          <cx:pt idx="11597">39025</cx:pt>
          <cx:pt idx="11598">9253</cx:pt>
          <cx:pt idx="11599">14859</cx:pt>
          <cx:pt idx="11600">44791</cx:pt>
          <cx:pt idx="11601">22666</cx:pt>
          <cx:pt idx="11602">8196</cx:pt>
          <cx:pt idx="11603">11643</cx:pt>
          <cx:pt idx="11604">67738</cx:pt>
          <cx:pt idx="11605">8338</cx:pt>
          <cx:pt idx="11606">16662</cx:pt>
          <cx:pt idx="11607">21940</cx:pt>
          <cx:pt idx="11608">32201</cx:pt>
          <cx:pt idx="11609">7570</cx:pt>
          <cx:pt idx="11610">2947</cx:pt>
          <cx:pt idx="11611">13956</cx:pt>
          <cx:pt idx="11612">67419</cx:pt>
          <cx:pt idx="11613">49596</cx:pt>
          <cx:pt idx="11614">20683</cx:pt>
          <cx:pt idx="11615">7525</cx:pt>
          <cx:pt idx="11616">5742</cx:pt>
          <cx:pt idx="11617">53085</cx:pt>
          <cx:pt idx="11618">8496</cx:pt>
          <cx:pt idx="11619">43392</cx:pt>
          <cx:pt idx="11620">13076</cx:pt>
          <cx:pt idx="11621">62773</cx:pt>
          <cx:pt idx="11622">45369</cx:pt>
          <cx:pt idx="11623">72544</cx:pt>
          <cx:pt idx="11624">27894</cx:pt>
          <cx:pt idx="11625">22109</cx:pt>
          <cx:pt idx="11626">39222</cx:pt>
          <cx:pt idx="11627">76938</cx:pt>
          <cx:pt idx="11628">87187</cx:pt>
          <cx:pt idx="11629">11096</cx:pt>
          <cx:pt idx="11630">13676</cx:pt>
          <cx:pt idx="11631">88875</cx:pt>
          <cx:pt idx="11632">16124</cx:pt>
          <cx:pt idx="11633">12498</cx:pt>
          <cx:pt idx="11634">29970</cx:pt>
          <cx:pt idx="11635">14744</cx:pt>
          <cx:pt idx="11636">16305</cx:pt>
          <cx:pt idx="11637">243167</cx:pt>
          <cx:pt idx="11638">163</cx:pt>
          <cx:pt idx="11639">1621</cx:pt>
          <cx:pt idx="11640">661</cx:pt>
          <cx:pt idx="11641">13513</cx:pt>
          <cx:pt idx="11642">2897</cx:pt>
          <cx:pt idx="11643">3943</cx:pt>
          <cx:pt idx="11644">11421</cx:pt>
          <cx:pt idx="11645">3014</cx:pt>
          <cx:pt idx="11646">556</cx:pt>
          <cx:pt idx="11647">1219</cx:pt>
          <cx:pt idx="11648">1820</cx:pt>
          <cx:pt idx="11649">4684</cx:pt>
          <cx:pt idx="11650">1975</cx:pt>
          <cx:pt idx="11651">3884</cx:pt>
          <cx:pt idx="11652">5267</cx:pt>
          <cx:pt idx="11653">1380</cx:pt>
          <cx:pt idx="11654">1387</cx:pt>
          <cx:pt idx="11655">841</cx:pt>
          <cx:pt idx="11656">108</cx:pt>
          <cx:pt idx="11657">290</cx:pt>
          <cx:pt idx="11658">395</cx:pt>
          <cx:pt idx="11659">177</cx:pt>
          <cx:pt idx="11660">2275</cx:pt>
          <cx:pt idx="11661">16495</cx:pt>
          <cx:pt idx="11662">26087</cx:pt>
          <cx:pt idx="11663">19048</cx:pt>
          <cx:pt idx="11664">1587</cx:pt>
          <cx:pt idx="11665">46650</cx:pt>
          <cx:pt idx="11666">8914</cx:pt>
          <cx:pt idx="11667">2371</cx:pt>
          <cx:pt idx="11668">8790</cx:pt>
          <cx:pt idx="11669">2068</cx:pt>
          <cx:pt idx="11670">4492</cx:pt>
          <cx:pt idx="11671">10170</cx:pt>
          <cx:pt idx="11672">4318</cx:pt>
          <cx:pt idx="11673">13734</cx:pt>
          <cx:pt idx="11674">7850</cx:pt>
          <cx:pt idx="11675">27603</cx:pt>
          <cx:pt idx="11676">3725</cx:pt>
          <cx:pt idx="11677">384</cx:pt>
          <cx:pt idx="11678">945</cx:pt>
          <cx:pt idx="11679">6228</cx:pt>
          <cx:pt idx="11680">2743</cx:pt>
          <cx:pt idx="11681">1736</cx:pt>
          <cx:pt idx="11682">1785</cx:pt>
          <cx:pt idx="11683">426</cx:pt>
          <cx:pt idx="11684">389</cx:pt>
          <cx:pt idx="11685">42</cx:pt>
          <cx:pt idx="11686">44110</cx:pt>
          <cx:pt idx="11687">1403</cx:pt>
          <cx:pt idx="11688">2703</cx:pt>
          <cx:pt idx="11689">96</cx:pt>
          <cx:pt idx="11690">3140</cx:pt>
          <cx:pt idx="11691">369</cx:pt>
          <cx:pt idx="11692">3513</cx:pt>
          <cx:pt idx="11693">5504</cx:pt>
          <cx:pt idx="11694">553</cx:pt>
          <cx:pt idx="11695">245</cx:pt>
          <cx:pt idx="11696">2126</cx:pt>
          <cx:pt idx="11697">5317</cx:pt>
          <cx:pt idx="11698">165</cx:pt>
          <cx:pt idx="11699">210</cx:pt>
          <cx:pt idx="11700">929</cx:pt>
          <cx:pt idx="11701">780</cx:pt>
          <cx:pt idx="11702">416</cx:pt>
          <cx:pt idx="11703">5475</cx:pt>
          <cx:pt idx="11704">6175</cx:pt>
          <cx:pt idx="11705">5995</cx:pt>
          <cx:pt idx="11706">12196</cx:pt>
          <cx:pt idx="11707">5814</cx:pt>
          <cx:pt idx="11708">8649</cx:pt>
          <cx:pt idx="11709">4826</cx:pt>
          <cx:pt idx="11710">3201</cx:pt>
          <cx:pt idx="11711">3020</cx:pt>
          <cx:pt idx="11712">2683</cx:pt>
          <cx:pt idx="11713">3671</cx:pt>
          <cx:pt idx="11714">3493</cx:pt>
          <cx:pt idx="11715">3945</cx:pt>
          <cx:pt idx="11716">4552</cx:pt>
          <cx:pt idx="11717">2941</cx:pt>
          <cx:pt idx="11718">3439</cx:pt>
          <cx:pt idx="11719">2884</cx:pt>
          <cx:pt idx="11720">3691</cx:pt>
          <cx:pt idx="11721">2475</cx:pt>
          <cx:pt idx="11722">3051</cx:pt>
          <cx:pt idx="11723">3276</cx:pt>
          <cx:pt idx="11724">3836</cx:pt>
          <cx:pt idx="11725">3392</cx:pt>
          <cx:pt idx="11726">2203</cx:pt>
          <cx:pt idx="11727">2893</cx:pt>
          <cx:pt idx="11728">2577</cx:pt>
          <cx:pt idx="11729">3507</cx:pt>
          <cx:pt idx="11730">4023</cx:pt>
          <cx:pt idx="11731">3563</cx:pt>
          <cx:pt idx="11732">3451</cx:pt>
          <cx:pt idx="11733">2816</cx:pt>
          <cx:pt idx="11734">3941</cx:pt>
          <cx:pt idx="11735">4216</cx:pt>
          <cx:pt idx="11736">5302</cx:pt>
          <cx:pt idx="11737">2962</cx:pt>
          <cx:pt idx="11738">3732</cx:pt>
          <cx:pt idx="11739">4101</cx:pt>
          <cx:pt idx="11740">6079</cx:pt>
          <cx:pt idx="11741">3197</cx:pt>
          <cx:pt idx="11742">2315</cx:pt>
          <cx:pt idx="11743">4096</cx:pt>
          <cx:pt idx="11744">6207</cx:pt>
          <cx:pt idx="11745">3930</cx:pt>
          <cx:pt idx="11746">5454</cx:pt>
          <cx:pt idx="11747">4007</cx:pt>
          <cx:pt idx="11748">5831</cx:pt>
          <cx:pt idx="11749">4096</cx:pt>
          <cx:pt idx="11750">4619</cx:pt>
          <cx:pt idx="11751">7273</cx:pt>
          <cx:pt idx="11752">3760</cx:pt>
          <cx:pt idx="11753">4556</cx:pt>
          <cx:pt idx="11754">9571</cx:pt>
          <cx:pt idx="11755">6548</cx:pt>
          <cx:pt idx="11756">5057</cx:pt>
          <cx:pt idx="11757">8925</cx:pt>
          <cx:pt idx="11758">5836</cx:pt>
          <cx:pt idx="11759">4430</cx:pt>
          <cx:pt idx="11760">5605</cx:pt>
          <cx:pt idx="11761">6463</cx:pt>
          <cx:pt idx="11762">4718</cx:pt>
          <cx:pt idx="11763">5646</cx:pt>
          <cx:pt idx="11764">5604</cx:pt>
          <cx:pt idx="11765">5756</cx:pt>
          <cx:pt idx="11766">5477</cx:pt>
          <cx:pt idx="11767">4185</cx:pt>
          <cx:pt idx="11768">5326</cx:pt>
          <cx:pt idx="11769">5167</cx:pt>
          <cx:pt idx="11770">5360</cx:pt>
          <cx:pt idx="11771">7220</cx:pt>
          <cx:pt idx="11772">6361</cx:pt>
          <cx:pt idx="11773">7118</cx:pt>
          <cx:pt idx="11774">5075</cx:pt>
          <cx:pt idx="11775">6631</cx:pt>
          <cx:pt idx="11776">6421</cx:pt>
          <cx:pt idx="11777">7623</cx:pt>
          <cx:pt idx="11778">4835</cx:pt>
          <cx:pt idx="11779">5656</cx:pt>
          <cx:pt idx="11780">6704</cx:pt>
          <cx:pt idx="11781">6275</cx:pt>
          <cx:pt idx="11782">5208</cx:pt>
          <cx:pt idx="11783">5496</cx:pt>
          <cx:pt idx="11784">5118</cx:pt>
          <cx:pt idx="11785">6291</cx:pt>
          <cx:pt idx="11786">4045</cx:pt>
          <cx:pt idx="11787">8251</cx:pt>
          <cx:pt idx="11788">6502</cx:pt>
          <cx:pt idx="11789">5533</cx:pt>
          <cx:pt idx="11790">9007</cx:pt>
          <cx:pt idx="11791">4925</cx:pt>
          <cx:pt idx="11792">6057</cx:pt>
          <cx:pt idx="11793">11700</cx:pt>
          <cx:pt idx="11794">10445</cx:pt>
          <cx:pt idx="11795">7080</cx:pt>
          <cx:pt idx="11796">5382</cx:pt>
          <cx:pt idx="11797">9126</cx:pt>
          <cx:pt idx="11798">5925</cx:pt>
          <cx:pt idx="11799">7579</cx:pt>
          <cx:pt idx="11800">15016</cx:pt>
          <cx:pt idx="11801">11969</cx:pt>
          <cx:pt idx="11802">6496</cx:pt>
          <cx:pt idx="11803">8314</cx:pt>
          <cx:pt idx="11804">8473</cx:pt>
          <cx:pt idx="11805">9162</cx:pt>
          <cx:pt idx="11806">8863</cx:pt>
          <cx:pt idx="11807">8820</cx:pt>
          <cx:pt idx="11808">10013</cx:pt>
          <cx:pt idx="11809">8710</cx:pt>
          <cx:pt idx="11810">8976</cx:pt>
          <cx:pt idx="11811">12077</cx:pt>
          <cx:pt idx="11812">7414</cx:pt>
          <cx:pt idx="11813">11229</cx:pt>
          <cx:pt idx="11814">6025</cx:pt>
          <cx:pt idx="11815">7907</cx:pt>
          <cx:pt idx="11816">1567</cx:pt>
          <cx:pt idx="11817">1433</cx:pt>
          <cx:pt idx="11818">3465</cx:pt>
          <cx:pt idx="11819">5026</cx:pt>
          <cx:pt idx="11820">681</cx:pt>
          <cx:pt idx="11821">1394</cx:pt>
          <cx:pt idx="11822">110331</cx:pt>
          <cx:pt idx="11823">5326</cx:pt>
          <cx:pt idx="11824">11850</cx:pt>
          <cx:pt idx="11825">2031</cx:pt>
          <cx:pt idx="11826">5689</cx:pt>
          <cx:pt idx="11827">10061</cx:pt>
          <cx:pt idx="11828">25319</cx:pt>
          <cx:pt idx="11829">6636</cx:pt>
          <cx:pt idx="11830">72351</cx:pt>
          <cx:pt idx="11831">161507</cx:pt>
          <cx:pt idx="11832">7308</cx:pt>
          <cx:pt idx="11833">65503</cx:pt>
          <cx:pt idx="11834">1069</cx:pt>
          <cx:pt idx="11835">2444</cx:pt>
          <cx:pt idx="11836">35208</cx:pt>
          <cx:pt idx="11837">9431</cx:pt>
          <cx:pt idx="11838">23956</cx:pt>
          <cx:pt idx="11839">14653</cx:pt>
          <cx:pt idx="11840">8596</cx:pt>
          <cx:pt idx="11841">506021</cx:pt>
          <cx:pt idx="11842">69424</cx:pt>
          <cx:pt idx="11843">55269</cx:pt>
          <cx:pt idx="11844">5796</cx:pt>
          <cx:pt idx="11845">10730</cx:pt>
          <cx:pt idx="11846">1427</cx:pt>
          <cx:pt idx="11847">4298</cx:pt>
          <cx:pt idx="11848">3540</cx:pt>
          <cx:pt idx="11849">1077</cx:pt>
          <cx:pt idx="11850">756</cx:pt>
          <cx:pt idx="11851">968</cx:pt>
          <cx:pt idx="11852">918</cx:pt>
          <cx:pt idx="11853">19</cx:pt>
          <cx:pt idx="11854">85</cx:pt>
          <cx:pt idx="11855">354</cx:pt>
          <cx:pt idx="11856">736</cx:pt>
          <cx:pt idx="11857">171</cx:pt>
          <cx:pt idx="11858">674</cx:pt>
          <cx:pt idx="11859">33</cx:pt>
          <cx:pt idx="11860">662</cx:pt>
          <cx:pt idx="11861">3869</cx:pt>
          <cx:pt idx="11862">452</cx:pt>
          <cx:pt idx="11863">5877</cx:pt>
          <cx:pt idx="11864">1431</cx:pt>
          <cx:pt idx="11865">57777</cx:pt>
          <cx:pt idx="11866">1430</cx:pt>
          <cx:pt idx="11867">1152</cx:pt>
          <cx:pt idx="11868">2828</cx:pt>
          <cx:pt idx="11869">9622</cx:pt>
          <cx:pt idx="11870">2617</cx:pt>
          <cx:pt idx="11871">1794</cx:pt>
          <cx:pt idx="11872">5285</cx:pt>
          <cx:pt idx="11873">2587</cx:pt>
          <cx:pt idx="11874">2669</cx:pt>
          <cx:pt idx="11875">2233</cx:pt>
          <cx:pt idx="11876">9200</cx:pt>
          <cx:pt idx="11877">2036</cx:pt>
          <cx:pt idx="11878">4683</cx:pt>
          <cx:pt idx="11879">2966</cx:pt>
          <cx:pt idx="11880">8657</cx:pt>
          <cx:pt idx="11881">59926</cx:pt>
          <cx:pt idx="11882">18981</cx:pt>
          <cx:pt idx="11883">35234</cx:pt>
          <cx:pt idx="11884">6467</cx:pt>
          <cx:pt idx="11885">9682</cx:pt>
          <cx:pt idx="11886">8904</cx:pt>
          <cx:pt idx="11887">5779</cx:pt>
          <cx:pt idx="11888">710</cx:pt>
          <cx:pt idx="11889">4505</cx:pt>
          <cx:pt idx="11890">3365</cx:pt>
          <cx:pt idx="11891">3002</cx:pt>
          <cx:pt idx="11892">40779</cx:pt>
          <cx:pt idx="11893">4561</cx:pt>
          <cx:pt idx="11894">13154</cx:pt>
          <cx:pt idx="11895">27796</cx:pt>
          <cx:pt idx="11896">17459</cx:pt>
          <cx:pt idx="11897">1422</cx:pt>
          <cx:pt idx="11898">1960</cx:pt>
          <cx:pt idx="11899">664</cx:pt>
          <cx:pt idx="11900">1403</cx:pt>
          <cx:pt idx="11901">27659</cx:pt>
          <cx:pt idx="11902">229673</cx:pt>
          <cx:pt idx="11903">1385940</cx:pt>
          <cx:pt idx="11904">420</cx:pt>
          <cx:pt idx="11905">14632</cx:pt>
          <cx:pt idx="11906">3290</cx:pt>
          <cx:pt idx="11907">133</cx:pt>
          <cx:pt idx="11908">240</cx:pt>
          <cx:pt idx="11909">3626</cx:pt>
          <cx:pt idx="11910">60</cx:pt>
          <cx:pt idx="11911">2242</cx:pt>
          <cx:pt idx="11912">3706</cx:pt>
          <cx:pt idx="11913">153</cx:pt>
          <cx:pt idx="11914">2377</cx:pt>
          <cx:pt idx="11915">910</cx:pt>
          <cx:pt idx="11916">151</cx:pt>
          <cx:pt idx="11917">263</cx:pt>
          <cx:pt idx="11918">1332</cx:pt>
          <cx:pt idx="11919">3644</cx:pt>
          <cx:pt idx="11920">1189</cx:pt>
          <cx:pt idx="11921">596</cx:pt>
          <cx:pt idx="11922">1313</cx:pt>
          <cx:pt idx="11923">355</cx:pt>
          <cx:pt idx="11924">2552</cx:pt>
          <cx:pt idx="11925">39</cx:pt>
          <cx:pt idx="11926">34</cx:pt>
          <cx:pt idx="11927">32</cx:pt>
          <cx:pt idx="11928">76</cx:pt>
          <cx:pt idx="11929">24</cx:pt>
          <cx:pt idx="11930">82</cx:pt>
          <cx:pt idx="11931">21</cx:pt>
          <cx:pt idx="11932">804</cx:pt>
          <cx:pt idx="11933">142</cx:pt>
          <cx:pt idx="11934">109</cx:pt>
          <cx:pt idx="11935">59</cx:pt>
          <cx:pt idx="11936">30</cx:pt>
          <cx:pt idx="11937">40</cx:pt>
          <cx:pt idx="11938">26</cx:pt>
          <cx:pt idx="11939">48</cx:pt>
          <cx:pt idx="11940">52</cx:pt>
          <cx:pt idx="11941">34</cx:pt>
          <cx:pt idx="11942">88022</cx:pt>
          <cx:pt idx="11943">28655</cx:pt>
          <cx:pt idx="11944">77813</cx:pt>
          <cx:pt idx="11945">9500</cx:pt>
          <cx:pt idx="11946">14684</cx:pt>
          <cx:pt idx="11947">1170</cx:pt>
          <cx:pt idx="11948">1256</cx:pt>
          <cx:pt idx="11949">3888</cx:pt>
          <cx:pt idx="11950">1039</cx:pt>
          <cx:pt idx="11951">2655</cx:pt>
          <cx:pt idx="11952">2189</cx:pt>
          <cx:pt idx="11953">1355</cx:pt>
          <cx:pt idx="11954">143</cx:pt>
          <cx:pt idx="11955">2805</cx:pt>
          <cx:pt idx="11956">3378</cx:pt>
          <cx:pt idx="11957">2229</cx:pt>
          <cx:pt idx="11958">6249</cx:pt>
          <cx:pt idx="11959">3155</cx:pt>
          <cx:pt idx="11960">26318</cx:pt>
          <cx:pt idx="11961">18825</cx:pt>
          <cx:pt idx="11962">1573</cx:pt>
          <cx:pt idx="11963">2868</cx:pt>
          <cx:pt idx="11964">19958</cx:pt>
          <cx:pt idx="11965">385</cx:pt>
          <cx:pt idx="11966">2828</cx:pt>
          <cx:pt idx="11967">3713</cx:pt>
          <cx:pt idx="11968">12410</cx:pt>
          <cx:pt idx="11969">8029</cx:pt>
          <cx:pt idx="11970">901</cx:pt>
          <cx:pt idx="11971">4614</cx:pt>
          <cx:pt idx="11972">3934</cx:pt>
          <cx:pt idx="11973">8653</cx:pt>
          <cx:pt idx="11974">412</cx:pt>
          <cx:pt idx="11975">4177</cx:pt>
          <cx:pt idx="11976">9041</cx:pt>
          <cx:pt idx="11977">1840</cx:pt>
          <cx:pt idx="11978">14400</cx:pt>
          <cx:pt idx="11979">11350</cx:pt>
          <cx:pt idx="11980">322</cx:pt>
          <cx:pt idx="11981">446</cx:pt>
          <cx:pt idx="11982">29846</cx:pt>
          <cx:pt idx="11983">8219</cx:pt>
          <cx:pt idx="11984">35037</cx:pt>
          <cx:pt idx="11985">12848</cx:pt>
          <cx:pt idx="11986">6840</cx:pt>
          <cx:pt idx="11987">1555</cx:pt>
          <cx:pt idx="11988">14271</cx:pt>
          <cx:pt idx="11989">353453</cx:pt>
          <cx:pt idx="11990">18605</cx:pt>
          <cx:pt idx="11991">64712</cx:pt>
          <cx:pt idx="11992">1035</cx:pt>
          <cx:pt idx="11993">1016</cx:pt>
          <cx:pt idx="11994">15825</cx:pt>
          <cx:pt idx="11995">1423</cx:pt>
          <cx:pt idx="11996">362</cx:pt>
          <cx:pt idx="11997">7106</cx:pt>
          <cx:pt idx="11998">2171</cx:pt>
          <cx:pt idx="11999">1042</cx:pt>
          <cx:pt idx="12000">359</cx:pt>
          <cx:pt idx="12001">277</cx:pt>
          <cx:pt idx="12002">20253</cx:pt>
          <cx:pt idx="12003">1387</cx:pt>
          <cx:pt idx="12004">19079</cx:pt>
          <cx:pt idx="12005">2381</cx:pt>
          <cx:pt idx="12006">3470</cx:pt>
          <cx:pt idx="12007">709</cx:pt>
          <cx:pt idx="12008">34</cx:pt>
          <cx:pt idx="12009">2394</cx:pt>
          <cx:pt idx="12010">1187</cx:pt>
          <cx:pt idx="12011">1364</cx:pt>
          <cx:pt idx="12012">2587</cx:pt>
          <cx:pt idx="12013">3024</cx:pt>
          <cx:pt idx="12014">160</cx:pt>
          <cx:pt idx="12015">370</cx:pt>
          <cx:pt idx="12016">2770</cx:pt>
          <cx:pt idx="12017">461</cx:pt>
          <cx:pt idx="12018">468</cx:pt>
          <cx:pt idx="12019">73</cx:pt>
          <cx:pt idx="12020">231</cx:pt>
          <cx:pt idx="12021">1019</cx:pt>
          <cx:pt idx="12022">459</cx:pt>
          <cx:pt idx="12023">589</cx:pt>
          <cx:pt idx="12024">210</cx:pt>
          <cx:pt idx="12025">2930</cx:pt>
          <cx:pt idx="12026">2456</cx:pt>
          <cx:pt idx="12027">3593</cx:pt>
          <cx:pt idx="12028">3735</cx:pt>
          <cx:pt idx="12029">1338</cx:pt>
          <cx:pt idx="12030">542</cx:pt>
          <cx:pt idx="12031">171</cx:pt>
          <cx:pt idx="12032">2032</cx:pt>
          <cx:pt idx="12033">1198</cx:pt>
          <cx:pt idx="12034">7922</cx:pt>
          <cx:pt idx="12035">33140</cx:pt>
          <cx:pt idx="12036">2201</cx:pt>
          <cx:pt idx="12037">4345</cx:pt>
          <cx:pt idx="12038">24837</cx:pt>
          <cx:pt idx="12039">9887</cx:pt>
          <cx:pt idx="12040">74370</cx:pt>
          <cx:pt idx="12041">37</cx:pt>
          <cx:pt idx="12042">947</cx:pt>
          <cx:pt idx="12043">1582</cx:pt>
          <cx:pt idx="12044">13656</cx:pt>
          <cx:pt idx="12045">16124</cx:pt>
          <cx:pt idx="12046">11571</cx:pt>
          <cx:pt idx="12047">7890</cx:pt>
          <cx:pt idx="12048">603</cx:pt>
          <cx:pt idx="12049">1811</cx:pt>
          <cx:pt idx="12050">74844</cx:pt>
          <cx:pt idx="12051">18269</cx:pt>
          <cx:pt idx="12052">11140</cx:pt>
          <cx:pt idx="12053">10073</cx:pt>
          <cx:pt idx="12054">86828</cx:pt>
          <cx:pt idx="12055">1033</cx:pt>
          <cx:pt idx="12056">5311</cx:pt>
          <cx:pt idx="12057">4001</cx:pt>
          <cx:pt idx="12058">3211</cx:pt>
          <cx:pt idx="12059">4532</cx:pt>
          <cx:pt idx="12060">476894</cx:pt>
          <cx:pt idx="12061">697</cx:pt>
          <cx:pt idx="12062">510</cx:pt>
          <cx:pt idx="12063">89</cx:pt>
          <cx:pt idx="12064">2313</cx:pt>
          <cx:pt idx="12065">8964</cx:pt>
          <cx:pt idx="12066">12880</cx:pt>
          <cx:pt idx="12067">1824</cx:pt>
          <cx:pt idx="12068">1880</cx:pt>
          <cx:pt idx="12069">0</cx:pt>
          <cx:pt idx="12070">347230</cx:pt>
          <cx:pt idx="12071">8074</cx:pt>
          <cx:pt idx="12072">10892</cx:pt>
          <cx:pt idx="12073">28961</cx:pt>
          <cx:pt idx="12074">19085</cx:pt>
          <cx:pt idx="12075">16690</cx:pt>
          <cx:pt idx="12076">623</cx:pt>
          <cx:pt idx="12077">685</cx:pt>
          <cx:pt idx="12078">3495</cx:pt>
          <cx:pt idx="12079">12517</cx:pt>
          <cx:pt idx="12080">7472</cx:pt>
          <cx:pt idx="12081">781</cx:pt>
          <cx:pt idx="12082">936</cx:pt>
          <cx:pt idx="12083">984</cx:pt>
          <cx:pt idx="12084">18</cx:pt>
          <cx:pt idx="12085">2866</cx:pt>
          <cx:pt idx="12086">2624</cx:pt>
          <cx:pt idx="12087">8339</cx:pt>
          <cx:pt idx="12088">202</cx:pt>
          <cx:pt idx="12089">2009</cx:pt>
          <cx:pt idx="12090">677</cx:pt>
          <cx:pt idx="12091">1687</cx:pt>
          <cx:pt idx="12092">662</cx:pt>
          <cx:pt idx="12093">595</cx:pt>
          <cx:pt idx="12094">7811</cx:pt>
          <cx:pt idx="12095">519368</cx:pt>
          <cx:pt idx="12096">3917</cx:pt>
          <cx:pt idx="12097">207691</cx:pt>
          <cx:pt idx="12098">1895</cx:pt>
          <cx:pt idx="12099">64666</cx:pt>
          <cx:pt idx="12100">60863</cx:pt>
          <cx:pt idx="12101">112561</cx:pt>
          <cx:pt idx="12102">361</cx:pt>
          <cx:pt idx="12103">934</cx:pt>
          <cx:pt idx="12104">6987</cx:pt>
          <cx:pt idx="12105">5389</cx:pt>
          <cx:pt idx="12106">5189</cx:pt>
          <cx:pt idx="12107">2888</cx:pt>
          <cx:pt idx="12108">3295</cx:pt>
          <cx:pt idx="12109">2380</cx:pt>
          <cx:pt idx="12110">5184</cx:pt>
          <cx:pt idx="12111">6562</cx:pt>
          <cx:pt idx="12112">30006</cx:pt>
          <cx:pt idx="12113">86</cx:pt>
          <cx:pt idx="12114">3543</cx:pt>
          <cx:pt idx="12115">5066</cx:pt>
          <cx:pt idx="12116">220</cx:pt>
          <cx:pt idx="12117">192</cx:pt>
          <cx:pt idx="12118">138</cx:pt>
          <cx:pt idx="12119">170</cx:pt>
          <cx:pt idx="12120">179</cx:pt>
          <cx:pt idx="12121">149</cx:pt>
          <cx:pt idx="12122">352</cx:pt>
          <cx:pt idx="12123">271</cx:pt>
          <cx:pt idx="12124">256</cx:pt>
          <cx:pt idx="12125">251</cx:pt>
          <cx:pt idx="12126">154</cx:pt>
          <cx:pt idx="12127">388</cx:pt>
          <cx:pt idx="12128">484</cx:pt>
          <cx:pt idx="12129">389</cx:pt>
          <cx:pt idx="12130">276</cx:pt>
          <cx:pt idx="12131">4619</cx:pt>
          <cx:pt idx="12132">2576</cx:pt>
          <cx:pt idx="12133">1717</cx:pt>
          <cx:pt idx="12134">3875</cx:pt>
          <cx:pt idx="12135">971</cx:pt>
          <cx:pt idx="12136">1818</cx:pt>
          <cx:pt idx="12137">426</cx:pt>
          <cx:pt idx="12138">653</cx:pt>
          <cx:pt idx="12139">1667</cx:pt>
          <cx:pt idx="12140">1900</cx:pt>
          <cx:pt idx="12141">2576</cx:pt>
          <cx:pt idx="12142">6020</cx:pt>
          <cx:pt idx="12143">4579</cx:pt>
          <cx:pt idx="12144">2385</cx:pt>
          <cx:pt idx="12145">595</cx:pt>
          <cx:pt idx="12146">1447</cx:pt>
          <cx:pt idx="12147">3416</cx:pt>
          <cx:pt idx="12148">2769</cx:pt>
          <cx:pt idx="12149">1552</cx:pt>
          <cx:pt idx="12150">1329</cx:pt>
          <cx:pt idx="12151">1544</cx:pt>
          <cx:pt idx="12152">1148</cx:pt>
          <cx:pt idx="12153">1751</cx:pt>
          <cx:pt idx="12154">1254</cx:pt>
          <cx:pt idx="12155">1362</cx:pt>
          <cx:pt idx="12156">1455</cx:pt>
          <cx:pt idx="12157">973</cx:pt>
          <cx:pt idx="12158">4447</cx:pt>
          <cx:pt idx="12159">1030</cx:pt>
          <cx:pt idx="12160">1997</cx:pt>
          <cx:pt idx="12161">2509</cx:pt>
          <cx:pt idx="12162">7292</cx:pt>
          <cx:pt idx="12163">10225</cx:pt>
          <cx:pt idx="12164">33612</cx:pt>
          <cx:pt idx="12165">45638</cx:pt>
          <cx:pt idx="12166">1056</cx:pt>
          <cx:pt idx="12167">578</cx:pt>
          <cx:pt idx="12168">17835</cx:pt>
          <cx:pt idx="12169">16039</cx:pt>
          <cx:pt idx="12170">21153</cx:pt>
          <cx:pt idx="12171">4531</cx:pt>
          <cx:pt idx="12172">374</cx:pt>
          <cx:pt idx="12173">34091</cx:pt>
          <cx:pt idx="12174">287</cx:pt>
          <cx:pt idx="12175">500</cx:pt>
          <cx:pt idx="12176">34755</cx:pt>
          <cx:pt idx="12177">126760</cx:pt>
          <cx:pt idx="12178">93229</cx:pt>
          <cx:pt idx="12179">11483</cx:pt>
          <cx:pt idx="12180">30159</cx:pt>
          <cx:pt idx="12181">48186</cx:pt>
          <cx:pt idx="12182">16153</cx:pt>
          <cx:pt idx="12183">10345</cx:pt>
          <cx:pt idx="12184">6852</cx:pt>
          <cx:pt idx="12185">12364</cx:pt>
          <cx:pt idx="12186">762</cx:pt>
          <cx:pt idx="12187">15818</cx:pt>
          <cx:pt idx="12188">3549</cx:pt>
          <cx:pt idx="12189">14145</cx:pt>
          <cx:pt idx="12190">8942</cx:pt>
          <cx:pt idx="12191">1982</cx:pt>
          <cx:pt idx="12192">27280</cx:pt>
          <cx:pt idx="12193">566</cx:pt>
          <cx:pt idx="12194">417</cx:pt>
          <cx:pt idx="12195">3812</cx:pt>
          <cx:pt idx="12196">1662</cx:pt>
          <cx:pt idx="12197">192813</cx:pt>
          <cx:pt idx="12198">12022</cx:pt>
          <cx:pt idx="12199">76</cx:pt>
          <cx:pt idx="12200">2331</cx:pt>
          <cx:pt idx="12201">157795</cx:pt>
          <cx:pt idx="12202">44877</cx:pt>
          <cx:pt idx="12203">1125</cx:pt>
          <cx:pt idx="12204">16586</cx:pt>
          <cx:pt idx="12205">4385</cx:pt>
          <cx:pt idx="12206">26901</cx:pt>
          <cx:pt idx="12207">10591</cx:pt>
          <cx:pt idx="12208">17605</cx:pt>
          <cx:pt idx="12209">168422</cx:pt>
          <cx:pt idx="12210">4970</cx:pt>
          <cx:pt idx="12211">8078</cx:pt>
          <cx:pt idx="12212">16248</cx:pt>
          <cx:pt idx="12213">11230</cx:pt>
          <cx:pt idx="12214">42188</cx:pt>
          <cx:pt idx="12215">39862</cx:pt>
          <cx:pt idx="12216">20310</cx:pt>
          <cx:pt idx="12217">4849</cx:pt>
          <cx:pt idx="12218">16549</cx:pt>
          <cx:pt idx="12219">14768</cx:pt>
          <cx:pt idx="12220">5881</cx:pt>
          <cx:pt idx="12221">10226</cx:pt>
          <cx:pt idx="12222">12014</cx:pt>
          <cx:pt idx="12223">6031</cx:pt>
          <cx:pt idx="12224">37664</cx:pt>
          <cx:pt idx="12225">12859</cx:pt>
          <cx:pt idx="12226">14723</cx:pt>
          <cx:pt idx="12227">94015</cx:pt>
          <cx:pt idx="12228">21149</cx:pt>
          <cx:pt idx="12229">10758</cx:pt>
          <cx:pt idx="12230">34236</cx:pt>
          <cx:pt idx="12231">80046</cx:pt>
          <cx:pt idx="12232">104232</cx:pt>
          <cx:pt idx="12233">8847</cx:pt>
          <cx:pt idx="12234">3254</cx:pt>
          <cx:pt idx="12235">12519</cx:pt>
          <cx:pt idx="12236">6179</cx:pt>
          <cx:pt idx="12237">21671</cx:pt>
          <cx:pt idx="12238">42138</cx:pt>
          <cx:pt idx="12239">8293</cx:pt>
          <cx:pt idx="12240">22710</cx:pt>
          <cx:pt idx="12241">3247</cx:pt>
          <cx:pt idx="12242">23027</cx:pt>
          <cx:pt idx="12243">37216</cx:pt>
          <cx:pt idx="12244">7188</cx:pt>
          <cx:pt idx="12245">11631</cx:pt>
          <cx:pt idx="12246">68815</cx:pt>
          <cx:pt idx="12247">21241</cx:pt>
          <cx:pt idx="12248">8236</cx:pt>
          <cx:pt idx="12249">128</cx:pt>
          <cx:pt idx="12250">2585</cx:pt>
          <cx:pt idx="12251">22520</cx:pt>
          <cx:pt idx="12252">5023</cx:pt>
          <cx:pt idx="12253">1251</cx:pt>
          <cx:pt idx="12254">6834</cx:pt>
          <cx:pt idx="12255">1099</cx:pt>
          <cx:pt idx="12256">279</cx:pt>
          <cx:pt idx="12257">3747</cx:pt>
          <cx:pt idx="12258">1276</cx:pt>
          <cx:pt idx="12259">15692</cx:pt>
          <cx:pt idx="12260">11060</cx:pt>
          <cx:pt idx="12261">334</cx:pt>
          <cx:pt idx="12262">170</cx:pt>
          <cx:pt idx="12263">4904</cx:pt>
          <cx:pt idx="12264">19801</cx:pt>
          <cx:pt idx="12265">2713</cx:pt>
          <cx:pt idx="12266">1089</cx:pt>
          <cx:pt idx="12267">1657</cx:pt>
          <cx:pt idx="12268">6980</cx:pt>
          <cx:pt idx="12269">33679</cx:pt>
          <cx:pt idx="12270">1241</cx:pt>
          <cx:pt idx="12271">3251</cx:pt>
          <cx:pt idx="12272">91852</cx:pt>
          <cx:pt idx="12273">5295</cx:pt>
          <cx:pt idx="12274">873909</cx:pt>
          <cx:pt idx="12275">7359</cx:pt>
          <cx:pt idx="12276">4818</cx:pt>
          <cx:pt idx="12277">26501</cx:pt>
          <cx:pt idx="12278">50270</cx:pt>
          <cx:pt idx="12279">0</cx:pt>
          <cx:pt idx="12280">1422</cx:pt>
          <cx:pt idx="12281">4441</cx:pt>
          <cx:pt idx="12282">12953</cx:pt>
          <cx:pt idx="12283">2484</cx:pt>
          <cx:pt idx="12284">6493</cx:pt>
          <cx:pt idx="12285">5851</cx:pt>
          <cx:pt idx="12286">16726</cx:pt>
          <cx:pt idx="12287">28480</cx:pt>
          <cx:pt idx="12288">509</cx:pt>
          <cx:pt idx="12289">9444</cx:pt>
          <cx:pt idx="12290">13021</cx:pt>
          <cx:pt idx="12291">953</cx:pt>
          <cx:pt idx="12292">1069</cx:pt>
          <cx:pt idx="12293">4271</cx:pt>
          <cx:pt idx="12294">26505</cx:pt>
          <cx:pt idx="12295">1799</cx:pt>
          <cx:pt idx="12296">64488</cx:pt>
          <cx:pt idx="12297">19876</cx:pt>
          <cx:pt idx="12298">42719</cx:pt>
          <cx:pt idx="12299">3417</cx:pt>
          <cx:pt idx="12300">693</cx:pt>
          <cx:pt idx="12301">37990</cx:pt>
          <cx:pt idx="12302">81111</cx:pt>
          <cx:pt idx="12303">189</cx:pt>
          <cx:pt idx="12304">541</cx:pt>
          <cx:pt idx="12305">25313</cx:pt>
          <cx:pt idx="12306">6791</cx:pt>
          <cx:pt idx="12307">6458</cx:pt>
          <cx:pt idx="12308">75893</cx:pt>
          <cx:pt idx="12309">490625</cx:pt>
          <cx:pt idx="12310">83626</cx:pt>
          <cx:pt idx="12311">51709</cx:pt>
          <cx:pt idx="12312">181052</cx:pt>
          <cx:pt idx="12313">39573</cx:pt>
          <cx:pt idx="12314">8009</cx:pt>
          <cx:pt idx="12315">368</cx:pt>
          <cx:pt idx="12316">1454</cx:pt>
          <cx:pt idx="12317">1183</cx:pt>
          <cx:pt idx="12318">4150</cx:pt>
          <cx:pt idx="12319">7479</cx:pt>
          <cx:pt idx="12320">40894</cx:pt>
          <cx:pt idx="12321">1516</cx:pt>
          <cx:pt idx="12322">15909</cx:pt>
          <cx:pt idx="12323">1815</cx:pt>
          <cx:pt idx="12324">683</cx:pt>
          <cx:pt idx="12325">13477</cx:pt>
          <cx:pt idx="12326">19897</cx:pt>
          <cx:pt idx="12327">1869</cx:pt>
          <cx:pt idx="12328">6599</cx:pt>
          <cx:pt idx="12329">1748</cx:pt>
          <cx:pt idx="12330">1136</cx:pt>
          <cx:pt idx="12331">4603</cx:pt>
          <cx:pt idx="12332">4671</cx:pt>
          <cx:pt idx="12333">9332</cx:pt>
          <cx:pt idx="12334">43904</cx:pt>
          <cx:pt idx="12335">30143</cx:pt>
          <cx:pt idx="12336">5836</cx:pt>
          <cx:pt idx="12337">29900</cx:pt>
          <cx:pt idx="12338">34566</cx:pt>
          <cx:pt idx="12339">210018</cx:pt>
          <cx:pt idx="12340">34376</cx:pt>
          <cx:pt idx="12341">29927</cx:pt>
          <cx:pt idx="12342">7501</cx:pt>
          <cx:pt idx="12343">429319</cx:pt>
          <cx:pt idx="12344">9796</cx:pt>
          <cx:pt idx="12345">9766</cx:pt>
          <cx:pt idx="12346">53129</cx:pt>
          <cx:pt idx="12347">10974</cx:pt>
          <cx:pt idx="12348">103241</cx:pt>
          <cx:pt idx="12349">60917</cx:pt>
          <cx:pt idx="12350">9208</cx:pt>
          <cx:pt idx="12351">34902</cx:pt>
          <cx:pt idx="12352">2512</cx:pt>
          <cx:pt idx="12353">56575</cx:pt>
          <cx:pt idx="12354">403541</cx:pt>
          <cx:pt idx="12355">32</cx:pt>
          <cx:pt idx="12356">15</cx:pt>
          <cx:pt idx="12357">25</cx:pt>
          <cx:pt idx="12358">39</cx:pt>
          <cx:pt idx="12359">41</cx:pt>
          <cx:pt idx="12360">35689</cx:pt>
          <cx:pt idx="12361">23254</cx:pt>
          <cx:pt idx="12362">178</cx:pt>
          <cx:pt idx="12363">483</cx:pt>
          <cx:pt idx="12364">463</cx:pt>
          <cx:pt idx="12365">507</cx:pt>
          <cx:pt idx="12366">709</cx:pt>
          <cx:pt idx="12367">846</cx:pt>
          <cx:pt idx="12368">1173</cx:pt>
          <cx:pt idx="12369">533</cx:pt>
          <cx:pt idx="12370">1129</cx:pt>
          <cx:pt idx="12371">333</cx:pt>
          <cx:pt idx="12372">1086</cx:pt>
          <cx:pt idx="12373">1135</cx:pt>
          <cx:pt idx="12374">1200</cx:pt>
          <cx:pt idx="12375">1137</cx:pt>
          <cx:pt idx="12376">1072</cx:pt>
          <cx:pt idx="12377">824</cx:pt>
          <cx:pt idx="12378">374</cx:pt>
          <cx:pt idx="12379">502</cx:pt>
          <cx:pt idx="12380">587</cx:pt>
          <cx:pt idx="12381">415</cx:pt>
          <cx:pt idx="12382">656</cx:pt>
          <cx:pt idx="12383">1014</cx:pt>
          <cx:pt idx="12384">755</cx:pt>
          <cx:pt idx="12385">303</cx:pt>
          <cx:pt idx="12386">454</cx:pt>
          <cx:pt idx="12387">16987</cx:pt>
          <cx:pt idx="12388">7050</cx:pt>
          <cx:pt idx="12389">5096</cx:pt>
          <cx:pt idx="12390">17301</cx:pt>
          <cx:pt idx="12391">35272</cx:pt>
          <cx:pt idx="12392">3111</cx:pt>
          <cx:pt idx="12393">1602</cx:pt>
          <cx:pt idx="12394">17603</cx:pt>
          <cx:pt idx="12395">2741</cx:pt>
          <cx:pt idx="12396">3604</cx:pt>
          <cx:pt idx="12397">71365</cx:pt>
          <cx:pt idx="12398">1869</cx:pt>
          <cx:pt idx="12399">1489</cx:pt>
          <cx:pt idx="12400">14806</cx:pt>
          <cx:pt idx="12401">95771</cx:pt>
          <cx:pt idx="12402">391</cx:pt>
          <cx:pt idx="12403">3773</cx:pt>
          <cx:pt idx="12404">18994</cx:pt>
          <cx:pt idx="12405">6033</cx:pt>
          <cx:pt idx="12406">10093</cx:pt>
          <cx:pt idx="12407">8534</cx:pt>
          <cx:pt idx="12408">2414</cx:pt>
          <cx:pt idx="12409">1208</cx:pt>
          <cx:pt idx="12410">201</cx:pt>
          <cx:pt idx="12411">154</cx:pt>
          <cx:pt idx="12412">130</cx:pt>
          <cx:pt idx="12413">532</cx:pt>
          <cx:pt idx="12414">248</cx:pt>
          <cx:pt idx="12415">281</cx:pt>
          <cx:pt idx="12416">12342</cx:pt>
          <cx:pt idx="12417">12301</cx:pt>
          <cx:pt idx="12418">15224</cx:pt>
          <cx:pt idx="12419">45035</cx:pt>
          <cx:pt idx="12420">1024</cx:pt>
          <cx:pt idx="12421">2502</cx:pt>
          <cx:pt idx="12422">28070</cx:pt>
          <cx:pt idx="12423">7953</cx:pt>
          <cx:pt idx="12424">2168</cx:pt>
          <cx:pt idx="12425">96527</cx:pt>
          <cx:pt idx="12426">704380</cx:pt>
          <cx:pt idx="12427">751</cx:pt>
          <cx:pt idx="12428">2470</cx:pt>
          <cx:pt idx="12429">2440</cx:pt>
          <cx:pt idx="12430">67347</cx:pt>
          <cx:pt idx="12431">47074</cx:pt>
          <cx:pt idx="12432">38186</cx:pt>
          <cx:pt idx="12433">188865</cx:pt>
          <cx:pt idx="12434">376162</cx:pt>
          <cx:pt idx="12435">178345</cx:pt>
          <cx:pt idx="12436">396584</cx:pt>
          <cx:pt idx="12437">378860</cx:pt>
          <cx:pt idx="12438">309366</cx:pt>
          <cx:pt idx="12439">128452</cx:pt>
          <cx:pt idx="12440">1294</cx:pt>
          <cx:pt idx="12441">2721</cx:pt>
          <cx:pt idx="12442">1168</cx:pt>
          <cx:pt idx="12443">1127</cx:pt>
          <cx:pt idx="12444">2346</cx:pt>
          <cx:pt idx="12445">657</cx:pt>
          <cx:pt idx="12446">879</cx:pt>
          <cx:pt idx="12447">651</cx:pt>
          <cx:pt idx="12448">972</cx:pt>
          <cx:pt idx="12449">974</cx:pt>
          <cx:pt idx="12450">2020</cx:pt>
          <cx:pt idx="12451">1664</cx:pt>
          <cx:pt idx="12452">1678</cx:pt>
          <cx:pt idx="12453">568</cx:pt>
          <cx:pt idx="12454">1701</cx:pt>
          <cx:pt idx="12455">7608</cx:pt>
          <cx:pt idx="12456">391</cx:pt>
          <cx:pt idx="12457">263</cx:pt>
          <cx:pt idx="12458">253585</cx:pt>
          <cx:pt idx="12459">5220</cx:pt>
          <cx:pt idx="12460">832</cx:pt>
          <cx:pt idx="12461">528</cx:pt>
          <cx:pt idx="12462">3720268</cx:pt>
          <cx:pt idx="12463">4203</cx:pt>
          <cx:pt idx="12464">48689</cx:pt>
          <cx:pt idx="12465">14922</cx:pt>
          <cx:pt idx="12466">19592</cx:pt>
          <cx:pt idx="12467">10664</cx:pt>
          <cx:pt idx="12468">2935</cx:pt>
          <cx:pt idx="12469">0</cx:pt>
          <cx:pt idx="12470">101</cx:pt>
          <cx:pt idx="12471">4507</cx:pt>
          <cx:pt idx="12472">918</cx:pt>
          <cx:pt idx="12473">2608</cx:pt>
          <cx:pt idx="12474">4403</cx:pt>
          <cx:pt idx="12475">4832</cx:pt>
          <cx:pt idx="12476">4309</cx:pt>
          <cx:pt idx="12477">531804</cx:pt>
          <cx:pt idx="12478">1139222</cx:pt>
          <cx:pt idx="12479">1741</cx:pt>
          <cx:pt idx="12480">305510</cx:pt>
          <cx:pt idx="12481">19284</cx:pt>
          <cx:pt idx="12482">1005</cx:pt>
          <cx:pt idx="12483">21784</cx:pt>
          <cx:pt idx="12484">72262</cx:pt>
          <cx:pt idx="12485">22441</cx:pt>
          <cx:pt idx="12486">656</cx:pt>
          <cx:pt idx="12487">850</cx:pt>
          <cx:pt idx="12488">1571</cx:pt>
          <cx:pt idx="12489">932</cx:pt>
          <cx:pt idx="12490">4427</cx:pt>
          <cx:pt idx="12491">61096</cx:pt>
          <cx:pt idx="12492">7403</cx:pt>
          <cx:pt idx="12493">905</cx:pt>
          <cx:pt idx="12494">165016</cx:pt>
          <cx:pt idx="12495">976</cx:pt>
          <cx:pt idx="12496">2297</cx:pt>
          <cx:pt idx="12497">1438</cx:pt>
          <cx:pt idx="12498">6451</cx:pt>
          <cx:pt idx="12499">1925</cx:pt>
          <cx:pt idx="12500">3448</cx:pt>
          <cx:pt idx="12501">10297</cx:pt>
          <cx:pt idx="12502">313</cx:pt>
          <cx:pt idx="12503">460</cx:pt>
          <cx:pt idx="12504">2994</cx:pt>
          <cx:pt idx="12505">1066</cx:pt>
          <cx:pt idx="12506">18079</cx:pt>
          <cx:pt idx="12507">1088</cx:pt>
          <cx:pt idx="12508">1774</cx:pt>
          <cx:pt idx="12509">1604</cx:pt>
          <cx:pt idx="12510">3232</cx:pt>
          <cx:pt idx="12511">265</cx:pt>
          <cx:pt idx="12512">1587</cx:pt>
          <cx:pt idx="12513">258</cx:pt>
          <cx:pt idx="12514">24209</cx:pt>
          <cx:pt idx="12515">4774</cx:pt>
          <cx:pt idx="12516">3549</cx:pt>
          <cx:pt idx="12517">2197</cx:pt>
          <cx:pt idx="12518">350</cx:pt>
          <cx:pt idx="12519">1436</cx:pt>
          <cx:pt idx="12520">356</cx:pt>
          <cx:pt idx="12521">336</cx:pt>
          <cx:pt idx="12522">395</cx:pt>
          <cx:pt idx="12523">233</cx:pt>
          <cx:pt idx="12524">1396</cx:pt>
          <cx:pt idx="12525">1803</cx:pt>
          <cx:pt idx="12526">4423</cx:pt>
          <cx:pt idx="12527">7846</cx:pt>
          <cx:pt idx="12528">439</cx:pt>
          <cx:pt idx="12529">144</cx:pt>
          <cx:pt idx="12530">29133</cx:pt>
          <cx:pt idx="12531">4491</cx:pt>
          <cx:pt idx="12532">56270</cx:pt>
          <cx:pt idx="12533">5235</cx:pt>
          <cx:pt idx="12534">130</cx:pt>
          <cx:pt idx="12535">110527</cx:pt>
          <cx:pt idx="12536">776</cx:pt>
          <cx:pt idx="12537">3169</cx:pt>
          <cx:pt idx="12538">3292</cx:pt>
          <cx:pt idx="12539">2183</cx:pt>
          <cx:pt idx="12540">499</cx:pt>
          <cx:pt idx="12541">676</cx:pt>
          <cx:pt idx="12542">2339</cx:pt>
          <cx:pt idx="12543">1714</cx:pt>
          <cx:pt idx="12544">6143</cx:pt>
          <cx:pt idx="12545">80</cx:pt>
          <cx:pt idx="12546">1978</cx:pt>
          <cx:pt idx="12547">1005</cx:pt>
          <cx:pt idx="12548">1609</cx:pt>
          <cx:pt idx="12549">1730</cx:pt>
          <cx:pt idx="12550">1472</cx:pt>
          <cx:pt idx="12551">1083</cx:pt>
          <cx:pt idx="12552">1752</cx:pt>
          <cx:pt idx="12553">4858</cx:pt>
          <cx:pt idx="12554">467</cx:pt>
          <cx:pt idx="12555">1295</cx:pt>
          <cx:pt idx="12556">2916</cx:pt>
          <cx:pt idx="12557">4028</cx:pt>
          <cx:pt idx="12558">3102</cx:pt>
          <cx:pt idx="12559">1367</cx:pt>
          <cx:pt idx="12560">5362</cx:pt>
          <cx:pt idx="12561">561</cx:pt>
          <cx:pt idx="12562">731</cx:pt>
          <cx:pt idx="12563">3491</cx:pt>
          <cx:pt idx="12564">547</cx:pt>
          <cx:pt idx="12565">783</cx:pt>
          <cx:pt idx="12566">3203</cx:pt>
          <cx:pt idx="12567">1457</cx:pt>
          <cx:pt idx="12568">494</cx:pt>
          <cx:pt idx="12569">259</cx:pt>
          <cx:pt idx="12570">547</cx:pt>
          <cx:pt idx="12571">132</cx:pt>
          <cx:pt idx="12572">815</cx:pt>
          <cx:pt idx="12573">861</cx:pt>
          <cx:pt idx="12574">722</cx:pt>
          <cx:pt idx="12575">129</cx:pt>
          <cx:pt idx="12576">2740</cx:pt>
          <cx:pt idx="12577">175</cx:pt>
          <cx:pt idx="12578">2973</cx:pt>
          <cx:pt idx="12579">625</cx:pt>
          <cx:pt idx="12580">1243</cx:pt>
          <cx:pt idx="12581">1286</cx:pt>
          <cx:pt idx="12582">2606</cx:pt>
          <cx:pt idx="12583">840</cx:pt>
          <cx:pt idx="12584">1734</cx:pt>
          <cx:pt idx="12585">334</cx:pt>
          <cx:pt idx="12586">436</cx:pt>
          <cx:pt idx="12587">1116</cx:pt>
          <cx:pt idx="12588">1703</cx:pt>
          <cx:pt idx="12589">1499</cx:pt>
          <cx:pt idx="12590">54639</cx:pt>
          <cx:pt idx="12591">11821</cx:pt>
          <cx:pt idx="12592">2043</cx:pt>
          <cx:pt idx="12593">31013</cx:pt>
          <cx:pt idx="12594">162</cx:pt>
          <cx:pt idx="12595">119</cx:pt>
          <cx:pt idx="12596">121</cx:pt>
          <cx:pt idx="12597">4996</cx:pt>
          <cx:pt idx="12598">2905</cx:pt>
          <cx:pt idx="12599">1767</cx:pt>
          <cx:pt idx="12600">1548</cx:pt>
          <cx:pt idx="12601">2203</cx:pt>
          <cx:pt idx="12602">7141</cx:pt>
          <cx:pt idx="12603">1790</cx:pt>
          <cx:pt idx="12604">6170</cx:pt>
          <cx:pt idx="12605">2530</cx:pt>
          <cx:pt idx="12606">2351</cx:pt>
          <cx:pt idx="12607">1289</cx:pt>
          <cx:pt idx="12608">4383</cx:pt>
          <cx:pt idx="12609">1373</cx:pt>
          <cx:pt idx="12610">1957</cx:pt>
          <cx:pt idx="12611">1435</cx:pt>
          <cx:pt idx="12612">4386</cx:pt>
          <cx:pt idx="12613">1882</cx:pt>
          <cx:pt idx="12614">1335</cx:pt>
          <cx:pt idx="12615">7153</cx:pt>
          <cx:pt idx="12616">2254</cx:pt>
          <cx:pt idx="12617">136</cx:pt>
          <cx:pt idx="12618">734</cx:pt>
          <cx:pt idx="12619">665</cx:pt>
          <cx:pt idx="12620">1441</cx:pt>
          <cx:pt idx="12621">3356</cx:pt>
          <cx:pt idx="12622">1440</cx:pt>
          <cx:pt idx="12623">34831</cx:pt>
          <cx:pt idx="12624">16957</cx:pt>
          <cx:pt idx="12625">1248</cx:pt>
          <cx:pt idx="12626">724</cx:pt>
          <cx:pt idx="12627">7648</cx:pt>
          <cx:pt idx="12628">1337</cx:pt>
          <cx:pt idx="12629">32410</cx:pt>
          <cx:pt idx="12630">1160</cx:pt>
          <cx:pt idx="12631">463</cx:pt>
          <cx:pt idx="12632">2375</cx:pt>
          <cx:pt idx="12633">8080</cx:pt>
          <cx:pt idx="12634">1554</cx:pt>
          <cx:pt idx="12635">1300</cx:pt>
          <cx:pt idx="12636">1250</cx:pt>
          <cx:pt idx="12637">1327</cx:pt>
          <cx:pt idx="12638">1072</cx:pt>
          <cx:pt idx="12639">3178</cx:pt>
          <cx:pt idx="12640">1138</cx:pt>
          <cx:pt idx="12641">669</cx:pt>
          <cx:pt idx="12642">341</cx:pt>
          <cx:pt idx="12643">1601</cx:pt>
          <cx:pt idx="12644">4344</cx:pt>
          <cx:pt idx="12645">716</cx:pt>
          <cx:pt idx="12646">4574</cx:pt>
          <cx:pt idx="12647">1209</cx:pt>
          <cx:pt idx="12648">1961</cx:pt>
          <cx:pt idx="12649">26477</cx:pt>
          <cx:pt idx="12650">1775</cx:pt>
          <cx:pt idx="12651">15330</cx:pt>
          <cx:pt idx="12652">5630</cx:pt>
          <cx:pt idx="12653">1662</cx:pt>
          <cx:pt idx="12654">1789</cx:pt>
          <cx:pt idx="12655">1865</cx:pt>
          <cx:pt idx="12656">40832</cx:pt>
          <cx:pt idx="12657">33840</cx:pt>
          <cx:pt idx="12658">318</cx:pt>
          <cx:pt idx="12659">10746</cx:pt>
          <cx:pt idx="12660">26493</cx:pt>
          <cx:pt idx="12661">200</cx:pt>
          <cx:pt idx="12662">2780</cx:pt>
          <cx:pt idx="12663">618</cx:pt>
          <cx:pt idx="12664">57</cx:pt>
          <cx:pt idx="12665">37957</cx:pt>
          <cx:pt idx="12666">248</cx:pt>
          <cx:pt idx="12667">1451</cx:pt>
          <cx:pt idx="12668">2514</cx:pt>
          <cx:pt idx="12669">367</cx:pt>
          <cx:pt idx="12670">6617</cx:pt>
          <cx:pt idx="12671">899</cx:pt>
          <cx:pt idx="12672">549</cx:pt>
          <cx:pt idx="12673">2793</cx:pt>
          <cx:pt idx="12674">1424</cx:pt>
          <cx:pt idx="12675">14415</cx:pt>
          <cx:pt idx="12676">636</cx:pt>
          <cx:pt idx="12677">2960</cx:pt>
          <cx:pt idx="12678">1304</cx:pt>
          <cx:pt idx="12679">846</cx:pt>
          <cx:pt idx="12680">5509</cx:pt>
          <cx:pt idx="12681">3809</cx:pt>
          <cx:pt idx="12682">186</cx:pt>
          <cx:pt idx="12683">533</cx:pt>
          <cx:pt idx="12684">1938</cx:pt>
          <cx:pt idx="12685">999</cx:pt>
          <cx:pt idx="12686">2781</cx:pt>
          <cx:pt idx="12687">159</cx:pt>
          <cx:pt idx="12688">22395</cx:pt>
          <cx:pt idx="12689">30743</cx:pt>
          <cx:pt idx="12690">0</cx:pt>
          <cx:pt idx="12691">6228</cx:pt>
          <cx:pt idx="12692">222</cx:pt>
          <cx:pt idx="12693">564</cx:pt>
          <cx:pt idx="12694">228</cx:pt>
          <cx:pt idx="12695">2119</cx:pt>
          <cx:pt idx="12696">595</cx:pt>
          <cx:pt idx="12697">329</cx:pt>
          <cx:pt idx="12698">13705</cx:pt>
          <cx:pt idx="12699">481</cx:pt>
          <cx:pt idx="12700">1288</cx:pt>
          <cx:pt idx="12701">24168</cx:pt>
          <cx:pt idx="12702">1725</cx:pt>
          <cx:pt idx="12703">1333</cx:pt>
          <cx:pt idx="12704">2113</cx:pt>
          <cx:pt idx="12705">1069</cx:pt>
          <cx:pt idx="12706">6743</cx:pt>
          <cx:pt idx="12707">2044</cx:pt>
          <cx:pt idx="12708">4360</cx:pt>
          <cx:pt idx="12709">1702</cx:pt>
          <cx:pt idx="12710">1559</cx:pt>
          <cx:pt idx="12711">5969</cx:pt>
          <cx:pt idx="12712">7383</cx:pt>
          <cx:pt idx="12713">1667</cx:pt>
          <cx:pt idx="12714">7428</cx:pt>
          <cx:pt idx="12715">17900</cx:pt>
          <cx:pt idx="12716">3104</cx:pt>
          <cx:pt idx="12717">4725</cx:pt>
          <cx:pt idx="12718">1416</cx:pt>
          <cx:pt idx="12719">0</cx:pt>
          <cx:pt idx="12720">2306</cx:pt>
          <cx:pt idx="12721">441</cx:pt>
          <cx:pt idx="12722">1185</cx:pt>
          <cx:pt idx="12723">1295</cx:pt>
          <cx:pt idx="12724">317</cx:pt>
          <cx:pt idx="12725">3886</cx:pt>
          <cx:pt idx="12726">1559</cx:pt>
          <cx:pt idx="12727">2273</cx:pt>
          <cx:pt idx="12728">3728</cx:pt>
          <cx:pt idx="12729">3455</cx:pt>
          <cx:pt idx="12730">14245</cx:pt>
          <cx:pt idx="12731">13081</cx:pt>
          <cx:pt idx="12732">2611</cx:pt>
          <cx:pt idx="12733">553</cx:pt>
          <cx:pt idx="12734">2695</cx:pt>
          <cx:pt idx="12735">2161</cx:pt>
          <cx:pt idx="12736">1180</cx:pt>
          <cx:pt idx="12737">477</cx:pt>
          <cx:pt idx="12738">1234</cx:pt>
          <cx:pt idx="12739">4200</cx:pt>
          <cx:pt idx="12740">660</cx:pt>
          <cx:pt idx="12741">432</cx:pt>
          <cx:pt idx="12742">353</cx:pt>
          <cx:pt idx="12743">318</cx:pt>
          <cx:pt idx="12744">212</cx:pt>
          <cx:pt idx="12745">1082</cx:pt>
          <cx:pt idx="12746">503</cx:pt>
          <cx:pt idx="12747">933</cx:pt>
          <cx:pt idx="12748">578</cx:pt>
          <cx:pt idx="12749">122</cx:pt>
          <cx:pt idx="12750">411</cx:pt>
          <cx:pt idx="12751">687</cx:pt>
          <cx:pt idx="12752">366</cx:pt>
          <cx:pt idx="12753">1191</cx:pt>
          <cx:pt idx="12754">61</cx:pt>
          <cx:pt idx="12755">5248</cx:pt>
          <cx:pt idx="12756">4601</cx:pt>
          <cx:pt idx="12757">9802</cx:pt>
          <cx:pt idx="12758">679</cx:pt>
          <cx:pt idx="12759">1164</cx:pt>
          <cx:pt idx="12760">505</cx:pt>
          <cx:pt idx="12761">550</cx:pt>
          <cx:pt idx="12762">559</cx:pt>
          <cx:pt idx="12763">57</cx:pt>
          <cx:pt idx="12764">1011</cx:pt>
          <cx:pt idx="12765">3249</cx:pt>
          <cx:pt idx="12766">8278</cx:pt>
          <cx:pt idx="12767">2623</cx:pt>
          <cx:pt idx="12768">3103</cx:pt>
          <cx:pt idx="12769">359</cx:pt>
          <cx:pt idx="12770">3838</cx:pt>
          <cx:pt idx="12771">224</cx:pt>
          <cx:pt idx="12772">406</cx:pt>
          <cx:pt idx="12773">861</cx:pt>
          <cx:pt idx="12774">853</cx:pt>
          <cx:pt idx="12775">1331</cx:pt>
          <cx:pt idx="12776">18485</cx:pt>
          <cx:pt idx="12777">1293</cx:pt>
          <cx:pt idx="12778">1302</cx:pt>
          <cx:pt idx="12779">730</cx:pt>
          <cx:pt idx="12780">1254</cx:pt>
          <cx:pt idx="12781">1609</cx:pt>
          <cx:pt idx="12782">4311</cx:pt>
          <cx:pt idx="12783">559</cx:pt>
          <cx:pt idx="12784">3669</cx:pt>
          <cx:pt idx="12785">541</cx:pt>
          <cx:pt idx="12786">182</cx:pt>
          <cx:pt idx="12787">4102</cx:pt>
          <cx:pt idx="12788">27041</cx:pt>
          <cx:pt idx="12789">572</cx:pt>
          <cx:pt idx="12790">2357</cx:pt>
          <cx:pt idx="12791">9369</cx:pt>
          <cx:pt idx="12792">3137</cx:pt>
          <cx:pt idx="12793">310</cx:pt>
          <cx:pt idx="12794">1092</cx:pt>
          <cx:pt idx="12795">296</cx:pt>
          <cx:pt idx="12796">203</cx:pt>
          <cx:pt idx="12797">350</cx:pt>
          <cx:pt idx="12798">2375</cx:pt>
          <cx:pt idx="12799">2449</cx:pt>
          <cx:pt idx="12800">6495</cx:pt>
          <cx:pt idx="12801">432</cx:pt>
          <cx:pt idx="12802">1054</cx:pt>
          <cx:pt idx="12803">936</cx:pt>
          <cx:pt idx="12804">853</cx:pt>
          <cx:pt idx="12805">106</cx:pt>
          <cx:pt idx="12806">1104</cx:pt>
          <cx:pt idx="12807">746</cx:pt>
          <cx:pt idx="12808">569</cx:pt>
          <cx:pt idx="12809">827</cx:pt>
          <cx:pt idx="12810">496</cx:pt>
          <cx:pt idx="12811">7783</cx:pt>
          <cx:pt idx="12812">18730</cx:pt>
          <cx:pt idx="12813">1030</cx:pt>
          <cx:pt idx="12814">324</cx:pt>
          <cx:pt idx="12815">3162</cx:pt>
          <cx:pt idx="12816">465</cx:pt>
          <cx:pt idx="12817">2767</cx:pt>
          <cx:pt idx="12818">2797</cx:pt>
          <cx:pt idx="12819">553</cx:pt>
          <cx:pt idx="12820">408</cx:pt>
          <cx:pt idx="12821">567</cx:pt>
          <cx:pt idx="12822">1523</cx:pt>
          <cx:pt idx="12823">666</cx:pt>
          <cx:pt idx="12824">2271</cx:pt>
          <cx:pt idx="12825">452</cx:pt>
          <cx:pt idx="12826">2323</cx:pt>
          <cx:pt idx="12827">1647</cx:pt>
          <cx:pt idx="12828">8938</cx:pt>
          <cx:pt idx="12829">5302</cx:pt>
          <cx:pt idx="12830">1178</cx:pt>
          <cx:pt idx="12831">2658</cx:pt>
          <cx:pt idx="12832">29912</cx:pt>
          <cx:pt idx="12833">3831</cx:pt>
          <cx:pt idx="12834">4518</cx:pt>
          <cx:pt idx="12835">15631</cx:pt>
          <cx:pt idx="12836">1295</cx:pt>
          <cx:pt idx="12837">1566</cx:pt>
          <cx:pt idx="12838">453</cx:pt>
          <cx:pt idx="12839">2807</cx:pt>
          <cx:pt idx="12840">622</cx:pt>
          <cx:pt idx="12841">3039</cx:pt>
          <cx:pt idx="12842">107</cx:pt>
          <cx:pt idx="12843">9025</cx:pt>
          <cx:pt idx="12844">741</cx:pt>
          <cx:pt idx="12845">1081</cx:pt>
          <cx:pt idx="12846">107</cx:pt>
          <cx:pt idx="12847">3727</cx:pt>
          <cx:pt idx="12848">309</cx:pt>
          <cx:pt idx="12849">3542</cx:pt>
          <cx:pt idx="12850">650</cx:pt>
          <cx:pt idx="12851">1463</cx:pt>
          <cx:pt idx="12852">1122</cx:pt>
          <cx:pt idx="12853">1550</cx:pt>
          <cx:pt idx="12854">241</cx:pt>
          <cx:pt idx="12855">1972</cx:pt>
          <cx:pt idx="12856">1979</cx:pt>
          <cx:pt idx="12857">1449</cx:pt>
          <cx:pt idx="12858">7316</cx:pt>
          <cx:pt idx="12859">237</cx:pt>
          <cx:pt idx="12860">1150</cx:pt>
          <cx:pt idx="12861">2722</cx:pt>
          <cx:pt idx="12862">13978</cx:pt>
          <cx:pt idx="12863">996</cx:pt>
          <cx:pt idx="12864">2114</cx:pt>
          <cx:pt idx="12865">11920</cx:pt>
          <cx:pt idx="12866">13956</cx:pt>
          <cx:pt idx="12867">13896</cx:pt>
          <cx:pt idx="12868">1631</cx:pt>
          <cx:pt idx="12869">11252</cx:pt>
          <cx:pt idx="12870">2272</cx:pt>
          <cx:pt idx="12871">8583</cx:pt>
          <cx:pt idx="12872">79692</cx:pt>
          <cx:pt idx="12873">7354</cx:pt>
          <cx:pt idx="12874">25487</cx:pt>
          <cx:pt idx="12875">3772</cx:pt>
          <cx:pt idx="12876">2304</cx:pt>
          <cx:pt idx="12877">1479</cx:pt>
          <cx:pt idx="12878">7929</cx:pt>
          <cx:pt idx="12879">300</cx:pt>
          <cx:pt idx="12880">2897</cx:pt>
          <cx:pt idx="12881">4244</cx:pt>
          <cx:pt idx="12882">148</cx:pt>
          <cx:pt idx="12883">464</cx:pt>
          <cx:pt idx="12884">2877</cx:pt>
          <cx:pt idx="12885">17814</cx:pt>
          <cx:pt idx="12886">596</cx:pt>
          <cx:pt idx="12887">3220</cx:pt>
          <cx:pt idx="12888">829</cx:pt>
          <cx:pt idx="12889">34159</cx:pt>
          <cx:pt idx="12890">1421</cx:pt>
          <cx:pt idx="12891">992</cx:pt>
          <cx:pt idx="12892">1815</cx:pt>
          <cx:pt idx="12893">1338</cx:pt>
          <cx:pt idx="12894">639</cx:pt>
          <cx:pt idx="12895">5572</cx:pt>
          <cx:pt idx="12896">1934</cx:pt>
          <cx:pt idx="12897">518</cx:pt>
          <cx:pt idx="12898">2693</cx:pt>
          <cx:pt idx="12899">25383</cx:pt>
          <cx:pt idx="12900">2194</cx:pt>
          <cx:pt idx="12901">1203</cx:pt>
          <cx:pt idx="12902">2084</cx:pt>
          <cx:pt idx="12903">1928</cx:pt>
          <cx:pt idx="12904">1781</cx:pt>
          <cx:pt idx="12905">2124</cx:pt>
          <cx:pt idx="12906">1659</cx:pt>
          <cx:pt idx="12907">401</cx:pt>
          <cx:pt idx="12908">90</cx:pt>
          <cx:pt idx="12909">3455</cx:pt>
          <cx:pt idx="12910">2070</cx:pt>
          <cx:pt idx="12911">1134</cx:pt>
          <cx:pt idx="12912">183</cx:pt>
          <cx:pt idx="12913">10426</cx:pt>
          <cx:pt idx="12914">2684</cx:pt>
          <cx:pt idx="12915">2205</cx:pt>
          <cx:pt idx="12916">1560</cx:pt>
          <cx:pt idx="12917">233</cx:pt>
          <cx:pt idx="12918">1354</cx:pt>
          <cx:pt idx="12919">2502</cx:pt>
          <cx:pt idx="12920">465</cx:pt>
          <cx:pt idx="12921">5859</cx:pt>
          <cx:pt idx="12922">1936</cx:pt>
          <cx:pt idx="12923">605</cx:pt>
          <cx:pt idx="12924">908</cx:pt>
          <cx:pt idx="12925">1284</cx:pt>
          <cx:pt idx="12926">3961</cx:pt>
          <cx:pt idx="12927">901</cx:pt>
          <cx:pt idx="12928">393</cx:pt>
          <cx:pt idx="12929">315</cx:pt>
          <cx:pt idx="12930">367</cx:pt>
          <cx:pt idx="12931">2226</cx:pt>
          <cx:pt idx="12932">12847</cx:pt>
          <cx:pt idx="12933">717</cx:pt>
          <cx:pt idx="12934">4056</cx:pt>
          <cx:pt idx="12935">702</cx:pt>
          <cx:pt idx="12936">518</cx:pt>
          <cx:pt idx="12937">9279</cx:pt>
          <cx:pt idx="12938">547</cx:pt>
          <cx:pt idx="12939">1244</cx:pt>
          <cx:pt idx="12940">783</cx:pt>
          <cx:pt idx="12941">16541</cx:pt>
          <cx:pt idx="12942">457</cx:pt>
          <cx:pt idx="12943">7145</cx:pt>
          <cx:pt idx="12944">2357</cx:pt>
          <cx:pt idx="12945">63</cx:pt>
          <cx:pt idx="12946">241</cx:pt>
          <cx:pt idx="12947">782</cx:pt>
          <cx:pt idx="12948">646</cx:pt>
          <cx:pt idx="12949">4360</cx:pt>
          <cx:pt idx="12950">67</cx:pt>
          <cx:pt idx="12951">266</cx:pt>
          <cx:pt idx="12952">2077</cx:pt>
          <cx:pt idx="12953">584</cx:pt>
          <cx:pt idx="12954">3963</cx:pt>
          <cx:pt idx="12955">3190</cx:pt>
          <cx:pt idx="12956">1803</cx:pt>
          <cx:pt idx="12957">3065</cx:pt>
          <cx:pt idx="12958">1167</cx:pt>
          <cx:pt idx="12959">1321</cx:pt>
          <cx:pt idx="12960">10448</cx:pt>
          <cx:pt idx="12961">50142</cx:pt>
          <cx:pt idx="12962">9446</cx:pt>
          <cx:pt idx="12963">7208</cx:pt>
          <cx:pt idx="12964">1300</cx:pt>
          <cx:pt idx="12965">30999</cx:pt>
          <cx:pt idx="12966">419</cx:pt>
          <cx:pt idx="12967">608</cx:pt>
          <cx:pt idx="12968">12238</cx:pt>
          <cx:pt idx="12969">3487</cx:pt>
          <cx:pt idx="12970">10476</cx:pt>
          <cx:pt idx="12971">13804</cx:pt>
          <cx:pt idx="12972">1049</cx:pt>
          <cx:pt idx="12973">532</cx:pt>
          <cx:pt idx="12974">758</cx:pt>
          <cx:pt idx="12975">343</cx:pt>
          <cx:pt idx="12976">11445</cx:pt>
          <cx:pt idx="12977">15963</cx:pt>
          <cx:pt idx="12978">2543</cx:pt>
          <cx:pt idx="12979">5214</cx:pt>
          <cx:pt idx="12980">2946</cx:pt>
          <cx:pt idx="12981">3600</cx:pt>
          <cx:pt idx="12982">16219</cx:pt>
          <cx:pt idx="12983">7201</cx:pt>
          <cx:pt idx="12984">1425</cx:pt>
          <cx:pt idx="12985">927</cx:pt>
          <cx:pt idx="12986">291</cx:pt>
          <cx:pt idx="12987">576</cx:pt>
          <cx:pt idx="12988">534</cx:pt>
          <cx:pt idx="12989">5155</cx:pt>
          <cx:pt idx="12990">6256</cx:pt>
          <cx:pt idx="12991">397</cx:pt>
          <cx:pt idx="12992">654</cx:pt>
          <cx:pt idx="12993">11159</cx:pt>
          <cx:pt idx="12994">443</cx:pt>
          <cx:pt idx="12995">313</cx:pt>
          <cx:pt idx="12996">5895</cx:pt>
          <cx:pt idx="12997">2033</cx:pt>
          <cx:pt idx="12998">2297</cx:pt>
          <cx:pt idx="12999">372</cx:pt>
          <cx:pt idx="13000">507</cx:pt>
          <cx:pt idx="13001">714</cx:pt>
          <cx:pt idx="13002">16103</cx:pt>
          <cx:pt idx="13003">275</cx:pt>
          <cx:pt idx="13004">486</cx:pt>
          <cx:pt idx="13005">10830</cx:pt>
          <cx:pt idx="13006">26278</cx:pt>
          <cx:pt idx="13007">10905</cx:pt>
          <cx:pt idx="13008">980</cx:pt>
          <cx:pt idx="13009">832</cx:pt>
          <cx:pt idx="13010">738</cx:pt>
          <cx:pt idx="13011">6395</cx:pt>
          <cx:pt idx="13012">4635</cx:pt>
          <cx:pt idx="13013">2703</cx:pt>
          <cx:pt idx="13014">429</cx:pt>
          <cx:pt idx="13015">4534</cx:pt>
          <cx:pt idx="13016">12164</cx:pt>
          <cx:pt idx="13017">1624</cx:pt>
          <cx:pt idx="13018">958</cx:pt>
          <cx:pt idx="13019">479</cx:pt>
          <cx:pt idx="13020">419</cx:pt>
          <cx:pt idx="13021">1299</cx:pt>
          <cx:pt idx="13022">595</cx:pt>
          <cx:pt idx="13023">2228</cx:pt>
          <cx:pt idx="13024">1743</cx:pt>
          <cx:pt idx="13025">717</cx:pt>
          <cx:pt idx="13026">493</cx:pt>
          <cx:pt idx="13027">705</cx:pt>
          <cx:pt idx="13028">1289</cx:pt>
          <cx:pt idx="13029">807</cx:pt>
          <cx:pt idx="13030">1543</cx:pt>
          <cx:pt idx="13031">2038</cx:pt>
          <cx:pt idx="13032">1040</cx:pt>
          <cx:pt idx="13033">2505</cx:pt>
          <cx:pt idx="13034">957</cx:pt>
          <cx:pt idx="13035">790</cx:pt>
          <cx:pt idx="13036">816</cx:pt>
          <cx:pt idx="13037">1265</cx:pt>
          <cx:pt idx="13038">1220</cx:pt>
          <cx:pt idx="13039">2268</cx:pt>
          <cx:pt idx="13040">1112</cx:pt>
          <cx:pt idx="13041">4088</cx:pt>
          <cx:pt idx="13042">6386</cx:pt>
          <cx:pt idx="13043">316</cx:pt>
          <cx:pt idx="13044">403</cx:pt>
          <cx:pt idx="13045">655</cx:pt>
          <cx:pt idx="13046">1180</cx:pt>
          <cx:pt idx="13047">800</cx:pt>
          <cx:pt idx="13048">6386</cx:pt>
          <cx:pt idx="13049">1074</cx:pt>
          <cx:pt idx="13050">2799</cx:pt>
          <cx:pt idx="13051">981</cx:pt>
          <cx:pt idx="13052">1189</cx:pt>
          <cx:pt idx="13053">3147</cx:pt>
          <cx:pt idx="13054">2179</cx:pt>
          <cx:pt idx="13055">1416</cx:pt>
          <cx:pt idx="13056">542</cx:pt>
          <cx:pt idx="13057">1141</cx:pt>
          <cx:pt idx="13058">2675</cx:pt>
          <cx:pt idx="13059">2415</cx:pt>
          <cx:pt idx="13060">1630</cx:pt>
          <cx:pt idx="13061">1325</cx:pt>
          <cx:pt idx="13062">1542</cx:pt>
          <cx:pt idx="13063">495</cx:pt>
          <cx:pt idx="13064">599</cx:pt>
          <cx:pt idx="13065">1010</cx:pt>
          <cx:pt idx="13066">2367</cx:pt>
          <cx:pt idx="13067">887</cx:pt>
          <cx:pt idx="13068">753</cx:pt>
          <cx:pt idx="13069">1581</cx:pt>
          <cx:pt idx="13070">761</cx:pt>
          <cx:pt idx="13071">346</cx:pt>
          <cx:pt idx="13072">882</cx:pt>
          <cx:pt idx="13073">154</cx:pt>
          <cx:pt idx="13074">167</cx:pt>
          <cx:pt idx="13075">1222</cx:pt>
          <cx:pt idx="13076">143</cx:pt>
          <cx:pt idx="13077">111</cx:pt>
          <cx:pt idx="13078">386</cx:pt>
          <cx:pt idx="13079">2006</cx:pt>
          <cx:pt idx="13080">6891</cx:pt>
          <cx:pt idx="13081">22</cx:pt>
          <cx:pt idx="13082">349</cx:pt>
          <cx:pt idx="13083">1438</cx:pt>
          <cx:pt idx="13084">26</cx:pt>
          <cx:pt idx="13085">9513</cx:pt>
          <cx:pt idx="13086">9172</cx:pt>
          <cx:pt idx="13087">2689</cx:pt>
          <cx:pt idx="13088">2272</cx:pt>
          <cx:pt idx="13089">1411</cx:pt>
          <cx:pt idx="13090">1366</cx:pt>
          <cx:pt idx="13091">718</cx:pt>
          <cx:pt idx="13092">2009</cx:pt>
          <cx:pt idx="13093">761</cx:pt>
          <cx:pt idx="13094">1843</cx:pt>
          <cx:pt idx="13095">2217</cx:pt>
          <cx:pt idx="13096">2158</cx:pt>
          <cx:pt idx="13097">3591</cx:pt>
          <cx:pt idx="13098">16156</cx:pt>
          <cx:pt idx="13099">527</cx:pt>
          <cx:pt idx="13100">829</cx:pt>
          <cx:pt idx="13101">981</cx:pt>
          <cx:pt idx="13102">155</cx:pt>
          <cx:pt idx="13103">715</cx:pt>
          <cx:pt idx="13104">1250</cx:pt>
          <cx:pt idx="13105">1375</cx:pt>
          <cx:pt idx="13106">337</cx:pt>
          <cx:pt idx="13107">2600</cx:pt>
          <cx:pt idx="13108">1541</cx:pt>
          <cx:pt idx="13109">134</cx:pt>
          <cx:pt idx="13110">862</cx:pt>
          <cx:pt idx="13111">4761</cx:pt>
          <cx:pt idx="13112">3554</cx:pt>
          <cx:pt idx="13113">1942</cx:pt>
          <cx:pt idx="13114">2035</cx:pt>
          <cx:pt idx="13115">23391</cx:pt>
          <cx:pt idx="13116">11414</cx:pt>
          <cx:pt idx="13117">2838</cx:pt>
          <cx:pt idx="13118">3708</cx:pt>
          <cx:pt idx="13119">9303</cx:pt>
          <cx:pt idx="13120">11528</cx:pt>
          <cx:pt idx="13121">1605</cx:pt>
          <cx:pt idx="13122">9730</cx:pt>
          <cx:pt idx="13123">412</cx:pt>
          <cx:pt idx="13124">451</cx:pt>
          <cx:pt idx="13125">706</cx:pt>
          <cx:pt idx="13126">2832</cx:pt>
          <cx:pt idx="13127">1016</cx:pt>
          <cx:pt idx="13128">1529</cx:pt>
          <cx:pt idx="13129">1737</cx:pt>
          <cx:pt idx="13130">2503</cx:pt>
          <cx:pt idx="13131">2194</cx:pt>
          <cx:pt idx="13132">1622</cx:pt>
          <cx:pt idx="13133">336</cx:pt>
          <cx:pt idx="13134">3739</cx:pt>
          <cx:pt idx="13135">383</cx:pt>
          <cx:pt idx="13136">4418</cx:pt>
          <cx:pt idx="13137">381</cx:pt>
          <cx:pt idx="13138">104</cx:pt>
          <cx:pt idx="13139">210</cx:pt>
          <cx:pt idx="13140">3978</cx:pt>
          <cx:pt idx="13141">2336</cx:pt>
          <cx:pt idx="13142">9122</cx:pt>
          <cx:pt idx="13143">5777</cx:pt>
          <cx:pt idx="13144">0</cx:pt>
          <cx:pt idx="13145">1476</cx:pt>
          <cx:pt idx="13146">229</cx:pt>
          <cx:pt idx="13147">323</cx:pt>
          <cx:pt idx="13148">310</cx:pt>
          <cx:pt idx="13149">5977</cx:pt>
          <cx:pt idx="13150">1556</cx:pt>
          <cx:pt idx="13151">506</cx:pt>
          <cx:pt idx="13152">3779</cx:pt>
          <cx:pt idx="13153">2766</cx:pt>
          <cx:pt idx="13154">1743</cx:pt>
          <cx:pt idx="13155">394</cx:pt>
          <cx:pt idx="13156">158</cx:pt>
          <cx:pt idx="13157">948</cx:pt>
          <cx:pt idx="13158">11103</cx:pt>
          <cx:pt idx="13159">262</cx:pt>
          <cx:pt idx="13160">359</cx:pt>
          <cx:pt idx="13161">2287</cx:pt>
          <cx:pt idx="13162">29533</cx:pt>
          <cx:pt idx="13163">3456</cx:pt>
          <cx:pt idx="13164">3345</cx:pt>
          <cx:pt idx="13165">4159</cx:pt>
          <cx:pt idx="13166">1825</cx:pt>
          <cx:pt idx="13167">165</cx:pt>
          <cx:pt idx="13168">48356</cx:pt>
          <cx:pt idx="13169">1345</cx:pt>
          <cx:pt idx="13170">1200</cx:pt>
          <cx:pt idx="13171">594</cx:pt>
          <cx:pt idx="13172">1117</cx:pt>
          <cx:pt idx="13173">585</cx:pt>
          <cx:pt idx="13174">411</cx:pt>
          <cx:pt idx="13175">401</cx:pt>
          <cx:pt idx="13176">787</cx:pt>
          <cx:pt idx="13177">506</cx:pt>
          <cx:pt idx="13178">2023</cx:pt>
          <cx:pt idx="13179">816</cx:pt>
          <cx:pt idx="13180">1181</cx:pt>
          <cx:pt idx="13181">1095</cx:pt>
          <cx:pt idx="13182">1053</cx:pt>
          <cx:pt idx="13183">1424</cx:pt>
          <cx:pt idx="13184">267</cx:pt>
          <cx:pt idx="13185">2244</cx:pt>
          <cx:pt idx="13186">4433</cx:pt>
          <cx:pt idx="13187">3937</cx:pt>
          <cx:pt idx="13188">2359</cx:pt>
          <cx:pt idx="13189">2587</cx:pt>
          <cx:pt idx="13190">1620</cx:pt>
          <cx:pt idx="13191">1294</cx:pt>
          <cx:pt idx="13192">2306</cx:pt>
          <cx:pt idx="13193">1394</cx:pt>
          <cx:pt idx="13194">621</cx:pt>
          <cx:pt idx="13195">4178</cx:pt>
          <cx:pt idx="13196">4862</cx:pt>
          <cx:pt idx="13197">1174</cx:pt>
          <cx:pt idx="13198">331</cx:pt>
          <cx:pt idx="13199">511</cx:pt>
          <cx:pt idx="13200">810</cx:pt>
          <cx:pt idx="13201">714</cx:pt>
          <cx:pt idx="13202">1058</cx:pt>
          <cx:pt idx="13203">680</cx:pt>
          <cx:pt idx="13204">2061</cx:pt>
          <cx:pt idx="13205">2157</cx:pt>
          <cx:pt idx="13206">649</cx:pt>
          <cx:pt idx="13207">490</cx:pt>
          <cx:pt idx="13208">391</cx:pt>
          <cx:pt idx="13209">1065</cx:pt>
          <cx:pt idx="13210">400</cx:pt>
          <cx:pt idx="13211">1234</cx:pt>
          <cx:pt idx="13212">366</cx:pt>
          <cx:pt idx="13213">292</cx:pt>
          <cx:pt idx="13214">2250</cx:pt>
          <cx:pt idx="13215">269</cx:pt>
          <cx:pt idx="13216">310</cx:pt>
          <cx:pt idx="13217">1274</cx:pt>
          <cx:pt idx="13218">2848</cx:pt>
          <cx:pt idx="13219">495</cx:pt>
          <cx:pt idx="13220">309</cx:pt>
          <cx:pt idx="13221">54</cx:pt>
          <cx:pt idx="13222">4610</cx:pt>
          <cx:pt idx="13223">144</cx:pt>
          <cx:pt idx="13224">273</cx:pt>
          <cx:pt idx="13225">2698</cx:pt>
          <cx:pt idx="13226">813</cx:pt>
          <cx:pt idx="13227">700</cx:pt>
          <cx:pt idx="13228">21935</cx:pt>
          <cx:pt idx="13229">304</cx:pt>
          <cx:pt idx="13230">587</cx:pt>
          <cx:pt idx="13231">555</cx:pt>
          <cx:pt idx="13232">534</cx:pt>
          <cx:pt idx="13233">943</cx:pt>
          <cx:pt idx="13234">515</cx:pt>
          <cx:pt idx="13235">326</cx:pt>
          <cx:pt idx="13236">369</cx:pt>
          <cx:pt idx="13237">631</cx:pt>
          <cx:pt idx="13238">377</cx:pt>
          <cx:pt idx="13239">490</cx:pt>
          <cx:pt idx="13240">2020</cx:pt>
          <cx:pt idx="13241">792</cx:pt>
          <cx:pt idx="13242">781</cx:pt>
          <cx:pt idx="13243">1226</cx:pt>
          <cx:pt idx="13244">1904</cx:pt>
          <cx:pt idx="13245">397</cx:pt>
          <cx:pt idx="13246">793</cx:pt>
          <cx:pt idx="13247">699</cx:pt>
          <cx:pt idx="13248">762</cx:pt>
          <cx:pt idx="13249">609</cx:pt>
          <cx:pt idx="13250">574</cx:pt>
          <cx:pt idx="13251">276</cx:pt>
          <cx:pt idx="13252">720</cx:pt>
          <cx:pt idx="13253">506</cx:pt>
          <cx:pt idx="13254">257</cx:pt>
          <cx:pt idx="13255">394</cx:pt>
          <cx:pt idx="13256">1331</cx:pt>
          <cx:pt idx="13257">6433</cx:pt>
          <cx:pt idx="13258">8021</cx:pt>
          <cx:pt idx="13259">468</cx:pt>
          <cx:pt idx="13260">281</cx:pt>
          <cx:pt idx="13261">326</cx:pt>
          <cx:pt idx="13262">6638</cx:pt>
          <cx:pt idx="13263">169</cx:pt>
          <cx:pt idx="13264">1194</cx:pt>
          <cx:pt idx="13265">3254</cx:pt>
          <cx:pt idx="13266">2498</cx:pt>
          <cx:pt idx="13267">3545</cx:pt>
          <cx:pt idx="13268">655</cx:pt>
          <cx:pt idx="13269">1187</cx:pt>
          <cx:pt idx="13270">8661</cx:pt>
          <cx:pt idx="13271">246</cx:pt>
          <cx:pt idx="13272">4970</cx:pt>
          <cx:pt idx="13273">436</cx:pt>
          <cx:pt idx="13274">1544</cx:pt>
          <cx:pt idx="13275">38896</cx:pt>
          <cx:pt idx="13276">613</cx:pt>
          <cx:pt idx="13277">2158</cx:pt>
          <cx:pt idx="13278">4451</cx:pt>
          <cx:pt idx="13279">925</cx:pt>
          <cx:pt idx="13280">1536</cx:pt>
          <cx:pt idx="13281">1896</cx:pt>
          <cx:pt idx="13282">5093</cx:pt>
          <cx:pt idx="13283">647</cx:pt>
          <cx:pt idx="13284">214</cx:pt>
          <cx:pt idx="13285">6515</cx:pt>
          <cx:pt idx="13286">501</cx:pt>
          <cx:pt idx="13287">6926</cx:pt>
          <cx:pt idx="13288">2866</cx:pt>
          <cx:pt idx="13289">3187</cx:pt>
          <cx:pt idx="13290">864</cx:pt>
          <cx:pt idx="13291">84518</cx:pt>
          <cx:pt idx="13292">6064</cx:pt>
          <cx:pt idx="13293">6753</cx:pt>
          <cx:pt idx="13294">2073</cx:pt>
          <cx:pt idx="13295">0</cx:pt>
          <cx:pt idx="13296">1571</cx:pt>
          <cx:pt idx="13297">252</cx:pt>
          <cx:pt idx="13298">1794</cx:pt>
          <cx:pt idx="13299">1132</cx:pt>
          <cx:pt idx="13300">174</cx:pt>
          <cx:pt idx="13301">280</cx:pt>
          <cx:pt idx="13302">704</cx:pt>
          <cx:pt idx="13303">2344</cx:pt>
          <cx:pt idx="13304">675</cx:pt>
          <cx:pt idx="13305">199</cx:pt>
          <cx:pt idx="13306">1267</cx:pt>
          <cx:pt idx="13307">2040</cx:pt>
          <cx:pt idx="13308">2503</cx:pt>
          <cx:pt idx="13309">576</cx:pt>
          <cx:pt idx="13310">8347</cx:pt>
          <cx:pt idx="13311">4394</cx:pt>
          <cx:pt idx="13312">1188</cx:pt>
          <cx:pt idx="13313">7099</cx:pt>
          <cx:pt idx="13314">1325</cx:pt>
          <cx:pt idx="13315">755</cx:pt>
          <cx:pt idx="13316">2494</cx:pt>
          <cx:pt idx="13317">33071</cx:pt>
          <cx:pt idx="13318">2351</cx:pt>
          <cx:pt idx="13319">11200</cx:pt>
          <cx:pt idx="13320">499</cx:pt>
          <cx:pt idx="13321">526</cx:pt>
          <cx:pt idx="13322">2043</cx:pt>
          <cx:pt idx="13323">2482</cx:pt>
          <cx:pt idx="13324">799</cx:pt>
          <cx:pt idx="13325">292</cx:pt>
          <cx:pt idx="13326">685</cx:pt>
          <cx:pt idx="13327">1388</cx:pt>
          <cx:pt idx="13328">2090</cx:pt>
          <cx:pt idx="13329">594</cx:pt>
          <cx:pt idx="13330">587</cx:pt>
          <cx:pt idx="13331">891</cx:pt>
          <cx:pt idx="13332">362</cx:pt>
          <cx:pt idx="13333">489</cx:pt>
          <cx:pt idx="13334">312</cx:pt>
          <cx:pt idx="13335">164</cx:pt>
          <cx:pt idx="13336">1306</cx:pt>
          <cx:pt idx="13337">17148</cx:pt>
          <cx:pt idx="13338">914</cx:pt>
          <cx:pt idx="13339">287</cx:pt>
          <cx:pt idx="13340">812</cx:pt>
          <cx:pt idx="13341">534</cx:pt>
          <cx:pt idx="13342">375</cx:pt>
          <cx:pt idx="13343">13012</cx:pt>
          <cx:pt idx="13344">417</cx:pt>
          <cx:pt idx="13345">255</cx:pt>
          <cx:pt idx="13346">1434</cx:pt>
          <cx:pt idx="13347">1712</cx:pt>
          <cx:pt idx="13348">1063</cx:pt>
          <cx:pt idx="13349">7805</cx:pt>
          <cx:pt idx="13350">1227</cx:pt>
          <cx:pt idx="13351">7782</cx:pt>
          <cx:pt idx="13352">1743</cx:pt>
          <cx:pt idx="13353">15558</cx:pt>
          <cx:pt idx="13354">2209</cx:pt>
          <cx:pt idx="13355">364</cx:pt>
          <cx:pt idx="13356">331</cx:pt>
          <cx:pt idx="13357">1570</cx:pt>
          <cx:pt idx="13358">2790</cx:pt>
          <cx:pt idx="13359">274</cx:pt>
          <cx:pt idx="13360">104</cx:pt>
          <cx:pt idx="13361">1583</cx:pt>
          <cx:pt idx="13362">1834</cx:pt>
          <cx:pt idx="13363">2933</cx:pt>
          <cx:pt idx="13364">740</cx:pt>
          <cx:pt idx="13365">2096</cx:pt>
          <cx:pt idx="13366">2304</cx:pt>
          <cx:pt idx="13367">2787</cx:pt>
          <cx:pt idx="13368">653</cx:pt>
          <cx:pt idx="13369">5384</cx:pt>
          <cx:pt idx="13370">3754</cx:pt>
          <cx:pt idx="13371">1886</cx:pt>
          <cx:pt idx="13372">1932</cx:pt>
          <cx:pt idx="13373">1676</cx:pt>
          <cx:pt idx="13374">13528</cx:pt>
          <cx:pt idx="13375">1148</cx:pt>
          <cx:pt idx="13376">771</cx:pt>
          <cx:pt idx="13377">7047</cx:pt>
          <cx:pt idx="13378">5839</cx:pt>
          <cx:pt idx="13379">1460</cx:pt>
          <cx:pt idx="13380">1390</cx:pt>
          <cx:pt idx="13381">23898</cx:pt>
          <cx:pt idx="13382">9792</cx:pt>
          <cx:pt idx="13383">3088</cx:pt>
          <cx:pt idx="13384">16876</cx:pt>
          <cx:pt idx="13385">1024</cx:pt>
          <cx:pt idx="13386">8433</cx:pt>
          <cx:pt idx="13387">25034</cx:pt>
          <cx:pt idx="13388">573</cx:pt>
          <cx:pt idx="13389">432</cx:pt>
          <cx:pt idx="13390">44</cx:pt>
          <cx:pt idx="13391">659</cx:pt>
          <cx:pt idx="13392">615</cx:pt>
          <cx:pt idx="13393">314</cx:pt>
          <cx:pt idx="13394">897</cx:pt>
          <cx:pt idx="13395">67</cx:pt>
          <cx:pt idx="13396">437</cx:pt>
          <cx:pt idx="13397">7635</cx:pt>
          <cx:pt idx="13398">4573</cx:pt>
          <cx:pt idx="13399">22</cx:pt>
          <cx:pt idx="13400">28</cx:pt>
          <cx:pt idx="13401">865</cx:pt>
          <cx:pt idx="13402">368</cx:pt>
          <cx:pt idx="13403">498</cx:pt>
          <cx:pt idx="13404">777</cx:pt>
          <cx:pt idx="13405">1799</cx:pt>
          <cx:pt idx="13406">778</cx:pt>
          <cx:pt idx="13407">1516</cx:pt>
          <cx:pt idx="13408">901</cx:pt>
          <cx:pt idx="13409">332</cx:pt>
          <cx:pt idx="13410">1648</cx:pt>
          <cx:pt idx="13411">1392</cx:pt>
          <cx:pt idx="13412">2347</cx:pt>
          <cx:pt idx="13413">160</cx:pt>
          <cx:pt idx="13414">3985</cx:pt>
          <cx:pt idx="13415">1000</cx:pt>
          <cx:pt idx="13416">517</cx:pt>
          <cx:pt idx="13417">0</cx:pt>
          <cx:pt idx="13418">477</cx:pt>
          <cx:pt idx="13419">1307</cx:pt>
          <cx:pt idx="13420">0</cx:pt>
          <cx:pt idx="13421">443</cx:pt>
          <cx:pt idx="13422">0</cx:pt>
          <cx:pt idx="13423">474</cx:pt>
          <cx:pt idx="13424">2481</cx:pt>
          <cx:pt idx="13425">1101</cx:pt>
          <cx:pt idx="13426">217</cx:pt>
          <cx:pt idx="13427">961</cx:pt>
          <cx:pt idx="13428">571</cx:pt>
          <cx:pt idx="13429">644</cx:pt>
          <cx:pt idx="13430">1086</cx:pt>
          <cx:pt idx="13431">2754</cx:pt>
          <cx:pt idx="13432">1153</cx:pt>
          <cx:pt idx="13433">1490</cx:pt>
          <cx:pt idx="13434">1550</cx:pt>
          <cx:pt idx="13435">962</cx:pt>
          <cx:pt idx="13436">0</cx:pt>
          <cx:pt idx="13437">2588</cx:pt>
          <cx:pt idx="13438">2282</cx:pt>
          <cx:pt idx="13439">1263</cx:pt>
          <cx:pt idx="13440">3427</cx:pt>
          <cx:pt idx="13441">339</cx:pt>
          <cx:pt idx="13442">275</cx:pt>
          <cx:pt idx="13443">541</cx:pt>
          <cx:pt idx="13444">710</cx:pt>
          <cx:pt idx="13445">382</cx:pt>
          <cx:pt idx="13446">239</cx:pt>
          <cx:pt idx="13447">358</cx:pt>
          <cx:pt idx="13448">1064</cx:pt>
          <cx:pt idx="13449">1290</cx:pt>
          <cx:pt idx="13450">869</cx:pt>
          <cx:pt idx="13451">170</cx:pt>
          <cx:pt idx="13452">1042</cx:pt>
          <cx:pt idx="13453">208</cx:pt>
          <cx:pt idx="13454">294</cx:pt>
          <cx:pt idx="13455">470</cx:pt>
          <cx:pt idx="13456">12982</cx:pt>
          <cx:pt idx="13457">404</cx:pt>
          <cx:pt idx="13458">1304</cx:pt>
          <cx:pt idx="13459">266</cx:pt>
          <cx:pt idx="13460">1018</cx:pt>
          <cx:pt idx="13461">44398</cx:pt>
          <cx:pt idx="13462">13824</cx:pt>
          <cx:pt idx="13463">2396</cx:pt>
          <cx:pt idx="13464">647</cx:pt>
          <cx:pt idx="13465">1375</cx:pt>
          <cx:pt idx="13466">908</cx:pt>
          <cx:pt idx="13467">555</cx:pt>
          <cx:pt idx="13468">271</cx:pt>
          <cx:pt idx="13469">862</cx:pt>
          <cx:pt idx="13470">7397</cx:pt>
          <cx:pt idx="13471">698</cx:pt>
          <cx:pt idx="13472">505</cx:pt>
          <cx:pt idx="13473">196</cx:pt>
          <cx:pt idx="13474">983</cx:pt>
          <cx:pt idx="13475">231</cx:pt>
          <cx:pt idx="13476">1244</cx:pt>
          <cx:pt idx="13477">282</cx:pt>
          <cx:pt idx="13478">1055</cx:pt>
          <cx:pt idx="13479">830</cx:pt>
          <cx:pt idx="13480">2283</cx:pt>
          <cx:pt idx="13481">777</cx:pt>
          <cx:pt idx="13482">1420</cx:pt>
          <cx:pt idx="13483">1990</cx:pt>
          <cx:pt idx="13484">3325</cx:pt>
          <cx:pt idx="13485">1720</cx:pt>
          <cx:pt idx="13486">2828</cx:pt>
          <cx:pt idx="13487">1433</cx:pt>
          <cx:pt idx="13488">3476</cx:pt>
          <cx:pt idx="13489">1667</cx:pt>
          <cx:pt idx="13490">11896</cx:pt>
          <cx:pt idx="13491">437</cx:pt>
          <cx:pt idx="13492">1561</cx:pt>
          <cx:pt idx="13493">2007</cx:pt>
          <cx:pt idx="13494">2637</cx:pt>
          <cx:pt idx="13495">275</cx:pt>
          <cx:pt idx="13496">9070</cx:pt>
          <cx:pt idx="13497">285</cx:pt>
          <cx:pt idx="13498">10970</cx:pt>
          <cx:pt idx="13499">5783</cx:pt>
          <cx:pt idx="13500">20231</cx:pt>
          <cx:pt idx="13501">9472</cx:pt>
          <cx:pt idx="13502">252</cx:pt>
          <cx:pt idx="13503">2904</cx:pt>
          <cx:pt idx="13504">154</cx:pt>
          <cx:pt idx="13505">1048</cx:pt>
          <cx:pt idx="13506">176</cx:pt>
          <cx:pt idx="13507">347</cx:pt>
          <cx:pt idx="13508">230</cx:pt>
          <cx:pt idx="13509">1696</cx:pt>
          <cx:pt idx="13510">307</cx:pt>
          <cx:pt idx="13511">1397</cx:pt>
          <cx:pt idx="13512">231</cx:pt>
          <cx:pt idx="13513">187</cx:pt>
          <cx:pt idx="13514">797</cx:pt>
          <cx:pt idx="13515">484</cx:pt>
          <cx:pt idx="13516">209</cx:pt>
          <cx:pt idx="13517">167</cx:pt>
          <cx:pt idx="13518">7156</cx:pt>
          <cx:pt idx="13519">2878</cx:pt>
          <cx:pt idx="13520">4214</cx:pt>
          <cx:pt idx="13521">1643</cx:pt>
          <cx:pt idx="13522">7619</cx:pt>
          <cx:pt idx="13523">12107</cx:pt>
          <cx:pt idx="13524">10232</cx:pt>
          <cx:pt idx="13525">9450</cx:pt>
          <cx:pt idx="13526">11981</cx:pt>
          <cx:pt idx="13527">10943</cx:pt>
          <cx:pt idx="13528">3743</cx:pt>
          <cx:pt idx="13529">11888</cx:pt>
          <cx:pt idx="13530">4173</cx:pt>
          <cx:pt idx="13531">7369</cx:pt>
          <cx:pt idx="13532">8432</cx:pt>
          <cx:pt idx="13533">4742</cx:pt>
          <cx:pt idx="13534">8646</cx:pt>
          <cx:pt idx="13535">8210</cx:pt>
          <cx:pt idx="13536">4746</cx:pt>
          <cx:pt idx="13537">8886</cx:pt>
          <cx:pt idx="13538">521</cx:pt>
          <cx:pt idx="13539">2479</cx:pt>
          <cx:pt idx="13540">1322</cx:pt>
          <cx:pt idx="13541">13388</cx:pt>
          <cx:pt idx="13542">9235</cx:pt>
          <cx:pt idx="13543">13898</cx:pt>
          <cx:pt idx="13544">3249</cx:pt>
          <cx:pt idx="13545">14447</cx:pt>
          <cx:pt idx="13546">8307</cx:pt>
          <cx:pt idx="13547">11739</cx:pt>
          <cx:pt idx="13548">6884</cx:pt>
          <cx:pt idx="13549">14141</cx:pt>
          <cx:pt idx="13550">3650</cx:pt>
          <cx:pt idx="13551">4300</cx:pt>
          <cx:pt idx="13552">9078</cx:pt>
          <cx:pt idx="13553">2473</cx:pt>
          <cx:pt idx="13554">2845</cx:pt>
          <cx:pt idx="13555">294</cx:pt>
          <cx:pt idx="13556">2390</cx:pt>
          <cx:pt idx="13557">4850</cx:pt>
          <cx:pt idx="13558">9683</cx:pt>
          <cx:pt idx="13559">8636</cx:pt>
          <cx:pt idx="13560">13437</cx:pt>
          <cx:pt idx="13561">6020</cx:pt>
          <cx:pt idx="13562">4943</cx:pt>
          <cx:pt idx="13563">10583</cx:pt>
          <cx:pt idx="13564">15875</cx:pt>
          <cx:pt idx="13565">13596</cx:pt>
          <cx:pt idx="13566">14111</cx:pt>
          <cx:pt idx="13567">10499</cx:pt>
          <cx:pt idx="13568">15152</cx:pt>
          <cx:pt idx="13569">24656</cx:pt>
          <cx:pt idx="13570">12196</cx:pt>
          <cx:pt idx="13571">9426</cx:pt>
          <cx:pt idx="13572">13679</cx:pt>
          <cx:pt idx="13573">3886</cx:pt>
          <cx:pt idx="13574">10081</cx:pt>
          <cx:pt idx="13575">6698</cx:pt>
          <cx:pt idx="13576">5191</cx:pt>
          <cx:pt idx="13577">5241</cx:pt>
          <cx:pt idx="13578">292</cx:pt>
          <cx:pt idx="13579">1358</cx:pt>
          <cx:pt idx="13580">640</cx:pt>
          <cx:pt idx="13581">295</cx:pt>
          <cx:pt idx="13582">739</cx:pt>
          <cx:pt idx="13583">1083</cx:pt>
          <cx:pt idx="13584">10797</cx:pt>
          <cx:pt idx="13585">8152</cx:pt>
          <cx:pt idx="13586">5467</cx:pt>
          <cx:pt idx="13587">8013</cx:pt>
          <cx:pt idx="13588">11587</cx:pt>
          <cx:pt idx="13589">3506</cx:pt>
          <cx:pt idx="13590">11994</cx:pt>
          <cx:pt idx="13591">6354</cx:pt>
          <cx:pt idx="13592">9579</cx:pt>
          <cx:pt idx="13593">1043</cx:pt>
          <cx:pt idx="13594">526</cx:pt>
          <cx:pt idx="13595">13640</cx:pt>
          <cx:pt idx="13596">14832</cx:pt>
          <cx:pt idx="13597">9658</cx:pt>
          <cx:pt idx="13598">10950</cx:pt>
          <cx:pt idx="13599">6047</cx:pt>
          <cx:pt idx="13600">10330</cx:pt>
          <cx:pt idx="13601">6174</cx:pt>
          <cx:pt idx="13602">6828</cx:pt>
          <cx:pt idx="13603">230</cx:pt>
          <cx:pt idx="13604">1740</cx:pt>
          <cx:pt idx="13605">8069</cx:pt>
          <cx:pt idx="13606">2060</cx:pt>
          <cx:pt idx="13607">8453</cx:pt>
          <cx:pt idx="13608">5352</cx:pt>
          <cx:pt idx="13609">3508</cx:pt>
          <cx:pt idx="13610">1083</cx:pt>
          <cx:pt idx="13611">1428</cx:pt>
          <cx:pt idx="13612">1967</cx:pt>
          <cx:pt idx="13613">3277</cx:pt>
          <cx:pt idx="13614">1287</cx:pt>
          <cx:pt idx="13615">2602</cx:pt>
          <cx:pt idx="13616">1083</cx:pt>
          <cx:pt idx="13617">2200</cx:pt>
          <cx:pt idx="13618">461</cx:pt>
          <cx:pt idx="13619">2559</cx:pt>
          <cx:pt idx="13620">253</cx:pt>
          <cx:pt idx="13621">146</cx:pt>
          <cx:pt idx="13622">482</cx:pt>
          <cx:pt idx="13623">446</cx:pt>
          <cx:pt idx="13624">1314</cx:pt>
          <cx:pt idx="13625">29</cx:pt>
          <cx:pt idx="13626">1331</cx:pt>
          <cx:pt idx="13627">2648</cx:pt>
          <cx:pt idx="13628">4230</cx:pt>
          <cx:pt idx="13629">351</cx:pt>
          <cx:pt idx="13630">608</cx:pt>
          <cx:pt idx="13631">170</cx:pt>
          <cx:pt idx="13632">269</cx:pt>
          <cx:pt idx="13633">1378</cx:pt>
          <cx:pt idx="13634">1206</cx:pt>
          <cx:pt idx="13635">98</cx:pt>
          <cx:pt idx="13636">340</cx:pt>
          <cx:pt idx="13637">35</cx:pt>
          <cx:pt idx="13638">412</cx:pt>
          <cx:pt idx="13639">76</cx:pt>
          <cx:pt idx="13640">4708</cx:pt>
          <cx:pt idx="13641">2072</cx:pt>
          <cx:pt idx="13642">2370</cx:pt>
          <cx:pt idx="13643">4490</cx:pt>
          <cx:pt idx="13644">10041</cx:pt>
          <cx:pt idx="13645">1515</cx:pt>
          <cx:pt idx="13646">593</cx:pt>
          <cx:pt idx="13647">273</cx:pt>
          <cx:pt idx="13648">893</cx:pt>
          <cx:pt idx="13649">3548</cx:pt>
          <cx:pt idx="13650">540</cx:pt>
          <cx:pt idx="13651">3928</cx:pt>
          <cx:pt idx="13652">2859</cx:pt>
          <cx:pt idx="13653">3109</cx:pt>
          <cx:pt idx="13654">11</cx:pt>
          <cx:pt idx="13655">232</cx:pt>
          <cx:pt idx="13656">784</cx:pt>
          <cx:pt idx="13657">102</cx:pt>
          <cx:pt idx="13658">350</cx:pt>
          <cx:pt idx="13659">1071</cx:pt>
          <cx:pt idx="13660">2011</cx:pt>
          <cx:pt idx="13661">707</cx:pt>
          <cx:pt idx="13662">397</cx:pt>
          <cx:pt idx="13663">1308</cx:pt>
          <cx:pt idx="13664">85</cx:pt>
          <cx:pt idx="13665">562</cx:pt>
          <cx:pt idx="13666">85</cx:pt>
          <cx:pt idx="13667">6933</cx:pt>
          <cx:pt idx="13668">899</cx:pt>
          <cx:pt idx="13669">1887</cx:pt>
          <cx:pt idx="13670">2025</cx:pt>
          <cx:pt idx="13671">253</cx:pt>
          <cx:pt idx="13672">747</cx:pt>
          <cx:pt idx="13673">615</cx:pt>
          <cx:pt idx="13674">2767</cx:pt>
          <cx:pt idx="13675">72</cx:pt>
          <cx:pt idx="13676">277</cx:pt>
          <cx:pt idx="13677">1651</cx:pt>
          <cx:pt idx="13678">466</cx:pt>
          <cx:pt idx="13679">4663</cx:pt>
          <cx:pt idx="13680">1561</cx:pt>
          <cx:pt idx="13681">1083</cx:pt>
          <cx:pt idx="13682">243</cx:pt>
          <cx:pt idx="13683">12269</cx:pt>
          <cx:pt idx="13684">2364</cx:pt>
          <cx:pt idx="13685">748</cx:pt>
          <cx:pt idx="13686">2156</cx:pt>
          <cx:pt idx="13687">117</cx:pt>
          <cx:pt idx="13688">565</cx:pt>
          <cx:pt idx="13689">13955</cx:pt>
          <cx:pt idx="13690">11554</cx:pt>
          <cx:pt idx="13691">3127</cx:pt>
          <cx:pt idx="13692">537</cx:pt>
          <cx:pt idx="13693">17215</cx:pt>
          <cx:pt idx="13694">6605</cx:pt>
          <cx:pt idx="13695">336</cx:pt>
          <cx:pt idx="13696">1973</cx:pt>
          <cx:pt idx="13697">422</cx:pt>
          <cx:pt idx="13698">206</cx:pt>
          <cx:pt idx="13699">715</cx:pt>
          <cx:pt idx="13700">71</cx:pt>
          <cx:pt idx="13701">892</cx:pt>
          <cx:pt idx="13702">467</cx:pt>
          <cx:pt idx="13703">407</cx:pt>
          <cx:pt idx="13704">1802</cx:pt>
          <cx:pt idx="13705">2393</cx:pt>
          <cx:pt idx="13706">456</cx:pt>
          <cx:pt idx="13707">3501</cx:pt>
          <cx:pt idx="13708">883</cx:pt>
          <cx:pt idx="13709">298</cx:pt>
          <cx:pt idx="13710">919</cx:pt>
          <cx:pt idx="13711">902</cx:pt>
          <cx:pt idx="13712">259</cx:pt>
          <cx:pt idx="13713">235</cx:pt>
          <cx:pt idx="13714">2888</cx:pt>
          <cx:pt idx="13715">8044</cx:pt>
          <cx:pt idx="13716">1620</cx:pt>
          <cx:pt idx="13717">1621</cx:pt>
          <cx:pt idx="13718">14488</cx:pt>
          <cx:pt idx="13719">4504</cx:pt>
          <cx:pt idx="13720">61</cx:pt>
          <cx:pt idx="13721">986</cx:pt>
          <cx:pt idx="13722">1693</cx:pt>
          <cx:pt idx="13723">491</cx:pt>
          <cx:pt idx="13724">16967</cx:pt>
          <cx:pt idx="13725">2612</cx:pt>
          <cx:pt idx="13726">4632</cx:pt>
          <cx:pt idx="13727">506</cx:pt>
          <cx:pt idx="13728">1155</cx:pt>
          <cx:pt idx="13729">1772</cx:pt>
          <cx:pt idx="13730">156</cx:pt>
          <cx:pt idx="13731">1063</cx:pt>
          <cx:pt idx="13732">499</cx:pt>
          <cx:pt idx="13733">66</cx:pt>
          <cx:pt idx="13734">770</cx:pt>
          <cx:pt idx="13735">533</cx:pt>
          <cx:pt idx="13736">905</cx:pt>
          <cx:pt idx="13737">1028</cx:pt>
          <cx:pt idx="13738">2865</cx:pt>
          <cx:pt idx="13739">6008</cx:pt>
          <cx:pt idx="13740">324</cx:pt>
          <cx:pt idx="13741">738</cx:pt>
          <cx:pt idx="13742">885</cx:pt>
          <cx:pt idx="13743">2401</cx:pt>
          <cx:pt idx="13744">608</cx:pt>
          <cx:pt idx="13745">7309</cx:pt>
          <cx:pt idx="13746">1423</cx:pt>
          <cx:pt idx="13747">1004</cx:pt>
          <cx:pt idx="13748">3709</cx:pt>
          <cx:pt idx="13749">2999</cx:pt>
          <cx:pt idx="13750">1753</cx:pt>
          <cx:pt idx="13751">734</cx:pt>
          <cx:pt idx="13752">216</cx:pt>
          <cx:pt idx="13753">1392</cx:pt>
          <cx:pt idx="13754">2537</cx:pt>
          <cx:pt idx="13755">6682</cx:pt>
          <cx:pt idx="13756">94</cx:pt>
          <cx:pt idx="13757">1818</cx:pt>
          <cx:pt idx="13758">2717</cx:pt>
          <cx:pt idx="13759">1068</cx:pt>
          <cx:pt idx="13760">296</cx:pt>
          <cx:pt idx="13761">82</cx:pt>
          <cx:pt idx="13762">80</cx:pt>
          <cx:pt idx="13763">293</cx:pt>
          <cx:pt idx="13764">150</cx:pt>
          <cx:pt idx="13765">289</cx:pt>
          <cx:pt idx="13766">1825</cx:pt>
          <cx:pt idx="13767">37</cx:pt>
          <cx:pt idx="13768">162</cx:pt>
          <cx:pt idx="13769">9389</cx:pt>
          <cx:pt idx="13770">1491</cx:pt>
          <cx:pt idx="13771">783</cx:pt>
          <cx:pt idx="13772">82</cx:pt>
          <cx:pt idx="13773">2614</cx:pt>
          <cx:pt idx="13774">2777</cx:pt>
          <cx:pt idx="13775">196</cx:pt>
          <cx:pt idx="13776">175</cx:pt>
          <cx:pt idx="13777">4000</cx:pt>
          <cx:pt idx="13778">1148</cx:pt>
          <cx:pt idx="13779">87</cx:pt>
          <cx:pt idx="13780">249</cx:pt>
          <cx:pt idx="13781">805</cx:pt>
          <cx:pt idx="13782">871</cx:pt>
          <cx:pt idx="13783">2977</cx:pt>
          <cx:pt idx="13784">383</cx:pt>
          <cx:pt idx="13785">4201</cx:pt>
          <cx:pt idx="13786">1087</cx:pt>
          <cx:pt idx="13787">132</cx:pt>
          <cx:pt idx="13788">286</cx:pt>
          <cx:pt idx="13789">1133</cx:pt>
          <cx:pt idx="13790">2220</cx:pt>
          <cx:pt idx="13791">469</cx:pt>
          <cx:pt idx="13792">1919</cx:pt>
          <cx:pt idx="13793">933</cx:pt>
          <cx:pt idx="13794">751</cx:pt>
          <cx:pt idx="13795">4979</cx:pt>
          <cx:pt idx="13796">2472</cx:pt>
          <cx:pt idx="13797">1310</cx:pt>
          <cx:pt idx="13798">921</cx:pt>
          <cx:pt idx="13799">591</cx:pt>
          <cx:pt idx="13800">1395</cx:pt>
          <cx:pt idx="13801">411</cx:pt>
          <cx:pt idx="13802">2856</cx:pt>
          <cx:pt idx="13803">8609</cx:pt>
          <cx:pt idx="13804">1089</cx:pt>
          <cx:pt idx="13805">812</cx:pt>
          <cx:pt idx="13806">4264</cx:pt>
          <cx:pt idx="13807">117</cx:pt>
          <cx:pt idx="13808">1407</cx:pt>
          <cx:pt idx="13809">5822</cx:pt>
          <cx:pt idx="13810">1508</cx:pt>
          <cx:pt idx="13811">549</cx:pt>
          <cx:pt idx="13812">2521</cx:pt>
          <cx:pt idx="13813">609</cx:pt>
          <cx:pt idx="13814">700</cx:pt>
          <cx:pt idx="13815">544</cx:pt>
          <cx:pt idx="13816">483</cx:pt>
          <cx:pt idx="13817">3220</cx:pt>
          <cx:pt idx="13818">2099</cx:pt>
          <cx:pt idx="13819">2371</cx:pt>
          <cx:pt idx="13820">229</cx:pt>
          <cx:pt idx="13821">3291</cx:pt>
          <cx:pt idx="13822">1611</cx:pt>
          <cx:pt idx="13823">2074</cx:pt>
          <cx:pt idx="13824">129</cx:pt>
          <cx:pt idx="13825">273</cx:pt>
          <cx:pt idx="13826">594</cx:pt>
          <cx:pt idx="13827">1660</cx:pt>
          <cx:pt idx="13828">344</cx:pt>
          <cx:pt idx="13829">2449</cx:pt>
          <cx:pt idx="13830">5176</cx:pt>
          <cx:pt idx="13831">629</cx:pt>
          <cx:pt idx="13832">389</cx:pt>
          <cx:pt idx="13833">227</cx:pt>
          <cx:pt idx="13834">1522</cx:pt>
          <cx:pt idx="13835">814</cx:pt>
          <cx:pt idx="13836">3286</cx:pt>
          <cx:pt idx="13837">3619</cx:pt>
          <cx:pt idx="13838">1173</cx:pt>
          <cx:pt idx="13839">2297</cx:pt>
          <cx:pt idx="13840">6031</cx:pt>
          <cx:pt idx="13841">1</cx:pt>
          <cx:pt idx="13842">13123</cx:pt>
          <cx:pt idx="13843">543</cx:pt>
          <cx:pt idx="13844">981</cx:pt>
          <cx:pt idx="13845">1213</cx:pt>
          <cx:pt idx="13846">428</cx:pt>
          <cx:pt idx="13847">154</cx:pt>
          <cx:pt idx="13848">64</cx:pt>
          <cx:pt idx="13849">55</cx:pt>
          <cx:pt idx="13850">44</cx:pt>
          <cx:pt idx="13851">1829</cx:pt>
          <cx:pt idx="13852">1162</cx:pt>
          <cx:pt idx="13853">241</cx:pt>
          <cx:pt idx="13854">522</cx:pt>
          <cx:pt idx="13855">3026</cx:pt>
          <cx:pt idx="13856">327</cx:pt>
          <cx:pt idx="13857">155</cx:pt>
          <cx:pt idx="13858">2529</cx:pt>
          <cx:pt idx="13859">1123</cx:pt>
          <cx:pt idx="13860">1930</cx:pt>
          <cx:pt idx="13861">1390</cx:pt>
          <cx:pt idx="13862">1262</cx:pt>
          <cx:pt idx="13863">1054</cx:pt>
          <cx:pt idx="13864">952</cx:pt>
          <cx:pt idx="13865">1140</cx:pt>
          <cx:pt idx="13866">844</cx:pt>
          <cx:pt idx="13867">875</cx:pt>
          <cx:pt idx="13868">1111</cx:pt>
          <cx:pt idx="13869">1121</cx:pt>
          <cx:pt idx="13870">1025</cx:pt>
          <cx:pt idx="13871">835</cx:pt>
          <cx:pt idx="13872">997</cx:pt>
          <cx:pt idx="13873">829</cx:pt>
          <cx:pt idx="13874">827</cx:pt>
          <cx:pt idx="13875">1120</cx:pt>
          <cx:pt idx="13876">792</cx:pt>
          <cx:pt idx="13877">855</cx:pt>
          <cx:pt idx="13878">772</cx:pt>
          <cx:pt idx="13879">815</cx:pt>
          <cx:pt idx="13880">719</cx:pt>
          <cx:pt idx="13881">1013</cx:pt>
          <cx:pt idx="13882">947</cx:pt>
          <cx:pt idx="13883">750</cx:pt>
          <cx:pt idx="13884">1350</cx:pt>
          <cx:pt idx="13885">898</cx:pt>
          <cx:pt idx="13886">1203</cx:pt>
          <cx:pt idx="13887">1169</cx:pt>
          <cx:pt idx="13888">1138</cx:pt>
          <cx:pt idx="13889">1206</cx:pt>
          <cx:pt idx="13890">1049</cx:pt>
          <cx:pt idx="13891">1110</cx:pt>
          <cx:pt idx="13892">1011</cx:pt>
          <cx:pt idx="13893">1217</cx:pt>
          <cx:pt idx="13894">916</cx:pt>
          <cx:pt idx="13895">1096</cx:pt>
          <cx:pt idx="13896">942</cx:pt>
          <cx:pt idx="13897">1116</cx:pt>
          <cx:pt idx="13898">962</cx:pt>
          <cx:pt idx="13899">1360</cx:pt>
          <cx:pt idx="13900">1390</cx:pt>
          <cx:pt idx="13901">743</cx:pt>
          <cx:pt idx="13902">732</cx:pt>
          <cx:pt idx="13903">988</cx:pt>
          <cx:pt idx="13904">938</cx:pt>
          <cx:pt idx="13905">875</cx:pt>
          <cx:pt idx="13906">1320</cx:pt>
          <cx:pt idx="13907">1002</cx:pt>
          <cx:pt idx="13908">919</cx:pt>
          <cx:pt idx="13909">1134</cx:pt>
          <cx:pt idx="13910">438</cx:pt>
          <cx:pt idx="13911">1083</cx:pt>
          <cx:pt idx="13912">826</cx:pt>
          <cx:pt idx="13913">265</cx:pt>
          <cx:pt idx="13914">1018</cx:pt>
          <cx:pt idx="13915">902</cx:pt>
          <cx:pt idx="13916">1105</cx:pt>
          <cx:pt idx="13917">1167</cx:pt>
          <cx:pt idx="13918">1123</cx:pt>
          <cx:pt idx="13919">1112</cx:pt>
          <cx:pt idx="13920">979</cx:pt>
          <cx:pt idx="13921">892</cx:pt>
          <cx:pt idx="13922">1015</cx:pt>
          <cx:pt idx="13923">1046</cx:pt>
          <cx:pt idx="13924">790</cx:pt>
          <cx:pt idx="13925">909</cx:pt>
          <cx:pt idx="13926">812</cx:pt>
          <cx:pt idx="13927">833</cx:pt>
          <cx:pt idx="13928">976</cx:pt>
          <cx:pt idx="13929">826</cx:pt>
          <cx:pt idx="13930">836</cx:pt>
          <cx:pt idx="13931">1242</cx:pt>
          <cx:pt idx="13932">4420</cx:pt>
          <cx:pt idx="13933">2576</cx:pt>
          <cx:pt idx="13934">190</cx:pt>
          <cx:pt idx="13935">105</cx:pt>
          <cx:pt idx="13936">279</cx:pt>
          <cx:pt idx="13937">813</cx:pt>
          <cx:pt idx="13938">170</cx:pt>
          <cx:pt idx="13939">3729</cx:pt>
          <cx:pt idx="13940">379</cx:pt>
          <cx:pt idx="13941">409</cx:pt>
          <cx:pt idx="13942">485</cx:pt>
          <cx:pt idx="13943">86</cx:pt>
          <cx:pt idx="13944">243</cx:pt>
          <cx:pt idx="13945">1024</cx:pt>
          <cx:pt idx="13946">622</cx:pt>
          <cx:pt idx="13947">1741</cx:pt>
          <cx:pt idx="13948">373</cx:pt>
          <cx:pt idx="13949">212</cx:pt>
          <cx:pt idx="13950">620</cx:pt>
          <cx:pt idx="13951">1288</cx:pt>
          <cx:pt idx="13952">1669</cx:pt>
          <cx:pt idx="13953">1931</cx:pt>
          <cx:pt idx="13954">929</cx:pt>
          <cx:pt idx="13955">600</cx:pt>
          <cx:pt idx="13956">2635</cx:pt>
          <cx:pt idx="13957">120</cx:pt>
          <cx:pt idx="13958">1193</cx:pt>
          <cx:pt idx="13959">246</cx:pt>
          <cx:pt idx="13960">245</cx:pt>
          <cx:pt idx="13961">1108</cx:pt>
          <cx:pt idx="13962">899</cx:pt>
          <cx:pt idx="13963">1792</cx:pt>
          <cx:pt idx="13964">2839</cx:pt>
          <cx:pt idx="13965">8734</cx:pt>
          <cx:pt idx="13966">5309</cx:pt>
          <cx:pt idx="13967">126</cx:pt>
          <cx:pt idx="13968">194</cx:pt>
          <cx:pt idx="13969">4116</cx:pt>
          <cx:pt idx="13970">1734</cx:pt>
          <cx:pt idx="13971">31308</cx:pt>
          <cx:pt idx="13972">1104</cx:pt>
          <cx:pt idx="13973">64</cx:pt>
          <cx:pt idx="13974">1157</cx:pt>
          <cx:pt idx="13975">14661</cx:pt>
          <cx:pt idx="13976">116</cx:pt>
          <cx:pt idx="13977">4210</cx:pt>
          <cx:pt idx="13978">987</cx:pt>
          <cx:pt idx="13979">726</cx:pt>
          <cx:pt idx="13980">887</cx:pt>
          <cx:pt idx="13981">513</cx:pt>
          <cx:pt idx="13982">5073</cx:pt>
          <cx:pt idx="13983">2920</cx:pt>
          <cx:pt idx="13984">501</cx:pt>
          <cx:pt idx="13985">464</cx:pt>
          <cx:pt idx="13986">2565</cx:pt>
          <cx:pt idx="13987">8341</cx:pt>
          <cx:pt idx="13988">1614</cx:pt>
          <cx:pt idx="13989">6520</cx:pt>
          <cx:pt idx="13990">5636</cx:pt>
          <cx:pt idx="13991">216</cx:pt>
          <cx:pt idx="13992">450</cx:pt>
          <cx:pt idx="13993">806</cx:pt>
          <cx:pt idx="13994">88</cx:pt>
          <cx:pt idx="13995">1601</cx:pt>
          <cx:pt idx="13996">68</cx:pt>
          <cx:pt idx="13997">419</cx:pt>
          <cx:pt idx="13998">5682</cx:pt>
          <cx:pt idx="13999">1767</cx:pt>
          <cx:pt idx="14000">1317</cx:pt>
          <cx:pt idx="14001">438</cx:pt>
          <cx:pt idx="14002">699</cx:pt>
          <cx:pt idx="14003">2362</cx:pt>
          <cx:pt idx="14004">963</cx:pt>
          <cx:pt idx="14005">419</cx:pt>
          <cx:pt idx="14006">1216</cx:pt>
          <cx:pt idx="14007">166</cx:pt>
          <cx:pt idx="14008">2868</cx:pt>
          <cx:pt idx="14009">178</cx:pt>
          <cx:pt idx="14010">10534</cx:pt>
          <cx:pt idx="14011">727</cx:pt>
          <cx:pt idx="14012">639</cx:pt>
          <cx:pt idx="14013">1012</cx:pt>
          <cx:pt idx="14014">369</cx:pt>
          <cx:pt idx="14015">199</cx:pt>
          <cx:pt idx="14016">595</cx:pt>
          <cx:pt idx="14017">307</cx:pt>
          <cx:pt idx="14018">74</cx:pt>
          <cx:pt idx="14019">157</cx:pt>
          <cx:pt idx="14020">185</cx:pt>
          <cx:pt idx="14021">833</cx:pt>
          <cx:pt idx="14022">51</cx:pt>
          <cx:pt idx="14023">764</cx:pt>
          <cx:pt idx="14024">45</cx:pt>
          <cx:pt idx="14025">184</cx:pt>
          <cx:pt idx="14026">692</cx:pt>
          <cx:pt idx="14027">2830</cx:pt>
          <cx:pt idx="14028">1347</cx:pt>
          <cx:pt idx="14029">339</cx:pt>
          <cx:pt idx="14030">13655</cx:pt>
          <cx:pt idx="14031">4471</cx:pt>
          <cx:pt idx="14032">3170</cx:pt>
          <cx:pt idx="14033">404</cx:pt>
          <cx:pt idx="14034">402</cx:pt>
          <cx:pt idx="14035">1629</cx:pt>
          <cx:pt idx="14036">1204</cx:pt>
          <cx:pt idx="14037">598</cx:pt>
          <cx:pt idx="14038">234</cx:pt>
          <cx:pt idx="14039">4904</cx:pt>
          <cx:pt idx="14040">5126</cx:pt>
          <cx:pt idx="14041">319</cx:pt>
          <cx:pt idx="14042">372</cx:pt>
          <cx:pt idx="14043">3493</cx:pt>
          <cx:pt idx="14044">2179</cx:pt>
          <cx:pt idx="14045">1035</cx:pt>
          <cx:pt idx="14046">312</cx:pt>
          <cx:pt idx="14047">5250</cx:pt>
          <cx:pt idx="14048">45</cx:pt>
          <cx:pt idx="14049">4536</cx:pt>
          <cx:pt idx="14050">446</cx:pt>
          <cx:pt idx="14051">8376</cx:pt>
          <cx:pt idx="14052">33</cx:pt>
          <cx:pt idx="14053">115</cx:pt>
          <cx:pt idx="14054">1390</cx:pt>
          <cx:pt idx="14055">355</cx:pt>
          <cx:pt idx="14056">72</cx:pt>
          <cx:pt idx="14057">961</cx:pt>
          <cx:pt idx="14058">6598</cx:pt>
          <cx:pt idx="14059">184</cx:pt>
          <cx:pt idx="14060">4562</cx:pt>
          <cx:pt idx="14061">1524</cx:pt>
          <cx:pt idx="14062">52</cx:pt>
          <cx:pt idx="14063">3454</cx:pt>
          <cx:pt idx="14064">8255</cx:pt>
          <cx:pt idx="14065">8320</cx:pt>
          <cx:pt idx="14066">3213</cx:pt>
          <cx:pt idx="14067">93</cx:pt>
          <cx:pt idx="14068">2007</cx:pt>
          <cx:pt idx="14069">1266</cx:pt>
          <cx:pt idx="14070">4810</cx:pt>
          <cx:pt idx="14071">2762</cx:pt>
          <cx:pt idx="14072">996</cx:pt>
          <cx:pt idx="14073">843</cx:pt>
          <cx:pt idx="14074">244</cx:pt>
          <cx:pt idx="14075">471</cx:pt>
          <cx:pt idx="14076">917</cx:pt>
          <cx:pt idx="14077">236</cx:pt>
          <cx:pt idx="14078">181</cx:pt>
          <cx:pt idx="14079">862</cx:pt>
          <cx:pt idx="14080">283</cx:pt>
          <cx:pt idx="14081">986</cx:pt>
          <cx:pt idx="14082">318</cx:pt>
          <cx:pt idx="14083">566</cx:pt>
          <cx:pt idx="14084">72</cx:pt>
          <cx:pt idx="14085">312</cx:pt>
          <cx:pt idx="14086">144</cx:pt>
          <cx:pt idx="14087">11400</cx:pt>
          <cx:pt idx="14088">1081</cx:pt>
          <cx:pt idx="14089">220</cx:pt>
          <cx:pt idx="14090">4410</cx:pt>
          <cx:pt idx="14091">270</cx:pt>
          <cx:pt idx="14092">1531</cx:pt>
          <cx:pt idx="14093">118</cx:pt>
          <cx:pt idx="14094">90</cx:pt>
          <cx:pt idx="14095">1518</cx:pt>
          <cx:pt idx="14096">137</cx:pt>
          <cx:pt idx="14097">3459</cx:pt>
          <cx:pt idx="14098">1450</cx:pt>
          <cx:pt idx="14099">621</cx:pt>
          <cx:pt idx="14100">401</cx:pt>
          <cx:pt idx="14101">2258</cx:pt>
          <cx:pt idx="14102">1963</cx:pt>
          <cx:pt idx="14103">1326</cx:pt>
          <cx:pt idx="14104">1198</cx:pt>
          <cx:pt idx="14105">236</cx:pt>
          <cx:pt idx="14106">13724</cx:pt>
          <cx:pt idx="14107">129</cx:pt>
          <cx:pt idx="14108">88</cx:pt>
          <cx:pt idx="14109">1359</cx:pt>
          <cx:pt idx="14110">1565</cx:pt>
          <cx:pt idx="14111">110</cx:pt>
          <cx:pt idx="14112">485</cx:pt>
          <cx:pt idx="14113">4238</cx:pt>
          <cx:pt idx="14114">204</cx:pt>
          <cx:pt idx="14115">111</cx:pt>
          <cx:pt idx="14116">507</cx:pt>
          <cx:pt idx="14117">136</cx:pt>
          <cx:pt idx="14118">990</cx:pt>
          <cx:pt idx="14119">1207</cx:pt>
          <cx:pt idx="14120">353</cx:pt>
          <cx:pt idx="14121">1648</cx:pt>
          <cx:pt idx="14122">2167</cx:pt>
          <cx:pt idx="14123">23</cx:pt>
          <cx:pt idx="14124">1854</cx:pt>
          <cx:pt idx="14125">4489</cx:pt>
          <cx:pt idx="14126">205</cx:pt>
          <cx:pt idx="14127">25725</cx:pt>
          <cx:pt idx="14128">142</cx:pt>
          <cx:pt idx="14129">2891</cx:pt>
          <cx:pt idx="14130">447</cx:pt>
          <cx:pt idx="14131">156</cx:pt>
          <cx:pt idx="14132">494</cx:pt>
          <cx:pt idx="14133">137</cx:pt>
          <cx:pt idx="14134">471</cx:pt>
          <cx:pt idx="14135">312</cx:pt>
          <cx:pt idx="14136">225</cx:pt>
          <cx:pt idx="14137">1195</cx:pt>
          <cx:pt idx="14138">589</cx:pt>
          <cx:pt idx="14139">85</cx:pt>
          <cx:pt idx="14140">11950</cx:pt>
          <cx:pt idx="14141">3157</cx:pt>
          <cx:pt idx="14142">947</cx:pt>
          <cx:pt idx="14143">400</cx:pt>
          <cx:pt idx="14144">2747</cx:pt>
          <cx:pt idx="14145">12583</cx:pt>
          <cx:pt idx="14146">878</cx:pt>
          <cx:pt idx="14147">1325</cx:pt>
          <cx:pt idx="14148">645</cx:pt>
          <cx:pt idx="14149">226</cx:pt>
          <cx:pt idx="14150">379</cx:pt>
          <cx:pt idx="14151">157</cx:pt>
          <cx:pt idx="14152">1689</cx:pt>
          <cx:pt idx="14153">76</cx:pt>
          <cx:pt idx="14154">1292</cx:pt>
          <cx:pt idx="14155">4520</cx:pt>
          <cx:pt idx="14156">2545</cx:pt>
          <cx:pt idx="14157">1351</cx:pt>
          <cx:pt idx="14158">390</cx:pt>
          <cx:pt idx="14159">128</cx:pt>
          <cx:pt idx="14160">365</cx:pt>
          <cx:pt idx="14161">959</cx:pt>
          <cx:pt idx="14162">91</cx:pt>
          <cx:pt idx="14163">3</cx:pt>
          <cx:pt idx="14164">606</cx:pt>
          <cx:pt idx="14165">6082</cx:pt>
          <cx:pt idx="14166">2506</cx:pt>
          <cx:pt idx="14167">1102</cx:pt>
          <cx:pt idx="14168">1265</cx:pt>
          <cx:pt idx="14169">304</cx:pt>
          <cx:pt idx="14170">643</cx:pt>
          <cx:pt idx="14171">358</cx:pt>
          <cx:pt idx="14172">363</cx:pt>
          <cx:pt idx="14173">499</cx:pt>
          <cx:pt idx="14174">398</cx:pt>
          <cx:pt idx="14175">1075</cx:pt>
          <cx:pt idx="14176">161</cx:pt>
          <cx:pt idx="14177">1237</cx:pt>
          <cx:pt idx="14178">621</cx:pt>
          <cx:pt idx="14179">210</cx:pt>
          <cx:pt idx="14180">2219</cx:pt>
          <cx:pt idx="14181">168</cx:pt>
          <cx:pt idx="14182">1050</cx:pt>
          <cx:pt idx="14183">354</cx:pt>
          <cx:pt idx="14184">89</cx:pt>
          <cx:pt idx="14185">350</cx:pt>
          <cx:pt idx="14186">428</cx:pt>
          <cx:pt idx="14187">134</cx:pt>
          <cx:pt idx="14188">250</cx:pt>
          <cx:pt idx="14189">393</cx:pt>
          <cx:pt idx="14190">290</cx:pt>
          <cx:pt idx="14191">439</cx:pt>
          <cx:pt idx="14192">510</cx:pt>
          <cx:pt idx="14193">3551</cx:pt>
          <cx:pt idx="14194">2531</cx:pt>
          <cx:pt idx="14195">325</cx:pt>
          <cx:pt idx="14196">669</cx:pt>
          <cx:pt idx="14197">72</cx:pt>
          <cx:pt idx="14198">1075</cx:pt>
          <cx:pt idx="14199">160</cx:pt>
          <cx:pt idx="14200">49</cx:pt>
          <cx:pt idx="14201">942</cx:pt>
          <cx:pt idx="14202">7425</cx:pt>
          <cx:pt idx="14203">2812</cx:pt>
          <cx:pt idx="14204">506</cx:pt>
          <cx:pt idx="14205">628</cx:pt>
          <cx:pt idx="14206">1037</cx:pt>
          <cx:pt idx="14207">630</cx:pt>
          <cx:pt idx="14208">1423</cx:pt>
          <cx:pt idx="14209">2014</cx:pt>
          <cx:pt idx="14210">730</cx:pt>
          <cx:pt idx="14211">880</cx:pt>
          <cx:pt idx="14212">1405</cx:pt>
          <cx:pt idx="14213">3485</cx:pt>
          <cx:pt idx="14214">196</cx:pt>
          <cx:pt idx="14215">2364</cx:pt>
          <cx:pt idx="14216">24925</cx:pt>
          <cx:pt idx="14217">287</cx:pt>
          <cx:pt idx="14218">25201</cx:pt>
          <cx:pt idx="14219">42</cx:pt>
          <cx:pt idx="14220">11777</cx:pt>
          <cx:pt idx="14221">111</cx:pt>
          <cx:pt idx="14222">116</cx:pt>
          <cx:pt idx="14223">441</cx:pt>
          <cx:pt idx="14224">651</cx:pt>
          <cx:pt idx="14225">423</cx:pt>
          <cx:pt idx="14226">1730</cx:pt>
          <cx:pt idx="14227">269</cx:pt>
          <cx:pt idx="14228">716</cx:pt>
          <cx:pt idx="14229">1124</cx:pt>
          <cx:pt idx="14230">143</cx:pt>
          <cx:pt idx="14231">9561</cx:pt>
          <cx:pt idx="14232">374</cx:pt>
          <cx:pt idx="14233">85</cx:pt>
          <cx:pt idx="14234">275</cx:pt>
          <cx:pt idx="14235">1741</cx:pt>
          <cx:pt idx="14236">437</cx:pt>
          <cx:pt idx="14237">4716</cx:pt>
          <cx:pt idx="14238">1545</cx:pt>
          <cx:pt idx="14239">13613</cx:pt>
          <cx:pt idx="14240">2327</cx:pt>
          <cx:pt idx="14241">7225</cx:pt>
          <cx:pt idx="14242">507</cx:pt>
          <cx:pt idx="14243">3621</cx:pt>
          <cx:pt idx="14244">1977</cx:pt>
          <cx:pt idx="14245">2532</cx:pt>
          <cx:pt idx="14246">4182</cx:pt>
          <cx:pt idx="14247">610</cx:pt>
          <cx:pt idx="14248">5564</cx:pt>
          <cx:pt idx="14249">203</cx:pt>
          <cx:pt idx="14250">775</cx:pt>
          <cx:pt idx="14251">151</cx:pt>
          <cx:pt idx="14252">130</cx:pt>
          <cx:pt idx="14253">2340</cx:pt>
          <cx:pt idx="14254">650</cx:pt>
          <cx:pt idx="14255">953</cx:pt>
          <cx:pt idx="14256">225</cx:pt>
          <cx:pt idx="14257">75</cx:pt>
          <cx:pt idx="14258">671</cx:pt>
          <cx:pt idx="14259">197</cx:pt>
          <cx:pt idx="14260">1399</cx:pt>
          <cx:pt idx="14261">5417</cx:pt>
          <cx:pt idx="14262">4230</cx:pt>
          <cx:pt idx="14263">14978</cx:pt>
          <cx:pt idx="14264">18114</cx:pt>
          <cx:pt idx="14265">2242</cx:pt>
          <cx:pt idx="14266">5129</cx:pt>
          <cx:pt idx="14267">5561</cx:pt>
          <cx:pt idx="14268">4794</cx:pt>
          <cx:pt idx="14269">4322</cx:pt>
          <cx:pt idx="14270">5905</cx:pt>
          <cx:pt idx="14271">5370</cx:pt>
          <cx:pt idx="14272">2696</cx:pt>
          <cx:pt idx="14273">263</cx:pt>
          <cx:pt idx="14274">655</cx:pt>
          <cx:pt idx="14275">488</cx:pt>
          <cx:pt idx="14276">438</cx:pt>
          <cx:pt idx="14277">1824</cx:pt>
          <cx:pt idx="14278">173</cx:pt>
          <cx:pt idx="14279">4163</cx:pt>
          <cx:pt idx="14280">4323</cx:pt>
          <cx:pt idx="14281">242</cx:pt>
          <cx:pt idx="14282">1492</cx:pt>
          <cx:pt idx="14283">14229</cx:pt>
          <cx:pt idx="14284">2808</cx:pt>
          <cx:pt idx="14285">4112</cx:pt>
          <cx:pt idx="14286">1530</cx:pt>
          <cx:pt idx="14287">9909</cx:pt>
          <cx:pt idx="14288">5693</cx:pt>
          <cx:pt idx="14289">960</cx:pt>
          <cx:pt idx="14290">1040</cx:pt>
          <cx:pt idx="14291">3773</cx:pt>
          <cx:pt idx="14292">448</cx:pt>
          <cx:pt idx="14293">9293</cx:pt>
          <cx:pt idx="14294">4207</cx:pt>
          <cx:pt idx="14295">116</cx:pt>
          <cx:pt idx="14296">25842</cx:pt>
          <cx:pt idx="14297">1508</cx:pt>
          <cx:pt idx="14298">474</cx:pt>
          <cx:pt idx="14299">745</cx:pt>
          <cx:pt idx="14300">200</cx:pt>
          <cx:pt idx="14301">763</cx:pt>
          <cx:pt idx="14302">631</cx:pt>
          <cx:pt idx="14303">18355</cx:pt>
          <cx:pt idx="14304">3282</cx:pt>
          <cx:pt idx="14305">1419</cx:pt>
          <cx:pt idx="14306">542</cx:pt>
          <cx:pt idx="14307">782</cx:pt>
          <cx:pt idx="14308">10078</cx:pt>
          <cx:pt idx="14309">20161</cx:pt>
          <cx:pt idx="14310">718</cx:pt>
          <cx:pt idx="14311">1283</cx:pt>
          <cx:pt idx="14312">3715</cx:pt>
          <cx:pt idx="14313">223</cx:pt>
          <cx:pt idx="14314">145</cx:pt>
          <cx:pt idx="14315">967</cx:pt>
          <cx:pt idx="14316">805</cx:pt>
          <cx:pt idx="14317">907</cx:pt>
          <cx:pt idx="14318">674</cx:pt>
          <cx:pt idx="14319">991</cx:pt>
          <cx:pt idx="14320">1062</cx:pt>
          <cx:pt idx="14321">691</cx:pt>
          <cx:pt idx="14322">1222</cx:pt>
          <cx:pt idx="14323">1204</cx:pt>
          <cx:pt idx="14324">883</cx:pt>
          <cx:pt idx="14325">965</cx:pt>
          <cx:pt idx="14326">1056</cx:pt>
          <cx:pt idx="14327">876</cx:pt>
          <cx:pt idx="14328">994</cx:pt>
          <cx:pt idx="14329">843</cx:pt>
          <cx:pt idx="14330">863</cx:pt>
          <cx:pt idx="14331">778</cx:pt>
          <cx:pt idx="14332">734</cx:pt>
          <cx:pt idx="14333">874</cx:pt>
          <cx:pt idx="14334">907</cx:pt>
          <cx:pt idx="14335">1010</cx:pt>
          <cx:pt idx="14336">917</cx:pt>
          <cx:pt idx="14337">1199</cx:pt>
          <cx:pt idx="14338">979</cx:pt>
          <cx:pt idx="14339">980</cx:pt>
          <cx:pt idx="14340">817</cx:pt>
          <cx:pt idx="14341">845</cx:pt>
          <cx:pt idx="14342">1394</cx:pt>
          <cx:pt idx="14343">1161</cx:pt>
          <cx:pt idx="14344">879</cx:pt>
          <cx:pt idx="14345">936</cx:pt>
          <cx:pt idx="14346">1067</cx:pt>
          <cx:pt idx="14347">809</cx:pt>
          <cx:pt idx="14348">1135</cx:pt>
          <cx:pt idx="14349">1062</cx:pt>
          <cx:pt idx="14350">1180</cx:pt>
          <cx:pt idx="14351">742</cx:pt>
          <cx:pt idx="14352">1064</cx:pt>
          <cx:pt idx="14353">992</cx:pt>
          <cx:pt idx="14354">1011</cx:pt>
          <cx:pt idx="14355">789</cx:pt>
          <cx:pt idx="14356">828</cx:pt>
          <cx:pt idx="14357">1089</cx:pt>
          <cx:pt idx="14358">813</cx:pt>
          <cx:pt idx="14359">961</cx:pt>
          <cx:pt idx="14360">256</cx:pt>
          <cx:pt idx="14361">1147</cx:pt>
          <cx:pt idx="14362">909</cx:pt>
          <cx:pt idx="14363">961</cx:pt>
          <cx:pt idx="14364">1155</cx:pt>
          <cx:pt idx="14365">986</cx:pt>
          <cx:pt idx="14366">937</cx:pt>
          <cx:pt idx="14367">915</cx:pt>
          <cx:pt idx="14368">842</cx:pt>
          <cx:pt idx="14369">934</cx:pt>
          <cx:pt idx="14370">882</cx:pt>
          <cx:pt idx="14371">683</cx:pt>
          <cx:pt idx="14372">960</cx:pt>
          <cx:pt idx="14373">1004</cx:pt>
          <cx:pt idx="14374">1020</cx:pt>
          <cx:pt idx="14375">828</cx:pt>
          <cx:pt idx="14376">238</cx:pt>
          <cx:pt idx="14377">828</cx:pt>
          <cx:pt idx="14378">966</cx:pt>
          <cx:pt idx="14379">919</cx:pt>
          <cx:pt idx="14380">1222</cx:pt>
          <cx:pt idx="14381">1196</cx:pt>
          <cx:pt idx="14382">1122</cx:pt>
          <cx:pt idx="14383">900</cx:pt>
          <cx:pt idx="14384">997</cx:pt>
          <cx:pt idx="14385">1130</cx:pt>
          <cx:pt idx="14386">875</cx:pt>
          <cx:pt idx="14387">903</cx:pt>
          <cx:pt idx="14388">749</cx:pt>
          <cx:pt idx="14389">788</cx:pt>
          <cx:pt idx="14390">820</cx:pt>
          <cx:pt idx="14391">1009</cx:pt>
          <cx:pt idx="14392">1194</cx:pt>
          <cx:pt idx="14393">808</cx:pt>
          <cx:pt idx="14394">242</cx:pt>
          <cx:pt idx="14395">294</cx:pt>
          <cx:pt idx="14396">7268</cx:pt>
          <cx:pt idx="14397">1318</cx:pt>
          <cx:pt idx="14398">1859</cx:pt>
          <cx:pt idx="14399">1966</cx:pt>
          <cx:pt idx="14400">1963</cx:pt>
          <cx:pt idx="14401">2164</cx:pt>
          <cx:pt idx="14402">2087</cx:pt>
          <cx:pt idx="14403">1738</cx:pt>
          <cx:pt idx="14404">1854</cx:pt>
          <cx:pt idx="14405">1610</cx:pt>
          <cx:pt idx="14406">1795</cx:pt>
          <cx:pt idx="14407">1729</cx:pt>
          <cx:pt idx="14408">1726</cx:pt>
          <cx:pt idx="14409">1495</cx:pt>
          <cx:pt idx="14410">2038</cx:pt>
          <cx:pt idx="14411">1823</cx:pt>
          <cx:pt idx="14412">2045</cx:pt>
          <cx:pt idx="14413">2288</cx:pt>
          <cx:pt idx="14414">1710</cx:pt>
          <cx:pt idx="14415">1763</cx:pt>
          <cx:pt idx="14416">1719</cx:pt>
          <cx:pt idx="14417">2060</cx:pt>
          <cx:pt idx="14418">2569</cx:pt>
          <cx:pt idx="14419">1921</cx:pt>
          <cx:pt idx="14420">2347</cx:pt>
          <cx:pt idx="14421">2716</cx:pt>
          <cx:pt idx="14422">2655</cx:pt>
          <cx:pt idx="14423">2892</cx:pt>
          <cx:pt idx="14424">2802</cx:pt>
          <cx:pt idx="14425">2031</cx:pt>
          <cx:pt idx="14426">2010</cx:pt>
          <cx:pt idx="14427">2532</cx:pt>
          <cx:pt idx="14428">2751</cx:pt>
          <cx:pt idx="14429">2092</cx:pt>
          <cx:pt idx="14430">1899</cx:pt>
          <cx:pt idx="14431">1976</cx:pt>
          <cx:pt idx="14432">2418</cx:pt>
          <cx:pt idx="14433">2288</cx:pt>
          <cx:pt idx="14434">2043</cx:pt>
          <cx:pt idx="14435">2269</cx:pt>
          <cx:pt idx="14436">1838</cx:pt>
          <cx:pt idx="14437">1858</cx:pt>
          <cx:pt idx="14438">1975</cx:pt>
          <cx:pt idx="14439">2319</cx:pt>
          <cx:pt idx="14440">2083</cx:pt>
          <cx:pt idx="14441">2352</cx:pt>
          <cx:pt idx="14442">4619</cx:pt>
          <cx:pt idx="14443">2206</cx:pt>
          <cx:pt idx="14444">2312</cx:pt>
          <cx:pt idx="14445">2097</cx:pt>
          <cx:pt idx="14446">2646</cx:pt>
          <cx:pt idx="14447">2378</cx:pt>
          <cx:pt idx="14448">2178</cx:pt>
          <cx:pt idx="14449">2140</cx:pt>
          <cx:pt idx="14450">2596</cx:pt>
          <cx:pt idx="14451">2195</cx:pt>
          <cx:pt idx="14452">2385</cx:pt>
          <cx:pt idx="14453">1883</cx:pt>
          <cx:pt idx="14454">2239</cx:pt>
          <cx:pt idx="14455">2420</cx:pt>
          <cx:pt idx="14456">1647</cx:pt>
          <cx:pt idx="14457">1944</cx:pt>
          <cx:pt idx="14458">2198</cx:pt>
          <cx:pt idx="14459">1839</cx:pt>
          <cx:pt idx="14460">2645</cx:pt>
          <cx:pt idx="14461">2363</cx:pt>
          <cx:pt idx="14462">2581</cx:pt>
          <cx:pt idx="14463">2043</cx:pt>
          <cx:pt idx="14464">2187</cx:pt>
          <cx:pt idx="14465">2298</cx:pt>
          <cx:pt idx="14466">2150</cx:pt>
          <cx:pt idx="14467">2549</cx:pt>
          <cx:pt idx="14468">3133</cx:pt>
          <cx:pt idx="14469">4092</cx:pt>
          <cx:pt idx="14470">3188</cx:pt>
          <cx:pt idx="14471">2297</cx:pt>
          <cx:pt idx="14472">3675</cx:pt>
          <cx:pt idx="14473">2136</cx:pt>
          <cx:pt idx="14474">2431</cx:pt>
          <cx:pt idx="14475">3469</cx:pt>
          <cx:pt idx="14476">2680</cx:pt>
          <cx:pt idx="14477">2225</cx:pt>
          <cx:pt idx="14478">2106</cx:pt>
          <cx:pt idx="14479">2575</cx:pt>
          <cx:pt idx="14480">2082</cx:pt>
          <cx:pt idx="14481">1981</cx:pt>
          <cx:pt idx="14482">2572</cx:pt>
          <cx:pt idx="14483">2208</cx:pt>
          <cx:pt idx="14484">2700</cx:pt>
          <cx:pt idx="14485">2048</cx:pt>
          <cx:pt idx="14486">1977</cx:pt>
          <cx:pt idx="14487">2232</cx:pt>
          <cx:pt idx="14488">2143</cx:pt>
          <cx:pt idx="14489">2036</cx:pt>
          <cx:pt idx="14490">2326</cx:pt>
          <cx:pt idx="14491">1911</cx:pt>
          <cx:pt idx="14492">2162</cx:pt>
          <cx:pt idx="14493">1735</cx:pt>
          <cx:pt idx="14494">1839</cx:pt>
          <cx:pt idx="14495">2178</cx:pt>
          <cx:pt idx="14496">2584</cx:pt>
          <cx:pt idx="14497">1955</cx:pt>
          <cx:pt idx="14498">1874</cx:pt>
          <cx:pt idx="14499">2395</cx:pt>
          <cx:pt idx="14500">1973</cx:pt>
          <cx:pt idx="14501">1887</cx:pt>
          <cx:pt idx="14502">1859</cx:pt>
          <cx:pt idx="14503">1658</cx:pt>
          <cx:pt idx="14504">1878</cx:pt>
          <cx:pt idx="14505">2026</cx:pt>
          <cx:pt idx="14506">1529</cx:pt>
          <cx:pt idx="14507">1769</cx:pt>
          <cx:pt idx="14508">1793</cx:pt>
          <cx:pt idx="14509">2100</cx:pt>
          <cx:pt idx="14510">1976</cx:pt>
          <cx:pt idx="14511">1826</cx:pt>
          <cx:pt idx="14512">1888</cx:pt>
          <cx:pt idx="14513">1877</cx:pt>
          <cx:pt idx="14514">1754</cx:pt>
          <cx:pt idx="14515">1914</cx:pt>
          <cx:pt idx="14516">2374</cx:pt>
          <cx:pt idx="14517">1923</cx:pt>
          <cx:pt idx="14518">1884</cx:pt>
          <cx:pt idx="14519">2185</cx:pt>
          <cx:pt idx="14520">2221</cx:pt>
          <cx:pt idx="14521">2985</cx:pt>
          <cx:pt idx="14522">2625</cx:pt>
          <cx:pt idx="14523">3107</cx:pt>
          <cx:pt idx="14524">2963</cx:pt>
          <cx:pt idx="14525">2122</cx:pt>
          <cx:pt idx="14526">1914</cx:pt>
          <cx:pt idx="14527">2145</cx:pt>
          <cx:pt idx="14528">2491</cx:pt>
          <cx:pt idx="14529">2692</cx:pt>
          <cx:pt idx="14530">2464</cx:pt>
          <cx:pt idx="14531">419</cx:pt>
          <cx:pt idx="14532">1216</cx:pt>
          <cx:pt idx="14533">6027</cx:pt>
          <cx:pt idx="14534">268</cx:pt>
          <cx:pt idx="14535">5174</cx:pt>
          <cx:pt idx="14536">588</cx:pt>
          <cx:pt idx="14537">1772</cx:pt>
          <cx:pt idx="14538">709</cx:pt>
          <cx:pt idx="14539">5401</cx:pt>
          <cx:pt idx="14540">1890</cx:pt>
          <cx:pt idx="14541">6925</cx:pt>
          <cx:pt idx="14542">2267</cx:pt>
          <cx:pt idx="14543">2093</cx:pt>
          <cx:pt idx="14544">736</cx:pt>
          <cx:pt idx="14545">399</cx:pt>
          <cx:pt idx="14546">933</cx:pt>
          <cx:pt idx="14547">2712</cx:pt>
          <cx:pt idx="14548">1124</cx:pt>
          <cx:pt idx="14549">3401</cx:pt>
          <cx:pt idx="14550">5356</cx:pt>
          <cx:pt idx="14551">1803</cx:pt>
          <cx:pt idx="14552">3354</cx:pt>
          <cx:pt idx="14553">623</cx:pt>
          <cx:pt idx="14554">147</cx:pt>
          <cx:pt idx="14555">3671</cx:pt>
          <cx:pt idx="14556">856</cx:pt>
          <cx:pt idx="14557">2982</cx:pt>
          <cx:pt idx="14558">7498</cx:pt>
          <cx:pt idx="14559">300</cx:pt>
          <cx:pt idx="14560">1387</cx:pt>
          <cx:pt idx="14561">2750</cx:pt>
          <cx:pt idx="14562">2961</cx:pt>
          <cx:pt idx="14563">1335</cx:pt>
          <cx:pt idx="14564">6001</cx:pt>
          <cx:pt idx="14565">0</cx:pt>
          <cx:pt idx="14566">1739</cx:pt>
          <cx:pt idx="14567">152</cx:pt>
          <cx:pt idx="14568">213</cx:pt>
          <cx:pt idx="14569">337</cx:pt>
          <cx:pt idx="14570">792</cx:pt>
          <cx:pt idx="14571">4004</cx:pt>
          <cx:pt idx="14572">1143</cx:pt>
          <cx:pt idx="14573">32</cx:pt>
          <cx:pt idx="14574">603</cx:pt>
          <cx:pt idx="14575">1112</cx:pt>
          <cx:pt idx="14576">110</cx:pt>
          <cx:pt idx="14577">137</cx:pt>
          <cx:pt idx="14578">75</cx:pt>
          <cx:pt idx="14579">39</cx:pt>
          <cx:pt idx="14580">1582</cx:pt>
          <cx:pt idx="14581">236</cx:pt>
          <cx:pt idx="14582">550</cx:pt>
          <cx:pt idx="14583">67</cx:pt>
          <cx:pt idx="14584">231</cx:pt>
          <cx:pt idx="14585">1250</cx:pt>
          <cx:pt idx="14586">1214</cx:pt>
          <cx:pt idx="14587">350</cx:pt>
          <cx:pt idx="14588">34</cx:pt>
          <cx:pt idx="14589">181</cx:pt>
          <cx:pt idx="14590">625</cx:pt>
          <cx:pt idx="14591">382</cx:pt>
          <cx:pt idx="14592">119</cx:pt>
          <cx:pt idx="14593">1141</cx:pt>
          <cx:pt idx="14594">840</cx:pt>
          <cx:pt idx="14595">2240</cx:pt>
          <cx:pt idx="14596">6382</cx:pt>
          <cx:pt idx="14597">175</cx:pt>
          <cx:pt idx="14598">38</cx:pt>
          <cx:pt idx="14599">1082</cx:pt>
          <cx:pt idx="14600">1619</cx:pt>
          <cx:pt idx="14601">24283</cx:pt>
          <cx:pt idx="14602">4063</cx:pt>
          <cx:pt idx="14603">883</cx:pt>
          <cx:pt idx="14604">11835</cx:pt>
          <cx:pt idx="14605">702</cx:pt>
          <cx:pt idx="14606">224</cx:pt>
          <cx:pt idx="14607">288</cx:pt>
          <cx:pt idx="14608">30</cx:pt>
          <cx:pt idx="14609">208</cx:pt>
          <cx:pt idx="14610">1363</cx:pt>
          <cx:pt idx="14611">126</cx:pt>
          <cx:pt idx="14612">1682</cx:pt>
          <cx:pt idx="14613">1232</cx:pt>
          <cx:pt idx="14614">748</cx:pt>
          <cx:pt idx="14615">921</cx:pt>
          <cx:pt idx="14616">1441</cx:pt>
          <cx:pt idx="14617">305</cx:pt>
          <cx:pt idx="14618">2205</cx:pt>
          <cx:pt idx="14619">267</cx:pt>
          <cx:pt idx="14620">122</cx:pt>
          <cx:pt idx="14621">281</cx:pt>
          <cx:pt idx="14622">229</cx:pt>
          <cx:pt idx="14623">250</cx:pt>
          <cx:pt idx="14624">100</cx:pt>
          <cx:pt idx="14625">22</cx:pt>
          <cx:pt idx="14626">301</cx:pt>
          <cx:pt idx="14627">3417</cx:pt>
          <cx:pt idx="14628">305</cx:pt>
          <cx:pt idx="14629">2020</cx:pt>
          <cx:pt idx="14630">5049</cx:pt>
          <cx:pt idx="14631">248</cx:pt>
          <cx:pt idx="14632">211</cx:pt>
          <cx:pt idx="14633">1759</cx:pt>
          <cx:pt idx="14634">5494</cx:pt>
          <cx:pt idx="14635">401</cx:pt>
          <cx:pt idx="14636">373</cx:pt>
          <cx:pt idx="14637">1824</cx:pt>
          <cx:pt idx="14638">9381</cx:pt>
          <cx:pt idx="14639">0</cx:pt>
          <cx:pt idx="14640">2332</cx:pt>
          <cx:pt idx="14641">2499</cx:pt>
          <cx:pt idx="14642">1162</cx:pt>
          <cx:pt idx="14643">1085</cx:pt>
          <cx:pt idx="14644">1614</cx:pt>
          <cx:pt idx="14645">31</cx:pt>
          <cx:pt idx="14646">143</cx:pt>
          <cx:pt idx="14647">1402</cx:pt>
          <cx:pt idx="14648">177</cx:pt>
          <cx:pt idx="14649">287</cx:pt>
          <cx:pt idx="14650">10</cx:pt>
          <cx:pt idx="14651">1677</cx:pt>
          <cx:pt idx="14652">1104</cx:pt>
          <cx:pt idx="14653">400</cx:pt>
          <cx:pt idx="14654">938</cx:pt>
          <cx:pt idx="14655">1362</cx:pt>
          <cx:pt idx="14656">997</cx:pt>
          <cx:pt idx="14657">160</cx:pt>
          <cx:pt idx="14658">205</cx:pt>
          <cx:pt idx="14659">531</cx:pt>
          <cx:pt idx="14660">96</cx:pt>
          <cx:pt idx="14661">758</cx:pt>
          <cx:pt idx="14662">1504</cx:pt>
          <cx:pt idx="14663">3258</cx:pt>
          <cx:pt idx="14664">40</cx:pt>
          <cx:pt idx="14665">722</cx:pt>
          <cx:pt idx="14666">10073</cx:pt>
          <cx:pt idx="14667">618</cx:pt>
          <cx:pt idx="14668">0</cx:pt>
          <cx:pt idx="14669">672</cx:pt>
          <cx:pt idx="14670">1222</cx:pt>
          <cx:pt idx="14671">9963</cx:pt>
          <cx:pt idx="14672">1711</cx:pt>
          <cx:pt idx="14673">389</cx:pt>
          <cx:pt idx="14674">1103</cx:pt>
          <cx:pt idx="14675">1797</cx:pt>
          <cx:pt idx="14676">0</cx:pt>
          <cx:pt idx="14677">0</cx:pt>
          <cx:pt idx="14678">0</cx:pt>
          <cx:pt idx="14679">2856</cx:pt>
          <cx:pt idx="14680">356</cx:pt>
          <cx:pt idx="14681">0</cx:pt>
          <cx:pt idx="14682">2513</cx:pt>
          <cx:pt idx="14683">4324</cx:pt>
          <cx:pt idx="14684">433</cx:pt>
          <cx:pt idx="14685">896</cx:pt>
          <cx:pt idx="14686">0</cx:pt>
          <cx:pt idx="14687">227</cx:pt>
          <cx:pt idx="14688">459</cx:pt>
          <cx:pt idx="14689">352</cx:pt>
          <cx:pt idx="14690">313</cx:pt>
          <cx:pt idx="14691">751</cx:pt>
          <cx:pt idx="14692">27</cx:pt>
          <cx:pt idx="14693">230</cx:pt>
          <cx:pt idx="14694">574</cx:pt>
          <cx:pt idx="14695">479</cx:pt>
          <cx:pt idx="14696">469</cx:pt>
          <cx:pt idx="14697">1074</cx:pt>
          <cx:pt idx="14698">924</cx:pt>
          <cx:pt idx="14699">138</cx:pt>
          <cx:pt idx="14700">110</cx:pt>
          <cx:pt idx="14701">141</cx:pt>
          <cx:pt idx="14702">473</cx:pt>
          <cx:pt idx="14703">2406</cx:pt>
          <cx:pt idx="14704">0</cx:pt>
          <cx:pt idx="14705">1134</cx:pt>
          <cx:pt idx="14706">207</cx:pt>
          <cx:pt idx="14707">3917</cx:pt>
          <cx:pt idx="14708">967</cx:pt>
          <cx:pt idx="14709">742</cx:pt>
          <cx:pt idx="14710">6111</cx:pt>
          <cx:pt idx="14711">829</cx:pt>
          <cx:pt idx="14712">892</cx:pt>
          <cx:pt idx="14713">2185</cx:pt>
          <cx:pt idx="14714">1123</cx:pt>
          <cx:pt idx="14715">2351</cx:pt>
          <cx:pt idx="14716">693</cx:pt>
          <cx:pt idx="14717">1266</cx:pt>
          <cx:pt idx="14718">2913</cx:pt>
          <cx:pt idx="14719">115</cx:pt>
          <cx:pt idx="14720">749</cx:pt>
          <cx:pt idx="14721">3884</cx:pt>
          <cx:pt idx="14722">1052</cx:pt>
          <cx:pt idx="14723">322</cx:pt>
          <cx:pt idx="14724">408</cx:pt>
          <cx:pt idx="14725">502</cx:pt>
          <cx:pt idx="14726">547</cx:pt>
          <cx:pt idx="14727">76</cx:pt>
          <cx:pt idx="14728">150</cx:pt>
          <cx:pt idx="14729">336</cx:pt>
          <cx:pt idx="14730">363</cx:pt>
          <cx:pt idx="14731">772</cx:pt>
          <cx:pt idx="14732">350</cx:pt>
          <cx:pt idx="14733">2483</cx:pt>
          <cx:pt idx="14734">135</cx:pt>
          <cx:pt idx="14735">1823</cx:pt>
          <cx:pt idx="14736">20781</cx:pt>
          <cx:pt idx="14737">21</cx:pt>
          <cx:pt idx="14738">1238</cx:pt>
          <cx:pt idx="14739">119</cx:pt>
          <cx:pt idx="14740">96</cx:pt>
          <cx:pt idx="14741">392</cx:pt>
          <cx:pt idx="14742">433</cx:pt>
          <cx:pt idx="14743">421</cx:pt>
          <cx:pt idx="14744">2261</cx:pt>
          <cx:pt idx="14745">197</cx:pt>
          <cx:pt idx="14746">699</cx:pt>
          <cx:pt idx="14747">178</cx:pt>
          <cx:pt idx="14748">6355</cx:pt>
          <cx:pt idx="14749">311</cx:pt>
          <cx:pt idx="14750">676</cx:pt>
          <cx:pt idx="14751">1087</cx:pt>
          <cx:pt idx="14752">1035</cx:pt>
          <cx:pt idx="14753">1912</cx:pt>
          <cx:pt idx="14754">462</cx:pt>
          <cx:pt idx="14755">2619</cx:pt>
          <cx:pt idx="14756">660</cx:pt>
          <cx:pt idx="14757">1181</cx:pt>
          <cx:pt idx="14758">881</cx:pt>
          <cx:pt idx="14759">7303</cx:pt>
          <cx:pt idx="14760">0</cx:pt>
          <cx:pt idx="14761">715</cx:pt>
          <cx:pt idx="14762">251</cx:pt>
          <cx:pt idx="14763">2283</cx:pt>
          <cx:pt idx="14764">403</cx:pt>
          <cx:pt idx="14765">1417</cx:pt>
          <cx:pt idx="14766">125</cx:pt>
          <cx:pt idx="14767">1007</cx:pt>
          <cx:pt idx="14768">394</cx:pt>
          <cx:pt idx="14769">210</cx:pt>
          <cx:pt idx="14770">504</cx:pt>
          <cx:pt idx="14771">1050</cx:pt>
          <cx:pt idx="14772">175</cx:pt>
          <cx:pt idx="14773">736</cx:pt>
          <cx:pt idx="14774">152</cx:pt>
          <cx:pt idx="14775">278</cx:pt>
          <cx:pt idx="14776">2593</cx:pt>
          <cx:pt idx="14777">2641</cx:pt>
          <cx:pt idx="14778">0</cx:pt>
          <cx:pt idx="14779">250</cx:pt>
          <cx:pt idx="14780">2690</cx:pt>
          <cx:pt idx="14781">1204</cx:pt>
          <cx:pt idx="14782">17</cx:pt>
          <cx:pt idx="14783">222</cx:pt>
          <cx:pt idx="14784">130</cx:pt>
          <cx:pt idx="14785">1533</cx:pt>
          <cx:pt idx="14786">3117</cx:pt>
          <cx:pt idx="14787">0</cx:pt>
          <cx:pt idx="14788">0</cx:pt>
          <cx:pt idx="14789">1049</cx:pt>
          <cx:pt idx="14790">2598</cx:pt>
          <cx:pt idx="14791">4448</cx:pt>
          <cx:pt idx="14792">2853</cx:pt>
          <cx:pt idx="14793">6826</cx:pt>
          <cx:pt idx="14794">688</cx:pt>
          <cx:pt idx="14795">2049</cx:pt>
          <cx:pt idx="14796">54</cx:pt>
          <cx:pt idx="14797">1863</cx:pt>
          <cx:pt idx="14798">786</cx:pt>
          <cx:pt idx="14799">902</cx:pt>
          <cx:pt idx="14800">633</cx:pt>
          <cx:pt idx="14801">490</cx:pt>
          <cx:pt idx="14802">2615</cx:pt>
          <cx:pt idx="14803">8637</cx:pt>
          <cx:pt idx="14804">1500</cx:pt>
          <cx:pt idx="14805">151</cx:pt>
          <cx:pt idx="14806">3901</cx:pt>
          <cx:pt idx="14807">1622</cx:pt>
          <cx:pt idx="14808">0</cx:pt>
          <cx:pt idx="14809">2101</cx:pt>
          <cx:pt idx="14810">127</cx:pt>
          <cx:pt idx="14811">86</cx:pt>
          <cx:pt idx="14812">886</cx:pt>
          <cx:pt idx="14813">978</cx:pt>
          <cx:pt idx="14814">1522</cx:pt>
          <cx:pt idx="14815">6520</cx:pt>
          <cx:pt idx="14816">457</cx:pt>
          <cx:pt idx="14817">5033</cx:pt>
          <cx:pt idx="14818">676</cx:pt>
          <cx:pt idx="14819">1342</cx:pt>
          <cx:pt idx="14820">819</cx:pt>
          <cx:pt idx="14821">578</cx:pt>
          <cx:pt idx="14822">658</cx:pt>
          <cx:pt idx="14823">773</cx:pt>
          <cx:pt idx="14824">39</cx:pt>
          <cx:pt idx="14825">104</cx:pt>
          <cx:pt idx="14826">560</cx:pt>
          <cx:pt idx="14827">715</cx:pt>
          <cx:pt idx="14828">751</cx:pt>
          <cx:pt idx="14829">0</cx:pt>
          <cx:pt idx="14830">0</cx:pt>
          <cx:pt idx="14831">1146</cx:pt>
          <cx:pt idx="14832">1560</cx:pt>
          <cx:pt idx="14833">321</cx:pt>
          <cx:pt idx="14834">1644</cx:pt>
          <cx:pt idx="14835">194</cx:pt>
          <cx:pt idx="14836">482</cx:pt>
          <cx:pt idx="14837">1769</cx:pt>
          <cx:pt idx="14838">952</cx:pt>
          <cx:pt idx="14839">687</cx:pt>
          <cx:pt idx="14840">353</cx:pt>
          <cx:pt idx="14841">8188</cx:pt>
          <cx:pt idx="14842">3025</cx:pt>
          <cx:pt idx="14843">814</cx:pt>
          <cx:pt idx="14844">204</cx:pt>
          <cx:pt idx="14845">970</cx:pt>
          <cx:pt idx="14846">1201</cx:pt>
          <cx:pt idx="14847">367</cx:pt>
          <cx:pt idx="14848">906</cx:pt>
          <cx:pt idx="14849">816</cx:pt>
          <cx:pt idx="14850">740</cx:pt>
          <cx:pt idx="14851">822</cx:pt>
          <cx:pt idx="14852">1333</cx:pt>
          <cx:pt idx="14853">648</cx:pt>
          <cx:pt idx="14854">40</cx:pt>
          <cx:pt idx="14855">90</cx:pt>
          <cx:pt idx="14856">51</cx:pt>
          <cx:pt idx="14857">28</cx:pt>
          <cx:pt idx="14858">335</cx:pt>
          <cx:pt idx="14859">1923</cx:pt>
          <cx:pt idx="14860">289</cx:pt>
          <cx:pt idx="14861">262</cx:pt>
          <cx:pt idx="14862">0</cx:pt>
          <cx:pt idx="14863">1990</cx:pt>
          <cx:pt idx="14864">682</cx:pt>
          <cx:pt idx="14865">1184</cx:pt>
          <cx:pt idx="14866">1854</cx:pt>
          <cx:pt idx="14867">866</cx:pt>
          <cx:pt idx="14868">378</cx:pt>
          <cx:pt idx="14869">87</cx:pt>
          <cx:pt idx="14870">1322</cx:pt>
          <cx:pt idx="14871">246</cx:pt>
          <cx:pt idx="14872">346</cx:pt>
          <cx:pt idx="14873">0</cx:pt>
          <cx:pt idx="14874">552</cx:pt>
          <cx:pt idx="14875">1100</cx:pt>
          <cx:pt idx="14876">742</cx:pt>
          <cx:pt idx="14877">34</cx:pt>
          <cx:pt idx="14878">615</cx:pt>
          <cx:pt idx="14879">25</cx:pt>
          <cx:pt idx="14880">885</cx:pt>
          <cx:pt idx="14881">332</cx:pt>
          <cx:pt idx="14882">1495</cx:pt>
          <cx:pt idx="14883">377</cx:pt>
          <cx:pt idx="14884">0</cx:pt>
          <cx:pt idx="14885">2405</cx:pt>
          <cx:pt idx="14886">1202</cx:pt>
          <cx:pt idx="14887">837</cx:pt>
          <cx:pt idx="14888">0</cx:pt>
          <cx:pt idx="14889">764</cx:pt>
          <cx:pt idx="14890">264</cx:pt>
          <cx:pt idx="14891">1845</cx:pt>
          <cx:pt idx="14892">3293</cx:pt>
          <cx:pt idx="14893">119</cx:pt>
          <cx:pt idx="14894">155</cx:pt>
          <cx:pt idx="14895">734</cx:pt>
          <cx:pt idx="14896">161</cx:pt>
          <cx:pt idx="14897">855</cx:pt>
          <cx:pt idx="14898">853</cx:pt>
          <cx:pt idx="14899">2267</cx:pt>
          <cx:pt idx="14900">783</cx:pt>
          <cx:pt idx="14901">152</cx:pt>
          <cx:pt idx="14902">255</cx:pt>
          <cx:pt idx="14903">313</cx:pt>
          <cx:pt idx="14904">3973</cx:pt>
          <cx:pt idx="14905">1948</cx:pt>
          <cx:pt idx="14906">1067</cx:pt>
          <cx:pt idx="14907">4847</cx:pt>
          <cx:pt idx="14908">517</cx:pt>
          <cx:pt idx="14909">5817</cx:pt>
          <cx:pt idx="14910">650</cx:pt>
          <cx:pt idx="14911">1128</cx:pt>
          <cx:pt idx="14912">397</cx:pt>
          <cx:pt idx="14913">1310</cx:pt>
          <cx:pt idx="14914">3945</cx:pt>
          <cx:pt idx="14915">327</cx:pt>
          <cx:pt idx="14916">175</cx:pt>
          <cx:pt idx="14917">546</cx:pt>
          <cx:pt idx="14918">368</cx:pt>
          <cx:pt idx="14919">308</cx:pt>
          <cx:pt idx="14920">2469</cx:pt>
          <cx:pt idx="14921">0</cx:pt>
          <cx:pt idx="14922">0</cx:pt>
          <cx:pt idx="14923">1507</cx:pt>
          <cx:pt idx="14924">1625</cx:pt>
          <cx:pt idx="14925">606</cx:pt>
          <cx:pt idx="14926">1859</cx:pt>
          <cx:pt idx="14927">1114</cx:pt>
          <cx:pt idx="14928">10768</cx:pt>
          <cx:pt idx="14929">163</cx:pt>
          <cx:pt idx="14930">5135</cx:pt>
          <cx:pt idx="14931">547</cx:pt>
          <cx:pt idx="14932">1176</cx:pt>
          <cx:pt idx="14933">1038</cx:pt>
          <cx:pt idx="14934">110</cx:pt>
          <cx:pt idx="14935">81</cx:pt>
          <cx:pt idx="14936">5060</cx:pt>
          <cx:pt idx="14937">251</cx:pt>
          <cx:pt idx="14938">990</cx:pt>
          <cx:pt idx="14939">75</cx:pt>
          <cx:pt idx="14940">0</cx:pt>
          <cx:pt idx="14941">0</cx:pt>
          <cx:pt idx="14942">888</cx:pt>
          <cx:pt idx="14943">1530</cx:pt>
          <cx:pt idx="14944">869</cx:pt>
          <cx:pt idx="14945">1046</cx:pt>
          <cx:pt idx="14946">1989</cx:pt>
          <cx:pt idx="14947">292</cx:pt>
          <cx:pt idx="14948">200</cx:pt>
          <cx:pt idx="14949">151</cx:pt>
          <cx:pt idx="14950">1760</cx:pt>
          <cx:pt idx="14951">369</cx:pt>
          <cx:pt idx="14952">143</cx:pt>
          <cx:pt idx="14953">4448</cx:pt>
          <cx:pt idx="14954">253</cx:pt>
          <cx:pt idx="14955">942</cx:pt>
          <cx:pt idx="14956">1623</cx:pt>
          <cx:pt idx="14957">3626</cx:pt>
          <cx:pt idx="14958">96</cx:pt>
          <cx:pt idx="14959">235</cx:pt>
          <cx:pt idx="14960">1999</cx:pt>
          <cx:pt idx="14961">1200</cx:pt>
          <cx:pt idx="14962">0</cx:pt>
          <cx:pt idx="14963">0</cx:pt>
          <cx:pt idx="14964">0</cx:pt>
          <cx:pt idx="14965">1851</cx:pt>
          <cx:pt idx="14966">2751</cx:pt>
          <cx:pt idx="14967">592</cx:pt>
          <cx:pt idx="14968">290</cx:pt>
          <cx:pt idx="14969">481</cx:pt>
          <cx:pt idx="14970">10</cx:pt>
          <cx:pt idx="14971">2514</cx:pt>
          <cx:pt idx="14972">1428</cx:pt>
          <cx:pt idx="14973">1637</cx:pt>
          <cx:pt idx="14974">3818</cx:pt>
          <cx:pt idx="14975">790</cx:pt>
          <cx:pt idx="14976">2514</cx:pt>
          <cx:pt idx="14977">1523</cx:pt>
          <cx:pt idx="14978">34</cx:pt>
          <cx:pt idx="14979">1375</cx:pt>
          <cx:pt idx="14980">718</cx:pt>
          <cx:pt idx="14981">691</cx:pt>
          <cx:pt idx="14982">215</cx:pt>
          <cx:pt idx="14983">31711</cx:pt>
          <cx:pt idx="14984">1182</cx:pt>
          <cx:pt idx="14985">634</cx:pt>
          <cx:pt idx="14986">280</cx:pt>
          <cx:pt idx="14987">828</cx:pt>
          <cx:pt idx="14988">1216</cx:pt>
          <cx:pt idx="14989">67</cx:pt>
          <cx:pt idx="14990">90</cx:pt>
          <cx:pt idx="14991">365</cx:pt>
          <cx:pt idx="14992">1412</cx:pt>
          <cx:pt idx="14993">1166</cx:pt>
          <cx:pt idx="14994">162</cx:pt>
          <cx:pt idx="14995">336</cx:pt>
          <cx:pt idx="14996">3632</cx:pt>
          <cx:pt idx="14997">249</cx:pt>
          <cx:pt idx="14998">373</cx:pt>
          <cx:pt idx="14999">99</cx:pt>
          <cx:pt idx="15000">653</cx:pt>
          <cx:pt idx="15001">5800</cx:pt>
          <cx:pt idx="15002">496</cx:pt>
          <cx:pt idx="15003">7215</cx:pt>
          <cx:pt idx="15004">408</cx:pt>
          <cx:pt idx="15005">261</cx:pt>
          <cx:pt idx="15006">249</cx:pt>
          <cx:pt idx="15007">290</cx:pt>
          <cx:pt idx="15008">2234</cx:pt>
          <cx:pt idx="15009">2988</cx:pt>
          <cx:pt idx="15010">705</cx:pt>
          <cx:pt idx="15011">34</cx:pt>
          <cx:pt idx="15012">142</cx:pt>
          <cx:pt idx="15013">264</cx:pt>
          <cx:pt idx="15014">954</cx:pt>
          <cx:pt idx="15015">123</cx:pt>
          <cx:pt idx="15016">1074</cx:pt>
          <cx:pt idx="15017">1381</cx:pt>
          <cx:pt idx="15018">86</cx:pt>
          <cx:pt idx="15019">1862</cx:pt>
          <cx:pt idx="15020">261</cx:pt>
          <cx:pt idx="15021">597</cx:pt>
          <cx:pt idx="15022">742</cx:pt>
          <cx:pt idx="15023">558</cx:pt>
          <cx:pt idx="15024">0</cx:pt>
          <cx:pt idx="15025">4386</cx:pt>
          <cx:pt idx="15026">1424</cx:pt>
          <cx:pt idx="15027">15949</cx:pt>
          <cx:pt idx="15028">955</cx:pt>
          <cx:pt idx="15029">217</cx:pt>
          <cx:pt idx="15030">1412</cx:pt>
          <cx:pt idx="15031">1847</cx:pt>
          <cx:pt idx="15032">2138</cx:pt>
          <cx:pt idx="15033">3127</cx:pt>
          <cx:pt idx="15034">1447</cx:pt>
          <cx:pt idx="15035">609</cx:pt>
          <cx:pt idx="15036">164</cx:pt>
          <cx:pt idx="15037">357</cx:pt>
          <cx:pt idx="15038">141</cx:pt>
          <cx:pt idx="15039">139</cx:pt>
          <cx:pt idx="15040">1115</cx:pt>
          <cx:pt idx="15041">1571</cx:pt>
          <cx:pt idx="15042">68</cx:pt>
          <cx:pt idx="15043">1059</cx:pt>
          <cx:pt idx="15044">1604</cx:pt>
          <cx:pt idx="15045">421</cx:pt>
          <cx:pt idx="15046">545</cx:pt>
          <cx:pt idx="15047">699</cx:pt>
          <cx:pt idx="15048">684</cx:pt>
          <cx:pt idx="15049">133</cx:pt>
          <cx:pt idx="15050">1372</cx:pt>
          <cx:pt idx="15051">2572</cx:pt>
          <cx:pt idx="15052">250</cx:pt>
          <cx:pt idx="15053">2087</cx:pt>
          <cx:pt idx="15054">123</cx:pt>
          <cx:pt idx="15055">2721</cx:pt>
          <cx:pt idx="15056">0</cx:pt>
          <cx:pt idx="15057">1032</cx:pt>
          <cx:pt idx="15058">11500</cx:pt>
          <cx:pt idx="15059">1860</cx:pt>
          <cx:pt idx="15060">2592</cx:pt>
          <cx:pt idx="15061">2331</cx:pt>
          <cx:pt idx="15062">3753</cx:pt>
          <cx:pt idx="15063">259</cx:pt>
          <cx:pt idx="15064">2642</cx:pt>
          <cx:pt idx="15065">944</cx:pt>
          <cx:pt idx="15066">1059</cx:pt>
          <cx:pt idx="15067">5300</cx:pt>
          <cx:pt idx="15068">455</cx:pt>
          <cx:pt idx="15069">2373</cx:pt>
          <cx:pt idx="15070">0</cx:pt>
          <cx:pt idx="15071">2491</cx:pt>
          <cx:pt idx="15072">1560</cx:pt>
          <cx:pt idx="15073">228</cx:pt>
          <cx:pt idx="15074">2400</cx:pt>
          <cx:pt idx="15075">673</cx:pt>
          <cx:pt idx="15076">25</cx:pt>
          <cx:pt idx="15077">378</cx:pt>
          <cx:pt idx="15078">493</cx:pt>
          <cx:pt idx="15079">772</cx:pt>
          <cx:pt idx="15080">1959</cx:pt>
          <cx:pt idx="15081">3016</cx:pt>
          <cx:pt idx="15082">533</cx:pt>
          <cx:pt idx="15083">995</cx:pt>
          <cx:pt idx="15084">898</cx:pt>
          <cx:pt idx="15085">0</cx:pt>
          <cx:pt idx="15086">347</cx:pt>
          <cx:pt idx="15087">1452</cx:pt>
          <cx:pt idx="15088">1295</cx:pt>
          <cx:pt idx="15089">565</cx:pt>
          <cx:pt idx="15090">353</cx:pt>
          <cx:pt idx="15091">195</cx:pt>
          <cx:pt idx="15092">1759</cx:pt>
          <cx:pt idx="15093">35</cx:pt>
          <cx:pt idx="15094">244</cx:pt>
          <cx:pt idx="15095">154</cx:pt>
          <cx:pt idx="15096">38</cx:pt>
          <cx:pt idx="15097">393</cx:pt>
          <cx:pt idx="15098">1216</cx:pt>
          <cx:pt idx="15099">85</cx:pt>
          <cx:pt idx="15100">239</cx:pt>
          <cx:pt idx="15101">791</cx:pt>
          <cx:pt idx="15102">1913</cx:pt>
          <cx:pt idx="15103">2889</cx:pt>
          <cx:pt idx="15104">493</cx:pt>
          <cx:pt idx="15105">361</cx:pt>
          <cx:pt idx="15106">661</cx:pt>
          <cx:pt idx="15107">434</cx:pt>
          <cx:pt idx="15108">88</cx:pt>
          <cx:pt idx="15109">1675</cx:pt>
          <cx:pt idx="15110">603</cx:pt>
          <cx:pt idx="15111">405</cx:pt>
          <cx:pt idx="15112">231</cx:pt>
          <cx:pt idx="15113">1275</cx:pt>
          <cx:pt idx="15114">62</cx:pt>
          <cx:pt idx="15115">887</cx:pt>
          <cx:pt idx="15116">520</cx:pt>
          <cx:pt idx="15117">2595</cx:pt>
          <cx:pt idx="15118">46</cx:pt>
          <cx:pt idx="15119">80</cx:pt>
          <cx:pt idx="15120">744</cx:pt>
          <cx:pt idx="15121">100</cx:pt>
          <cx:pt idx="15122">2085</cx:pt>
          <cx:pt idx="15123">2978</cx:pt>
          <cx:pt idx="15124">2101</cx:pt>
          <cx:pt idx="15125">344</cx:pt>
          <cx:pt idx="15126">271</cx:pt>
          <cx:pt idx="15127">1776</cx:pt>
          <cx:pt idx="15128">2423</cx:pt>
          <cx:pt idx="15129">325</cx:pt>
          <cx:pt idx="15130">398</cx:pt>
          <cx:pt idx="15131">90</cx:pt>
          <cx:pt idx="15132">137</cx:pt>
          <cx:pt idx="15133">9481</cx:pt>
          <cx:pt idx="15134">1321</cx:pt>
          <cx:pt idx="15135">125</cx:pt>
          <cx:pt idx="15136">1577</cx:pt>
          <cx:pt idx="15137">980</cx:pt>
          <cx:pt idx="15138">250</cx:pt>
          <cx:pt idx="15139">946</cx:pt>
          <cx:pt idx="15140">5961</cx:pt>
          <cx:pt idx="15141">1364</cx:pt>
          <cx:pt idx="15142">424</cx:pt>
          <cx:pt idx="15143">312</cx:pt>
          <cx:pt idx="15144">286</cx:pt>
          <cx:pt idx="15145">2649</cx:pt>
          <cx:pt idx="15146">101</cx:pt>
          <cx:pt idx="15147">1466</cx:pt>
          <cx:pt idx="15148">486</cx:pt>
          <cx:pt idx="15149">59</cx:pt>
          <cx:pt idx="15150">1298</cx:pt>
          <cx:pt idx="15151">12048</cx:pt>
          <cx:pt idx="15152">182</cx:pt>
          <cx:pt idx="15153">278</cx:pt>
          <cx:pt idx="15154">849</cx:pt>
          <cx:pt idx="15155">335</cx:pt>
          <cx:pt idx="15156">0</cx:pt>
          <cx:pt idx="15157">1111</cx:pt>
          <cx:pt idx="15158">679</cx:pt>
          <cx:pt idx="15159">1781</cx:pt>
          <cx:pt idx="15160">1132</cx:pt>
          <cx:pt idx="15161">2910</cx:pt>
          <cx:pt idx="15162">3554</cx:pt>
          <cx:pt idx="15163">428</cx:pt>
          <cx:pt idx="15164">391</cx:pt>
          <cx:pt idx="15165">531</cx:pt>
          <cx:pt idx="15166">273</cx:pt>
          <cx:pt idx="15167">965</cx:pt>
          <cx:pt idx="15168">712</cx:pt>
          <cx:pt idx="15169">1087</cx:pt>
          <cx:pt idx="15170">1366</cx:pt>
          <cx:pt idx="15171">224</cx:pt>
          <cx:pt idx="15172">98</cx:pt>
          <cx:pt idx="15173">2993</cx:pt>
          <cx:pt idx="15174">987</cx:pt>
          <cx:pt idx="15175">208</cx:pt>
          <cx:pt idx="15176">27</cx:pt>
          <cx:pt idx="15177">2224</cx:pt>
          <cx:pt idx="15178">3301</cx:pt>
          <cx:pt idx="15179">202</cx:pt>
          <cx:pt idx="15180">2706</cx:pt>
          <cx:pt idx="15181">1954</cx:pt>
          <cx:pt idx="15182">125</cx:pt>
          <cx:pt idx="15183">486</cx:pt>
          <cx:pt idx="15184">972</cx:pt>
          <cx:pt idx="15185">3410</cx:pt>
          <cx:pt idx="15186">946</cx:pt>
          <cx:pt idx="15187">1148</cx:pt>
          <cx:pt idx="15188">3134</cx:pt>
          <cx:pt idx="15189">558</cx:pt>
          <cx:pt idx="15190">2898</cx:pt>
          <cx:pt idx="15191">653</cx:pt>
          <cx:pt idx="15192">5432</cx:pt>
          <cx:pt idx="15193">244</cx:pt>
          <cx:pt idx="15194">676</cx:pt>
          <cx:pt idx="15195">6364</cx:pt>
          <cx:pt idx="15196">932</cx:pt>
          <cx:pt idx="15197">1899</cx:pt>
          <cx:pt idx="15198">0</cx:pt>
          <cx:pt idx="15199">77</cx:pt>
          <cx:pt idx="15200">403</cx:pt>
          <cx:pt idx="15201">581</cx:pt>
          <cx:pt idx="15202">259</cx:pt>
          <cx:pt idx="15203">1413</cx:pt>
          <cx:pt idx="15204">1714</cx:pt>
          <cx:pt idx="15205">1657</cx:pt>
          <cx:pt idx="15206">346</cx:pt>
          <cx:pt idx="15207">296</cx:pt>
          <cx:pt idx="15208">945</cx:pt>
          <cx:pt idx="15209">2859</cx:pt>
          <cx:pt idx="15210">520</cx:pt>
          <cx:pt idx="15211">3417</cx:pt>
          <cx:pt idx="15212">338</cx:pt>
          <cx:pt idx="15213">79</cx:pt>
          <cx:pt idx="15214">365</cx:pt>
          <cx:pt idx="15215">717</cx:pt>
          <cx:pt idx="15216">945</cx:pt>
          <cx:pt idx="15217">405</cx:pt>
          <cx:pt idx="15218">816</cx:pt>
          <cx:pt idx="15219">1119</cx:pt>
          <cx:pt idx="15220">411</cx:pt>
          <cx:pt idx="15221">265</cx:pt>
          <cx:pt idx="15222">727</cx:pt>
          <cx:pt idx="15223">46</cx:pt>
          <cx:pt idx="15224">565</cx:pt>
          <cx:pt idx="15225">224</cx:pt>
          <cx:pt idx="15226">782</cx:pt>
          <cx:pt idx="15227">1063</cx:pt>
          <cx:pt idx="15228">1445</cx:pt>
          <cx:pt idx="15229">651</cx:pt>
          <cx:pt idx="15230">115</cx:pt>
          <cx:pt idx="15231">0</cx:pt>
          <cx:pt idx="15232">3522</cx:pt>
          <cx:pt idx="15233">131</cx:pt>
          <cx:pt idx="15234">733</cx:pt>
          <cx:pt idx="15235">1089</cx:pt>
          <cx:pt idx="15236">900</cx:pt>
          <cx:pt idx="15237">3090</cx:pt>
          <cx:pt idx="15238">706</cx:pt>
          <cx:pt idx="15239">4728</cx:pt>
          <cx:pt idx="15240">150</cx:pt>
          <cx:pt idx="15241">1534</cx:pt>
          <cx:pt idx="15242">229</cx:pt>
          <cx:pt idx="15243">347</cx:pt>
          <cx:pt idx="15244">4380</cx:pt>
          <cx:pt idx="15245">147</cx:pt>
          <cx:pt idx="15246">54</cx:pt>
          <cx:pt idx="15247">332</cx:pt>
          <cx:pt idx="15248">168</cx:pt>
          <cx:pt idx="15249">167</cx:pt>
          <cx:pt idx="15250">120</cx:pt>
          <cx:pt idx="15251">170</cx:pt>
          <cx:pt idx="15252">656</cx:pt>
          <cx:pt idx="15253">532</cx:pt>
          <cx:pt idx="15254">1978</cx:pt>
          <cx:pt idx="15255">486</cx:pt>
          <cx:pt idx="15256">1390</cx:pt>
          <cx:pt idx="15257">1309</cx:pt>
          <cx:pt idx="15258">2229</cx:pt>
          <cx:pt idx="15259">2049</cx:pt>
          <cx:pt idx="15260">1034</cx:pt>
          <cx:pt idx="15261">116</cx:pt>
          <cx:pt idx="15262">0</cx:pt>
          <cx:pt idx="15263">378</cx:pt>
          <cx:pt idx="15264">2552</cx:pt>
          <cx:pt idx="15265">1218</cx:pt>
          <cx:pt idx="15266">1621</cx:pt>
          <cx:pt idx="15267">110</cx:pt>
          <cx:pt idx="15268">1179</cx:pt>
          <cx:pt idx="15269">977</cx:pt>
          <cx:pt idx="15270">521</cx:pt>
          <cx:pt idx="15271">6683</cx:pt>
          <cx:pt idx="15272">2104</cx:pt>
          <cx:pt idx="15273">120</cx:pt>
          <cx:pt idx="15274">1105</cx:pt>
          <cx:pt idx="15275">94</cx:pt>
          <cx:pt idx="15276">5474</cx:pt>
          <cx:pt idx="15277">1986</cx:pt>
          <cx:pt idx="15278">2002</cx:pt>
          <cx:pt idx="15279">115</cx:pt>
          <cx:pt idx="15280">38</cx:pt>
          <cx:pt idx="15281">905</cx:pt>
          <cx:pt idx="15282">3051</cx:pt>
          <cx:pt idx="15283">319</cx:pt>
          <cx:pt idx="15284">2882</cx:pt>
          <cx:pt idx="15285">1746</cx:pt>
          <cx:pt idx="15286">2646</cx:pt>
          <cx:pt idx="15287">5807</cx:pt>
          <cx:pt idx="15288">1131</cx:pt>
          <cx:pt idx="15289">4594</cx:pt>
          <cx:pt idx="15290">1401</cx:pt>
          <cx:pt idx="15291">913</cx:pt>
          <cx:pt idx="15292">269</cx:pt>
          <cx:pt idx="15293">28</cx:pt>
          <cx:pt idx="15294">11288</cx:pt>
          <cx:pt idx="15295">1880</cx:pt>
          <cx:pt idx="15296">834</cx:pt>
          <cx:pt idx="15297">146</cx:pt>
          <cx:pt idx="15298">4865</cx:pt>
          <cx:pt idx="15299">319</cx:pt>
          <cx:pt idx="15300">1023</cx:pt>
          <cx:pt idx="15301">1564</cx:pt>
          <cx:pt idx="15302">2341</cx:pt>
          <cx:pt idx="15303">770</cx:pt>
          <cx:pt idx="15304">2234</cx:pt>
          <cx:pt idx="15305">0</cx:pt>
          <cx:pt idx="15306">2648</cx:pt>
          <cx:pt idx="15307">803</cx:pt>
          <cx:pt idx="15308">975</cx:pt>
          <cx:pt idx="15309">702</cx:pt>
          <cx:pt idx="15310">1804</cx:pt>
          <cx:pt idx="15311">1061</cx:pt>
          <cx:pt idx="15312">3346</cx:pt>
          <cx:pt idx="15313">247</cx:pt>
          <cx:pt idx="15314">89</cx:pt>
          <cx:pt idx="15315">707</cx:pt>
          <cx:pt idx="15316">267</cx:pt>
          <cx:pt idx="15317">510</cx:pt>
          <cx:pt idx="15318">894</cx:pt>
          <cx:pt idx="15319">209</cx:pt>
          <cx:pt idx="15320">0</cx:pt>
          <cx:pt idx="15321">162</cx:pt>
          <cx:pt idx="15322">615</cx:pt>
          <cx:pt idx="15323">755</cx:pt>
          <cx:pt idx="15324">1034</cx:pt>
          <cx:pt idx="15325">1909</cx:pt>
          <cx:pt idx="15326">81</cx:pt>
          <cx:pt idx="15327">178</cx:pt>
          <cx:pt idx="15328">538</cx:pt>
          <cx:pt idx="15329">1619</cx:pt>
          <cx:pt idx="15330">32</cx:pt>
          <cx:pt idx="15331">82</cx:pt>
          <cx:pt idx="15332">55</cx:pt>
          <cx:pt idx="15333">803</cx:pt>
          <cx:pt idx="15334">1001</cx:pt>
          <cx:pt idx="15335">386</cx:pt>
          <cx:pt idx="15336">2964</cx:pt>
          <cx:pt idx="15337">220</cx:pt>
          <cx:pt idx="15338">2702</cx:pt>
          <cx:pt idx="15339">93</cx:pt>
          <cx:pt idx="15340">27</cx:pt>
          <cx:pt idx="15341">409</cx:pt>
          <cx:pt idx="15342">2393</cx:pt>
          <cx:pt idx="15343">228</cx:pt>
          <cx:pt idx="15344">1402</cx:pt>
          <cx:pt idx="15345">161</cx:pt>
          <cx:pt idx="15346">1052</cx:pt>
          <cx:pt idx="15347">760</cx:pt>
          <cx:pt idx="15348">910</cx:pt>
          <cx:pt idx="15349">141</cx:pt>
          <cx:pt idx="15350">1081</cx:pt>
          <cx:pt idx="15351">160</cx:pt>
          <cx:pt idx="15352">209</cx:pt>
          <cx:pt idx="15353">61</cx:pt>
          <cx:pt idx="15354">789</cx:pt>
          <cx:pt idx="15355">312</cx:pt>
          <cx:pt idx="15356">428</cx:pt>
          <cx:pt idx="15357">513</cx:pt>
          <cx:pt idx="15358">130</cx:pt>
          <cx:pt idx="15359">82</cx:pt>
          <cx:pt idx="15360">253</cx:pt>
          <cx:pt idx="15361">818</cx:pt>
          <cx:pt idx="15362">55</cx:pt>
          <cx:pt idx="15363">160</cx:pt>
          <cx:pt idx="15364">123</cx:pt>
          <cx:pt idx="15365">469</cx:pt>
          <cx:pt idx="15366">697</cx:pt>
          <cx:pt idx="15367">124</cx:pt>
          <cx:pt idx="15368">1012</cx:pt>
          <cx:pt idx="15369">1387</cx:pt>
          <cx:pt idx="15370">73</cx:pt>
          <cx:pt idx="15371">721</cx:pt>
          <cx:pt idx="15372">885</cx:pt>
          <cx:pt idx="15373">178</cx:pt>
          <cx:pt idx="15374">160</cx:pt>
          <cx:pt idx="15375">189</cx:pt>
          <cx:pt idx="15376">0</cx:pt>
          <cx:pt idx="15377">3688</cx:pt>
          <cx:pt idx="15378">1557</cx:pt>
          <cx:pt idx="15379">1919</cx:pt>
          <cx:pt idx="15380">1814</cx:pt>
          <cx:pt idx="15381">68</cx:pt>
          <cx:pt idx="15382">1501</cx:pt>
          <cx:pt idx="15383">1982</cx:pt>
          <cx:pt idx="15384">181</cx:pt>
          <cx:pt idx="15385">30</cx:pt>
          <cx:pt idx="15386">62</cx:pt>
          <cx:pt idx="15387">332</cx:pt>
          <cx:pt idx="15388">486</cx:pt>
          <cx:pt idx="15389">124</cx:pt>
          <cx:pt idx="15390">423</cx:pt>
          <cx:pt idx="15391">61</cx:pt>
          <cx:pt idx="15392">928</cx:pt>
          <cx:pt idx="15393">65</cx:pt>
          <cx:pt idx="15394">44</cx:pt>
          <cx:pt idx="15395">3318</cx:pt>
          <cx:pt idx="15396">439</cx:pt>
          <cx:pt idx="15397">1040</cx:pt>
          <cx:pt idx="15398">164</cx:pt>
          <cx:pt idx="15399">159</cx:pt>
          <cx:pt idx="15400">3686</cx:pt>
          <cx:pt idx="15401">948</cx:pt>
          <cx:pt idx="15402">111</cx:pt>
          <cx:pt idx="15403">706</cx:pt>
          <cx:pt idx="15404">3642</cx:pt>
          <cx:pt idx="15405">905</cx:pt>
          <cx:pt idx="15406">5835</cx:pt>
          <cx:pt idx="15407">1247</cx:pt>
          <cx:pt idx="15408">35</cx:pt>
          <cx:pt idx="15409">130</cx:pt>
          <cx:pt idx="15410">691</cx:pt>
          <cx:pt idx="15411">132</cx:pt>
          <cx:pt idx="15412">326</cx:pt>
          <cx:pt idx="15413">470</cx:pt>
          <cx:pt idx="15414">241</cx:pt>
          <cx:pt idx="15415">319</cx:pt>
          <cx:pt idx="15416">357</cx:pt>
          <cx:pt idx="15417">3409</cx:pt>
          <cx:pt idx="15418">692</cx:pt>
          <cx:pt idx="15419">453</cx:pt>
          <cx:pt idx="15420">58</cx:pt>
          <cx:pt idx="15421">1316</cx:pt>
          <cx:pt idx="15422">1788</cx:pt>
          <cx:pt idx="15423">835</cx:pt>
          <cx:pt idx="15424">1921</cx:pt>
          <cx:pt idx="15425">571</cx:pt>
          <cx:pt idx="15426">902</cx:pt>
          <cx:pt idx="15427">854</cx:pt>
          <cx:pt idx="15428">963</cx:pt>
          <cx:pt idx="15429">185</cx:pt>
          <cx:pt idx="15430">451</cx:pt>
          <cx:pt idx="15431">182</cx:pt>
          <cx:pt idx="15432">1172</cx:pt>
          <cx:pt idx="15433">410</cx:pt>
          <cx:pt idx="15434">220</cx:pt>
          <cx:pt idx="15435">840</cx:pt>
          <cx:pt idx="15436">585</cx:pt>
          <cx:pt idx="15437">327</cx:pt>
          <cx:pt idx="15438">4393</cx:pt>
          <cx:pt idx="15439">2168</cx:pt>
          <cx:pt idx="15440">640</cx:pt>
          <cx:pt idx="15441">1146</cx:pt>
          <cx:pt idx="15442">568</cx:pt>
          <cx:pt idx="15443">493</cx:pt>
          <cx:pt idx="15444">388</cx:pt>
          <cx:pt idx="15445">97</cx:pt>
          <cx:pt idx="15446">86</cx:pt>
          <cx:pt idx="15447">154</cx:pt>
          <cx:pt idx="15448">908</cx:pt>
          <cx:pt idx="15449">2596</cx:pt>
          <cx:pt idx="15450">61</cx:pt>
          <cx:pt idx="15451">444</cx:pt>
          <cx:pt idx="15452">2305</cx:pt>
          <cx:pt idx="15453">48</cx:pt>
          <cx:pt idx="15454">228</cx:pt>
          <cx:pt idx="15455">240</cx:pt>
          <cx:pt idx="15456">628</cx:pt>
          <cx:pt idx="15457">3886</cx:pt>
          <cx:pt idx="15458">2383</cx:pt>
          <cx:pt idx="15459">976</cx:pt>
          <cx:pt idx="15460">32</cx:pt>
          <cx:pt idx="15461">314</cx:pt>
          <cx:pt idx="15462">248</cx:pt>
          <cx:pt idx="15463">17</cx:pt>
          <cx:pt idx="15464">109</cx:pt>
          <cx:pt idx="15465">0</cx:pt>
          <cx:pt idx="15466">0</cx:pt>
          <cx:pt idx="15467">0</cx:pt>
          <cx:pt idx="15468">982</cx:pt>
          <cx:pt idx="15469">72</cx:pt>
          <cx:pt idx="15470">247</cx:pt>
          <cx:pt idx="15471">40</cx:pt>
          <cx:pt idx="15472">446</cx:pt>
          <cx:pt idx="15473">414</cx:pt>
          <cx:pt idx="15474">790</cx:pt>
          <cx:pt idx="15475">758</cx:pt>
          <cx:pt idx="15476">245</cx:pt>
          <cx:pt idx="15477">225</cx:pt>
          <cx:pt idx="15478">125</cx:pt>
          <cx:pt idx="15479">11136</cx:pt>
          <cx:pt idx="15480">643</cx:pt>
          <cx:pt idx="15481">192</cx:pt>
          <cx:pt idx="15482">562</cx:pt>
          <cx:pt idx="15483">189</cx:pt>
          <cx:pt idx="15484">0</cx:pt>
          <cx:pt idx="15485">219</cx:pt>
          <cx:pt idx="15486">77</cx:pt>
          <cx:pt idx="15487">367</cx:pt>
          <cx:pt idx="15488">305</cx:pt>
          <cx:pt idx="15489">474</cx:pt>
          <cx:pt idx="15490">1783</cx:pt>
          <cx:pt idx="15491">743</cx:pt>
          <cx:pt idx="15492">729</cx:pt>
          <cx:pt idx="15493">495</cx:pt>
          <cx:pt idx="15494">464</cx:pt>
          <cx:pt idx="15495">735</cx:pt>
          <cx:pt idx="15496">141</cx:pt>
          <cx:pt idx="15497">313</cx:pt>
          <cx:pt idx="15498">16</cx:pt>
          <cx:pt idx="15499">70</cx:pt>
          <cx:pt idx="15500">140</cx:pt>
          <cx:pt idx="15501">161</cx:pt>
          <cx:pt idx="15502">262</cx:pt>
          <cx:pt idx="15503">210</cx:pt>
          <cx:pt idx="15504">787</cx:pt>
          <cx:pt idx="15505">378</cx:pt>
          <cx:pt idx="15506">499</cx:pt>
          <cx:pt idx="15507">285</cx:pt>
          <cx:pt idx="15508">84</cx:pt>
          <cx:pt idx="15509">618</cx:pt>
          <cx:pt idx="15510">78</cx:pt>
          <cx:pt idx="15511">519</cx:pt>
          <cx:pt idx="15512">91</cx:pt>
          <cx:pt idx="15513">814</cx:pt>
          <cx:pt idx="15514">140</cx:pt>
          <cx:pt idx="15515">204</cx:pt>
          <cx:pt idx="15516">424</cx:pt>
          <cx:pt idx="15517">53</cx:pt>
          <cx:pt idx="15518">468</cx:pt>
          <cx:pt idx="15519">1199</cx:pt>
          <cx:pt idx="15520">701</cx:pt>
          <cx:pt idx="15521">54</cx:pt>
          <cx:pt idx="15522">1484</cx:pt>
          <cx:pt idx="15523">292</cx:pt>
          <cx:pt idx="15524">143</cx:pt>
          <cx:pt idx="15525">60</cx:pt>
          <cx:pt idx="15526">138</cx:pt>
          <cx:pt idx="15527">676</cx:pt>
          <cx:pt idx="15528">1827</cx:pt>
          <cx:pt idx="15529">144</cx:pt>
          <cx:pt idx="15530">258</cx:pt>
          <cx:pt idx="15531">1019</cx:pt>
          <cx:pt idx="15532">56</cx:pt>
          <cx:pt idx="15533">215</cx:pt>
          <cx:pt idx="15534">564</cx:pt>
          <cx:pt idx="15535">51</cx:pt>
          <cx:pt idx="15536">0</cx:pt>
          <cx:pt idx="15537">2510</cx:pt>
          <cx:pt idx="15538">358</cx:pt>
          <cx:pt idx="15539">64</cx:pt>
          <cx:pt idx="15540">81</cx:pt>
          <cx:pt idx="15541">213</cx:pt>
          <cx:pt idx="15542">925</cx:pt>
          <cx:pt idx="15543">44</cx:pt>
          <cx:pt idx="15544">223</cx:pt>
          <cx:pt idx="15545">1423</cx:pt>
          <cx:pt idx="15546">580</cx:pt>
          <cx:pt idx="15547">1276</cx:pt>
          <cx:pt idx="15548">253</cx:pt>
          <cx:pt idx="15549">58</cx:pt>
          <cx:pt idx="15550">665</cx:pt>
          <cx:pt idx="15551">238</cx:pt>
          <cx:pt idx="15552">170</cx:pt>
          <cx:pt idx="15553">62</cx:pt>
          <cx:pt idx="15554">99</cx:pt>
          <cx:pt idx="15555">450</cx:pt>
          <cx:pt idx="15556">211</cx:pt>
          <cx:pt idx="15557">709</cx:pt>
          <cx:pt idx="15558">246</cx:pt>
          <cx:pt idx="15559">90</cx:pt>
          <cx:pt idx="15560">169</cx:pt>
          <cx:pt idx="15561">60</cx:pt>
          <cx:pt idx="15562">9</cx:pt>
          <cx:pt idx="15563">75</cx:pt>
          <cx:pt idx="15564">1026</cx:pt>
          <cx:pt idx="15565">642</cx:pt>
          <cx:pt idx="15566">33</cx:pt>
          <cx:pt idx="15567">145</cx:pt>
          <cx:pt idx="15568">330</cx:pt>
          <cx:pt idx="15569">368</cx:pt>
          <cx:pt idx="15570">166</cx:pt>
          <cx:pt idx="15571">72</cx:pt>
          <cx:pt idx="15572">62</cx:pt>
          <cx:pt idx="15573">24</cx:pt>
          <cx:pt idx="15574">437</cx:pt>
          <cx:pt idx="15575">94</cx:pt>
          <cx:pt idx="15576">56</cx:pt>
          <cx:pt idx="15577">0</cx:pt>
          <cx:pt idx="15578">224</cx:pt>
          <cx:pt idx="15579">169</cx:pt>
          <cx:pt idx="15580">345</cx:pt>
          <cx:pt idx="15581">218</cx:pt>
          <cx:pt idx="15582">143</cx:pt>
          <cx:pt idx="15583">5</cx:pt>
          <cx:pt idx="15584">0</cx:pt>
          <cx:pt idx="15585">1145</cx:pt>
          <cx:pt idx="15586">0</cx:pt>
          <cx:pt idx="15587">1381</cx:pt>
          <cx:pt idx="15588">173</cx:pt>
          <cx:pt idx="15589">953</cx:pt>
          <cx:pt idx="15590">43</cx:pt>
          <cx:pt idx="15591">322</cx:pt>
          <cx:pt idx="15592">155</cx:pt>
          <cx:pt idx="15593">25</cx:pt>
          <cx:pt idx="15594">59</cx:pt>
          <cx:pt idx="15595">145</cx:pt>
          <cx:pt idx="15596">27</cx:pt>
          <cx:pt idx="15597">65</cx:pt>
          <cx:pt idx="15598">163</cx:pt>
          <cx:pt idx="15599">133</cx:pt>
          <cx:pt idx="15600">227</cx:pt>
          <cx:pt idx="15601">590</cx:pt>
          <cx:pt idx="15602">617</cx:pt>
          <cx:pt idx="15603">337</cx:pt>
          <cx:pt idx="15604">851</cx:pt>
          <cx:pt idx="15605">120</cx:pt>
          <cx:pt idx="15606">195</cx:pt>
          <cx:pt idx="15607">331</cx:pt>
          <cx:pt idx="15608">271</cx:pt>
          <cx:pt idx="15609">595</cx:pt>
          <cx:pt idx="15610">1116</cx:pt>
          <cx:pt idx="15611">232</cx:pt>
          <cx:pt idx="15612">65</cx:pt>
          <cx:pt idx="15613">89</cx:pt>
          <cx:pt idx="15614">1</cx:pt>
          <cx:pt idx="15615">54</cx:pt>
          <cx:pt idx="15616">49</cx:pt>
          <cx:pt idx="15617">191</cx:pt>
          <cx:pt idx="15618">93</cx:pt>
          <cx:pt idx="15619">111</cx:pt>
          <cx:pt idx="15620">242</cx:pt>
          <cx:pt idx="15621">252</cx:pt>
          <cx:pt idx="15622">184</cx:pt>
          <cx:pt idx="15623">843</cx:pt>
          <cx:pt idx="15624">151</cx:pt>
          <cx:pt idx="15625">207</cx:pt>
          <cx:pt idx="15626">102</cx:pt>
          <cx:pt idx="15627">177</cx:pt>
          <cx:pt idx="15628">611</cx:pt>
          <cx:pt idx="15629">266</cx:pt>
          <cx:pt idx="15630">114</cx:pt>
          <cx:pt idx="15631">659</cx:pt>
          <cx:pt idx="15632">518</cx:pt>
          <cx:pt idx="15633">1501</cx:pt>
          <cx:pt idx="15634">2379</cx:pt>
          <cx:pt idx="15635">99</cx:pt>
          <cx:pt idx="15636">478</cx:pt>
          <cx:pt idx="15637">867</cx:pt>
          <cx:pt idx="15638">0</cx:pt>
          <cx:pt idx="15639">354</cx:pt>
          <cx:pt idx="15640">1175</cx:pt>
          <cx:pt idx="15641">3988</cx:pt>
          <cx:pt idx="15642">1666</cx:pt>
          <cx:pt idx="15643">673</cx:pt>
          <cx:pt idx="15644">225</cx:pt>
          <cx:pt idx="15645">559</cx:pt>
          <cx:pt idx="15646">271</cx:pt>
          <cx:pt idx="15647">454</cx:pt>
          <cx:pt idx="15648">128</cx:pt>
          <cx:pt idx="15649">191</cx:pt>
          <cx:pt idx="15650">201</cx:pt>
          <cx:pt idx="15651">142</cx:pt>
          <cx:pt idx="15652">3844</cx:pt>
          <cx:pt idx="15653">97</cx:pt>
          <cx:pt idx="15654">41</cx:pt>
          <cx:pt idx="15655">1975</cx:pt>
          <cx:pt idx="15656">332</cx:pt>
          <cx:pt idx="15657">63</cx:pt>
          <cx:pt idx="15658">279</cx:pt>
          <cx:pt idx="15659">186</cx:pt>
          <cx:pt idx="15660">485</cx:pt>
          <cx:pt idx="15661">1511</cx:pt>
          <cx:pt idx="15662">64</cx:pt>
          <cx:pt idx="15663">253</cx:pt>
          <cx:pt idx="15664">986</cx:pt>
          <cx:pt idx="15665">867</cx:pt>
          <cx:pt idx="15666">1484</cx:pt>
          <cx:pt idx="15667">784</cx:pt>
          <cx:pt idx="15668">1179</cx:pt>
          <cx:pt idx="15669">1049</cx:pt>
          <cx:pt idx="15670">24</cx:pt>
          <cx:pt idx="15671">2606</cx:pt>
          <cx:pt idx="15672">3320</cx:pt>
          <cx:pt idx="15673">1537</cx:pt>
          <cx:pt idx="15674">1106</cx:pt>
          <cx:pt idx="15675">35</cx:pt>
          <cx:pt idx="15676">6303</cx:pt>
          <cx:pt idx="15677">332</cx:pt>
          <cx:pt idx="15678">207</cx:pt>
          <cx:pt idx="15679">945</cx:pt>
          <cx:pt idx="15680">371</cx:pt>
          <cx:pt idx="15681">1205</cx:pt>
          <cx:pt idx="15682">1662</cx:pt>
          <cx:pt idx="15683">889</cx:pt>
          <cx:pt idx="15684">3927</cx:pt>
          <cx:pt idx="15685">1023</cx:pt>
          <cx:pt idx="15686">929</cx:pt>
          <cx:pt idx="15687">1023</cx:pt>
          <cx:pt idx="15688">253</cx:pt>
          <cx:pt idx="15689">221</cx:pt>
          <cx:pt idx="15690">4014</cx:pt>
          <cx:pt idx="15691">463</cx:pt>
          <cx:pt idx="15692">392</cx:pt>
          <cx:pt idx="15693">31</cx:pt>
          <cx:pt idx="15694">1145</cx:pt>
          <cx:pt idx="15695">8065</cx:pt>
          <cx:pt idx="15696">19</cx:pt>
          <cx:pt idx="15697">368</cx:pt>
          <cx:pt idx="15698">138</cx:pt>
          <cx:pt idx="15699">2865</cx:pt>
          <cx:pt idx="15700">1256</cx:pt>
          <cx:pt idx="15701">0</cx:pt>
          <cx:pt idx="15702">795</cx:pt>
          <cx:pt idx="15703">1486</cx:pt>
          <cx:pt idx="15704">491</cx:pt>
          <cx:pt idx="15705">275</cx:pt>
          <cx:pt idx="15706">1039</cx:pt>
          <cx:pt idx="15707">554</cx:pt>
          <cx:pt idx="15708">2727</cx:pt>
          <cx:pt idx="15709">2774</cx:pt>
          <cx:pt idx="15710">445</cx:pt>
          <cx:pt idx="15711">40</cx:pt>
          <cx:pt idx="15712">931</cx:pt>
          <cx:pt idx="15713">3510</cx:pt>
          <cx:pt idx="15714">314</cx:pt>
          <cx:pt idx="15715">1988</cx:pt>
          <cx:pt idx="15716">2156</cx:pt>
          <cx:pt idx="15717">192</cx:pt>
          <cx:pt idx="15718">6243</cx:pt>
          <cx:pt idx="15719">1326</cx:pt>
          <cx:pt idx="15720">2462</cx:pt>
          <cx:pt idx="15721">1324</cx:pt>
          <cx:pt idx="15722">0</cx:pt>
          <cx:pt idx="15723">377</cx:pt>
          <cx:pt idx="15724">78</cx:pt>
          <cx:pt idx="15725">23</cx:pt>
          <cx:pt idx="15726">121</cx:pt>
          <cx:pt idx="15727">1634</cx:pt>
          <cx:pt idx="15728">137</cx:pt>
          <cx:pt idx="15729">203</cx:pt>
          <cx:pt idx="15730">279</cx:pt>
          <cx:pt idx="15731">1838</cx:pt>
          <cx:pt idx="15732">1226</cx:pt>
          <cx:pt idx="15733">3455</cx:pt>
          <cx:pt idx="15734">661</cx:pt>
          <cx:pt idx="15735">429</cx:pt>
          <cx:pt idx="15736">1585</cx:pt>
          <cx:pt idx="15737">472</cx:pt>
          <cx:pt idx="15738">3347</cx:pt>
          <cx:pt idx="15739">1293</cx:pt>
          <cx:pt idx="15740">1958</cx:pt>
          <cx:pt idx="15741">6379</cx:pt>
          <cx:pt idx="15742">812</cx:pt>
          <cx:pt idx="15743">2131</cx:pt>
          <cx:pt idx="15744">746</cx:pt>
          <cx:pt idx="15745">4553</cx:pt>
          <cx:pt idx="15746">338</cx:pt>
          <cx:pt idx="15747">84</cx:pt>
          <cx:pt idx="15748">1614</cx:pt>
          <cx:pt idx="15749">5406</cx:pt>
          <cx:pt idx="15750">444</cx:pt>
          <cx:pt idx="15751">239</cx:pt>
          <cx:pt idx="15752">649</cx:pt>
          <cx:pt idx="15753">79</cx:pt>
          <cx:pt idx="15754">506</cx:pt>
          <cx:pt idx="15755">1999</cx:pt>
          <cx:pt idx="15756">722</cx:pt>
          <cx:pt idx="15757">1673</cx:pt>
          <cx:pt idx="15758">415</cx:pt>
          <cx:pt idx="15759">899</cx:pt>
          <cx:pt idx="15760">13</cx:pt>
          <cx:pt idx="15761">1442</cx:pt>
          <cx:pt idx="15762">1006</cx:pt>
          <cx:pt idx="15763">434</cx:pt>
          <cx:pt idx="15764">260</cx:pt>
          <cx:pt idx="15765">1378</cx:pt>
          <cx:pt idx="15766">335</cx:pt>
          <cx:pt idx="15767">1356</cx:pt>
          <cx:pt idx="15768">2488</cx:pt>
          <cx:pt idx="15769">544</cx:pt>
          <cx:pt idx="15770">3379</cx:pt>
          <cx:pt idx="15771">6376</cx:pt>
          <cx:pt idx="15772">320</cx:pt>
          <cx:pt idx="15773">134</cx:pt>
          <cx:pt idx="15774">82</cx:pt>
          <cx:pt idx="15775">419</cx:pt>
          <cx:pt idx="15776">65</cx:pt>
          <cx:pt idx="15777">620</cx:pt>
          <cx:pt idx="15778">0</cx:pt>
          <cx:pt idx="15779">1941</cx:pt>
          <cx:pt idx="15780">194</cx:pt>
          <cx:pt idx="15781">608</cx:pt>
          <cx:pt idx="15782">263</cx:pt>
          <cx:pt idx="15783">2120</cx:pt>
          <cx:pt idx="15784">12614</cx:pt>
          <cx:pt idx="15785">32</cx:pt>
          <cx:pt idx="15786">1437</cx:pt>
          <cx:pt idx="15787">1681</cx:pt>
          <cx:pt idx="15788">6152</cx:pt>
          <cx:pt idx="15789">228</cx:pt>
          <cx:pt idx="15790">125</cx:pt>
          <cx:pt idx="15791">1848</cx:pt>
          <cx:pt idx="15792">5355</cx:pt>
          <cx:pt idx="15793">28</cx:pt>
          <cx:pt idx="15794">3257</cx:pt>
          <cx:pt idx="15795">1899</cx:pt>
          <cx:pt idx="15796">363</cx:pt>
          <cx:pt idx="15797">31</cx:pt>
          <cx:pt idx="15798">2160</cx:pt>
          <cx:pt idx="15799">10073</cx:pt>
          <cx:pt idx="15800">1040</cx:pt>
          <cx:pt idx="15801">595</cx:pt>
          <cx:pt idx="15802">633</cx:pt>
          <cx:pt idx="15803">403</cx:pt>
          <cx:pt idx="15804">627</cx:pt>
          <cx:pt idx="15805">1054</cx:pt>
          <cx:pt idx="15806">51</cx:pt>
          <cx:pt idx="15807">0</cx:pt>
          <cx:pt idx="15808">486</cx:pt>
          <cx:pt idx="15809">6767</cx:pt>
          <cx:pt idx="15810">1591</cx:pt>
          <cx:pt idx="15811">1231</cx:pt>
          <cx:pt idx="15812">212</cx:pt>
          <cx:pt idx="15813">810</cx:pt>
          <cx:pt idx="15814">4773</cx:pt>
          <cx:pt idx="15815">1416</cx:pt>
          <cx:pt idx="15816">3150</cx:pt>
          <cx:pt idx="15817">11608</cx:pt>
          <cx:pt idx="15818">2820</cx:pt>
          <cx:pt idx="15819">868</cx:pt>
          <cx:pt idx="15820">6404</cx:pt>
          <cx:pt idx="15821">340</cx:pt>
          <cx:pt idx="15822">0</cx:pt>
          <cx:pt idx="15823">309</cx:pt>
          <cx:pt idx="15824">224</cx:pt>
          <cx:pt idx="15825">398</cx:pt>
          <cx:pt idx="15826">1398</cx:pt>
          <cx:pt idx="15827">786</cx:pt>
          <cx:pt idx="15828">458</cx:pt>
          <cx:pt idx="15829">162</cx:pt>
          <cx:pt idx="15830">282</cx:pt>
          <cx:pt idx="15831">697</cx:pt>
          <cx:pt idx="15832">450</cx:pt>
          <cx:pt idx="15833">4813</cx:pt>
          <cx:pt idx="15834">70</cx:pt>
          <cx:pt idx="15835">60</cx:pt>
          <cx:pt idx="15836">7795</cx:pt>
          <cx:pt idx="15837">0</cx:pt>
          <cx:pt idx="15838">1595</cx:pt>
          <cx:pt idx="15839">1044</cx:pt>
          <cx:pt idx="15840">6749</cx:pt>
          <cx:pt idx="15841">132</cx:pt>
          <cx:pt idx="15842">1097</cx:pt>
          <cx:pt idx="15843">1029</cx:pt>
          <cx:pt idx="15844">406</cx:pt>
          <cx:pt idx="15845">502</cx:pt>
          <cx:pt idx="15846">7</cx:pt>
          <cx:pt idx="15847">22</cx:pt>
          <cx:pt idx="15848">2656</cx:pt>
          <cx:pt idx="15849">4720</cx:pt>
          <cx:pt idx="15850">806</cx:pt>
          <cx:pt idx="15851">1335</cx:pt>
          <cx:pt idx="15852">66</cx:pt>
          <cx:pt idx="15853">88</cx:pt>
          <cx:pt idx="15854">312</cx:pt>
          <cx:pt idx="15855">34</cx:pt>
          <cx:pt idx="15856">173</cx:pt>
          <cx:pt idx="15857">147</cx:pt>
          <cx:pt idx="15858">16</cx:pt>
          <cx:pt idx="15859">274</cx:pt>
          <cx:pt idx="15860">282</cx:pt>
          <cx:pt idx="15861">322</cx:pt>
          <cx:pt idx="15862">106</cx:pt>
          <cx:pt idx="15863">239</cx:pt>
          <cx:pt idx="15864">3658</cx:pt>
          <cx:pt idx="15865">256</cx:pt>
          <cx:pt idx="15866">477</cx:pt>
          <cx:pt idx="15867">1356</cx:pt>
          <cx:pt idx="15868">119</cx:pt>
          <cx:pt idx="15869">634</cx:pt>
          <cx:pt idx="15870">281</cx:pt>
          <cx:pt idx="15871">83</cx:pt>
          <cx:pt idx="15872">5102</cx:pt>
          <cx:pt idx="15873">197</cx:pt>
          <cx:pt idx="15874">530</cx:pt>
          <cx:pt idx="15875">49</cx:pt>
          <cx:pt idx="15876">60</cx:pt>
          <cx:pt idx="15877">218</cx:pt>
          <cx:pt idx="15878">1003</cx:pt>
          <cx:pt idx="15879">2584</cx:pt>
          <cx:pt idx="15880">684</cx:pt>
          <cx:pt idx="15881">83</cx:pt>
          <cx:pt idx="15882">86</cx:pt>
          <cx:pt idx="15883">758</cx:pt>
          <cx:pt idx="15884">0</cx:pt>
          <cx:pt idx="15885">34</cx:pt>
          <cx:pt idx="15886">250</cx:pt>
          <cx:pt idx="15887">3951</cx:pt>
          <cx:pt idx="15888">286</cx:pt>
          <cx:pt idx="15889">2100</cx:pt>
          <cx:pt idx="15890">3401</cx:pt>
          <cx:pt idx="15891">440</cx:pt>
          <cx:pt idx="15892">218</cx:pt>
          <cx:pt idx="15893">222</cx:pt>
          <cx:pt idx="15894">3283</cx:pt>
          <cx:pt idx="15895">833</cx:pt>
          <cx:pt idx="15896">6066</cx:pt>
          <cx:pt idx="15897">2263</cx:pt>
          <cx:pt idx="15898">616</cx:pt>
          <cx:pt idx="15899">986</cx:pt>
          <cx:pt idx="15900">3861</cx:pt>
          <cx:pt idx="15901">81</cx:pt>
          <cx:pt idx="15902">429</cx:pt>
          <cx:pt idx="15903">17</cx:pt>
          <cx:pt idx="15904">633</cx:pt>
          <cx:pt idx="15905">236</cx:pt>
          <cx:pt idx="15906">219</cx:pt>
          <cx:pt idx="15907">1005</cx:pt>
          <cx:pt idx="15908">521</cx:pt>
          <cx:pt idx="15909">314</cx:pt>
          <cx:pt idx="15910">4056</cx:pt>
          <cx:pt idx="15911">3949</cx:pt>
          <cx:pt idx="15912">1005</cx:pt>
          <cx:pt idx="15913">1027</cx:pt>
          <cx:pt idx="15914">620</cx:pt>
          <cx:pt idx="15915">223</cx:pt>
          <cx:pt idx="15916">631</cx:pt>
          <cx:pt idx="15917">6673</cx:pt>
          <cx:pt idx="15918">1453</cx:pt>
          <cx:pt idx="15919">2340</cx:pt>
          <cx:pt idx="15920">4689</cx:pt>
          <cx:pt idx="15921">544</cx:pt>
          <cx:pt idx="15922">589</cx:pt>
          <cx:pt idx="15923">440</cx:pt>
          <cx:pt idx="15924">9684</cx:pt>
          <cx:pt idx="15925">2402</cx:pt>
          <cx:pt idx="15926">4228</cx:pt>
          <cx:pt idx="15927">700</cx:pt>
          <cx:pt idx="15928">356</cx:pt>
          <cx:pt idx="15929">568</cx:pt>
          <cx:pt idx="15930">31</cx:pt>
          <cx:pt idx="15931">60</cx:pt>
          <cx:pt idx="15932">290</cx:pt>
          <cx:pt idx="15933">491</cx:pt>
          <cx:pt idx="15934">3916</cx:pt>
          <cx:pt idx="15935">428</cx:pt>
          <cx:pt idx="15936">12</cx:pt>
          <cx:pt idx="15937">262</cx:pt>
          <cx:pt idx="15938">1298</cx:pt>
          <cx:pt idx="15939">104</cx:pt>
          <cx:pt idx="15940">798</cx:pt>
          <cx:pt idx="15941">1088</cx:pt>
          <cx:pt idx="15942">4376</cx:pt>
          <cx:pt idx="15943">782</cx:pt>
          <cx:pt idx="15944">334</cx:pt>
          <cx:pt idx="15945">0</cx:pt>
          <cx:pt idx="15946">3391</cx:pt>
          <cx:pt idx="15947">219</cx:pt>
          <cx:pt idx="15948">2550</cx:pt>
          <cx:pt idx="15949">226</cx:pt>
          <cx:pt idx="15950">3001</cx:pt>
          <cx:pt idx="15951">541</cx:pt>
          <cx:pt idx="15952">3865</cx:pt>
          <cx:pt idx="15953">0</cx:pt>
          <cx:pt idx="15954">747</cx:pt>
          <cx:pt idx="15955">720</cx:pt>
          <cx:pt idx="15956">529</cx:pt>
          <cx:pt idx="15957">18</cx:pt>
          <cx:pt idx="15958">1645</cx:pt>
          <cx:pt idx="15959">116</cx:pt>
          <cx:pt idx="15960">198</cx:pt>
          <cx:pt idx="15961">591</cx:pt>
          <cx:pt idx="15962">54</cx:pt>
          <cx:pt idx="15963">0</cx:pt>
          <cx:pt idx="15964">4015</cx:pt>
          <cx:pt idx="15965">1032</cx:pt>
          <cx:pt idx="15966">81</cx:pt>
          <cx:pt idx="15967">102</cx:pt>
          <cx:pt idx="15968">119</cx:pt>
          <cx:pt idx="15969">185</cx:pt>
          <cx:pt idx="15970">384</cx:pt>
          <cx:pt idx="15971">19</cx:pt>
          <cx:pt idx="15972">152</cx:pt>
          <cx:pt idx="15973">172</cx:pt>
          <cx:pt idx="15974">57</cx:pt>
          <cx:pt idx="15975">181</cx:pt>
          <cx:pt idx="15976">284</cx:pt>
          <cx:pt idx="15977">394</cx:pt>
          <cx:pt idx="15978">55</cx:pt>
          <cx:pt idx="15979">646</cx:pt>
          <cx:pt idx="15980">41</cx:pt>
          <cx:pt idx="15981">831</cx:pt>
          <cx:pt idx="15982">19</cx:pt>
          <cx:pt idx="15983">2837</cx:pt>
          <cx:pt idx="15984">7279</cx:pt>
          <cx:pt idx="15985">100</cx:pt>
          <cx:pt idx="15986">313</cx:pt>
          <cx:pt idx="15987">172</cx:pt>
          <cx:pt idx="15988">50</cx:pt>
          <cx:pt idx="15989">552</cx:pt>
          <cx:pt idx="15990">1181</cx:pt>
          <cx:pt idx="15991">1120</cx:pt>
          <cx:pt idx="15992">88</cx:pt>
          <cx:pt idx="15993">222</cx:pt>
          <cx:pt idx="15994">199</cx:pt>
          <cx:pt idx="15995">738</cx:pt>
          <cx:pt idx="15996">0</cx:pt>
          <cx:pt idx="15997">86</cx:pt>
          <cx:pt idx="15998">296</cx:pt>
          <cx:pt idx="15999">1923</cx:pt>
          <cx:pt idx="16000">104</cx:pt>
          <cx:pt idx="16001">89</cx:pt>
          <cx:pt idx="16002">3125</cx:pt>
          <cx:pt idx="16003">0</cx:pt>
          <cx:pt idx="16004">3651</cx:pt>
          <cx:pt idx="16005">103</cx:pt>
          <cx:pt idx="16006">389</cx:pt>
          <cx:pt idx="16007">2699</cx:pt>
          <cx:pt idx="16008">1247</cx:pt>
          <cx:pt idx="16009">1683</cx:pt>
          <cx:pt idx="16010">3230</cx:pt>
          <cx:pt idx="16011">4937</cx:pt>
          <cx:pt idx="16012">328</cx:pt>
          <cx:pt idx="16013">1099</cx:pt>
          <cx:pt idx="16014">317</cx:pt>
          <cx:pt idx="16015">1147</cx:pt>
          <cx:pt idx="16016">7236</cx:pt>
          <cx:pt idx="16017">49</cx:pt>
          <cx:pt idx="16018">3013</cx:pt>
          <cx:pt idx="16019">3133</cx:pt>
          <cx:pt idx="16020">1765</cx:pt>
          <cx:pt idx="16021">1534</cx:pt>
          <cx:pt idx="16022">1545</cx:pt>
          <cx:pt idx="16023">1133</cx:pt>
          <cx:pt idx="16024">398</cx:pt>
          <cx:pt idx="16025">618</cx:pt>
          <cx:pt idx="16026">2601</cx:pt>
          <cx:pt idx="16027">9</cx:pt>
          <cx:pt idx="16028">0</cx:pt>
          <cx:pt idx="16029">77</cx:pt>
          <cx:pt idx="16030">281</cx:pt>
          <cx:pt idx="16031">829</cx:pt>
          <cx:pt idx="16032">2681</cx:pt>
          <cx:pt idx="16033">1080</cx:pt>
          <cx:pt idx="16034">30</cx:pt>
          <cx:pt idx="16035">451</cx:pt>
          <cx:pt idx="16036">287</cx:pt>
          <cx:pt idx="16037">1093</cx:pt>
          <cx:pt idx="16038">4577</cx:pt>
          <cx:pt idx="16039">1188</cx:pt>
          <cx:pt idx="16040">380</cx:pt>
          <cx:pt idx="16041">243</cx:pt>
          <cx:pt idx="16042">29</cx:pt>
          <cx:pt idx="16043">526</cx:pt>
          <cx:pt idx="16044">836</cx:pt>
          <cx:pt idx="16045">1308</cx:pt>
          <cx:pt idx="16046">1093</cx:pt>
          <cx:pt idx="16047">542</cx:pt>
          <cx:pt idx="16048">2456</cx:pt>
          <cx:pt idx="16049">682</cx:pt>
          <cx:pt idx="16050">1772</cx:pt>
          <cx:pt idx="16051">1481</cx:pt>
          <cx:pt idx="16052">650</cx:pt>
          <cx:pt idx="16053">1666</cx:pt>
          <cx:pt idx="16054">1288</cx:pt>
          <cx:pt idx="16055">716</cx:pt>
          <cx:pt idx="16056">11056</cx:pt>
          <cx:pt idx="16057">337</cx:pt>
          <cx:pt idx="16058">20580</cx:pt>
          <cx:pt idx="16059">694</cx:pt>
          <cx:pt idx="16060">182</cx:pt>
          <cx:pt idx="16061">880</cx:pt>
          <cx:pt idx="16062">303</cx:pt>
          <cx:pt idx="16063">7777</cx:pt>
          <cx:pt idx="16064">14</cx:pt>
          <cx:pt idx="16065">100</cx:pt>
          <cx:pt idx="16066">559</cx:pt>
          <cx:pt idx="16067">638</cx:pt>
          <cx:pt idx="16068">1852</cx:pt>
          <cx:pt idx="16069">108</cx:pt>
          <cx:pt idx="16070">820</cx:pt>
          <cx:pt idx="16071">63</cx:pt>
          <cx:pt idx="16072">104</cx:pt>
          <cx:pt idx="16073">1892</cx:pt>
          <cx:pt idx="16074">45132</cx:pt>
          <cx:pt idx="16075">575</cx:pt>
          <cx:pt idx="16076">1682</cx:pt>
          <cx:pt idx="16077">575</cx:pt>
          <cx:pt idx="16078">1182</cx:pt>
          <cx:pt idx="16079">148</cx:pt>
          <cx:pt idx="16080">448</cx:pt>
          <cx:pt idx="16081">48</cx:pt>
          <cx:pt idx="16082">924</cx:pt>
          <cx:pt idx="16083">92</cx:pt>
          <cx:pt idx="16084">65</cx:pt>
          <cx:pt idx="16085">1607</cx:pt>
          <cx:pt idx="16086">250</cx:pt>
          <cx:pt idx="16087">141</cx:pt>
          <cx:pt idx="16088">940</cx:pt>
          <cx:pt idx="16089">3864</cx:pt>
          <cx:pt idx="16090">1347</cx:pt>
          <cx:pt idx="16091">134</cx:pt>
          <cx:pt idx="16092">101</cx:pt>
          <cx:pt idx="16093">270</cx:pt>
          <cx:pt idx="16094">1843</cx:pt>
          <cx:pt idx="16095">4558</cx:pt>
          <cx:pt idx="16096">7175</cx:pt>
          <cx:pt idx="16097">1151</cx:pt>
          <cx:pt idx="16098">4216</cx:pt>
          <cx:pt idx="16099">567</cx:pt>
          <cx:pt idx="16100">60</cx:pt>
          <cx:pt idx="16101">2669</cx:pt>
          <cx:pt idx="16102">55</cx:pt>
          <cx:pt idx="16103">153</cx:pt>
          <cx:pt idx="16104">466</cx:pt>
          <cx:pt idx="16105">100</cx:pt>
          <cx:pt idx="16106">3382</cx:pt>
          <cx:pt idx="16107">91</cx:pt>
          <cx:pt idx="16108">138</cx:pt>
          <cx:pt idx="16109">835</cx:pt>
          <cx:pt idx="16110">76</cx:pt>
          <cx:pt idx="16111">1254</cx:pt>
          <cx:pt idx="16112">257</cx:pt>
          <cx:pt idx="16113">3268</cx:pt>
          <cx:pt idx="16114">227</cx:pt>
          <cx:pt idx="16115">7175</cx:pt>
          <cx:pt idx="16116">264</cx:pt>
          <cx:pt idx="16117">137</cx:pt>
          <cx:pt idx="16118">670</cx:pt>
          <cx:pt idx="16119">217</cx:pt>
          <cx:pt idx="16120">371</cx:pt>
          <cx:pt idx="16121">68</cx:pt>
          <cx:pt idx="16122">381</cx:pt>
          <cx:pt idx="16123">400</cx:pt>
          <cx:pt idx="16124">816</cx:pt>
          <cx:pt idx="16125">1179</cx:pt>
          <cx:pt idx="16126">690</cx:pt>
          <cx:pt idx="16127">1007</cx:pt>
          <cx:pt idx="16128">191</cx:pt>
          <cx:pt idx="16129">2133</cx:pt>
          <cx:pt idx="16130">523</cx:pt>
          <cx:pt idx="16131">221</cx:pt>
          <cx:pt idx="16132">618</cx:pt>
          <cx:pt idx="16133">1526</cx:pt>
          <cx:pt idx="16134">590</cx:pt>
          <cx:pt idx="16135">1018</cx:pt>
          <cx:pt idx="16136">2401</cx:pt>
          <cx:pt idx="16137">1657</cx:pt>
          <cx:pt idx="16138">811</cx:pt>
          <cx:pt idx="16139">523</cx:pt>
          <cx:pt idx="16140">1221</cx:pt>
          <cx:pt idx="16141">2080</cx:pt>
          <cx:pt idx="16142">1144</cx:pt>
          <cx:pt idx="16143">762</cx:pt>
          <cx:pt idx="16144">7491</cx:pt>
          <cx:pt idx="16145">8792</cx:pt>
          <cx:pt idx="16146">5801</cx:pt>
          <cx:pt idx="16147">1018</cx:pt>
          <cx:pt idx="16148">3818</cx:pt>
          <cx:pt idx="16149">1288</cx:pt>
          <cx:pt idx="16150">2658</cx:pt>
          <cx:pt idx="16151">6180</cx:pt>
          <cx:pt idx="16152">1457</cx:pt>
          <cx:pt idx="16153">1299</cx:pt>
          <cx:pt idx="16154">1099</cx:pt>
          <cx:pt idx="16155">1886</cx:pt>
          <cx:pt idx="16156">1635</cx:pt>
          <cx:pt idx="16157">928</cx:pt>
          <cx:pt idx="16158">11199</cx:pt>
          <cx:pt idx="16159">1164</cx:pt>
          <cx:pt idx="16160">5847</cx:pt>
          <cx:pt idx="16161">7643</cx:pt>
          <cx:pt idx="16162">1406</cx:pt>
          <cx:pt idx="16163">1778</cx:pt>
          <cx:pt idx="16164">3960</cx:pt>
          <cx:pt idx="16165">1693</cx:pt>
          <cx:pt idx="16166">1269</cx:pt>
          <cx:pt idx="16167">1607</cx:pt>
          <cx:pt idx="16168">1950</cx:pt>
          <cx:pt idx="16169">2466</cx:pt>
          <cx:pt idx="16170">1445</cx:pt>
          <cx:pt idx="16171">2780</cx:pt>
          <cx:pt idx="16172">1568</cx:pt>
          <cx:pt idx="16173">2084</cx:pt>
          <cx:pt idx="16174">1055</cx:pt>
          <cx:pt idx="16175">1723</cx:pt>
          <cx:pt idx="16176">1377</cx:pt>
          <cx:pt idx="16177">1708</cx:pt>
          <cx:pt idx="16178">3015</cx:pt>
          <cx:pt idx="16179">1755</cx:pt>
          <cx:pt idx="16180">1823</cx:pt>
          <cx:pt idx="16181">2546</cx:pt>
          <cx:pt idx="16182">1765</cx:pt>
          <cx:pt idx="16183">1654</cx:pt>
          <cx:pt idx="16184">977</cx:pt>
          <cx:pt idx="16185">1436</cx:pt>
          <cx:pt idx="16186">1877</cx:pt>
          <cx:pt idx="16187">1678</cx:pt>
          <cx:pt idx="16188">1327</cx:pt>
          <cx:pt idx="16189">1087</cx:pt>
          <cx:pt idx="16190">4171</cx:pt>
          <cx:pt idx="16191">1302</cx:pt>
          <cx:pt idx="16192">1052</cx:pt>
          <cx:pt idx="16193">1508</cx:pt>
          <cx:pt idx="16194">1990</cx:pt>
          <cx:pt idx="16195">2188</cx:pt>
          <cx:pt idx="16196">1407</cx:pt>
          <cx:pt idx="16197">825</cx:pt>
          <cx:pt idx="16198">1446</cx:pt>
          <cx:pt idx="16199">1416</cx:pt>
          <cx:pt idx="16200">2187</cx:pt>
          <cx:pt idx="16201">2135</cx:pt>
          <cx:pt idx="16202">4100</cx:pt>
          <cx:pt idx="16203">1271</cx:pt>
          <cx:pt idx="16204">2986</cx:pt>
          <cx:pt idx="16205">1393</cx:pt>
          <cx:pt idx="16206">1054</cx:pt>
          <cx:pt idx="16207">2766</cx:pt>
          <cx:pt idx="16208">1604</cx:pt>
          <cx:pt idx="16209">1751</cx:pt>
          <cx:pt idx="16210">2075</cx:pt>
          <cx:pt idx="16211">1812</cx:pt>
          <cx:pt idx="16212">2071</cx:pt>
          <cx:pt idx="16213">2065</cx:pt>
          <cx:pt idx="16214">1705</cx:pt>
          <cx:pt idx="16215">3434</cx:pt>
          <cx:pt idx="16216">858</cx:pt>
          <cx:pt idx="16217">1198</cx:pt>
          <cx:pt idx="16218">1745</cx:pt>
          <cx:pt idx="16219">2972</cx:pt>
          <cx:pt idx="16220">967</cx:pt>
          <cx:pt idx="16221">1649</cx:pt>
          <cx:pt idx="16222">1427</cx:pt>
          <cx:pt idx="16223">2821</cx:pt>
          <cx:pt idx="16224">2447</cx:pt>
          <cx:pt idx="16225">1181</cx:pt>
          <cx:pt idx="16226">1194</cx:pt>
          <cx:pt idx="16227">3013</cx:pt>
          <cx:pt idx="16228">1771</cx:pt>
          <cx:pt idx="16229">767</cx:pt>
          <cx:pt idx="16230">1080</cx:pt>
          <cx:pt idx="16231">1018</cx:pt>
          <cx:pt idx="16232">1303</cx:pt>
          <cx:pt idx="16233">2206</cx:pt>
          <cx:pt idx="16234">1807</cx:pt>
          <cx:pt idx="16235">2255</cx:pt>
          <cx:pt idx="16236">1821</cx:pt>
          <cx:pt idx="16237">1686</cx:pt>
          <cx:pt idx="16238">3595</cx:pt>
          <cx:pt idx="16239">1974</cx:pt>
          <cx:pt idx="16240">1921</cx:pt>
          <cx:pt idx="16241">2141</cx:pt>
          <cx:pt idx="16242">1970</cx:pt>
          <cx:pt idx="16243">670</cx:pt>
          <cx:pt idx="16244">3056</cx:pt>
          <cx:pt idx="16245">7821</cx:pt>
        </cx:lvl>
      </cx:numDim>
    </cx:data>
  </cx:chartData>
  <cx:chart>
    <cx:title pos="t" align="ctr" overlay="0"/>
    <cx:plotArea>
      <cx:plotAreaRegion>
        <cx:series layoutId="boxWhisker" uniqueId="{05E714BD-F086-411F-8D9F-16A92C5C751C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23B7-A444-63C0-CA4C-FE782951D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092D6-5D53-5A4F-55CE-371F2781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2105-E963-6CC4-DA0F-0608FD45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BC11-7EDE-586E-F359-BB95310C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D6C7-482D-FF4C-2C6C-975639C8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Restricted Contains PII: No">
            <a:extLst>
              <a:ext uri="{FF2B5EF4-FFF2-40B4-BE49-F238E27FC236}">
                <a16:creationId xmlns:a16="http://schemas.microsoft.com/office/drawing/2014/main" id="{65D3C8B4-7CFD-4E6D-6533-D83C629EBF3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267848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F4F-51ED-502F-3EE9-1EBC0585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C8C19-E031-C0B0-EB28-3882E381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89B9-F8BC-ECB7-3485-98F420BF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3B7B-8C07-5B16-8083-83E9B7BA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9DE3F-A1A1-3742-703A-B012C609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Restricted Contains PII: No">
            <a:extLst>
              <a:ext uri="{FF2B5EF4-FFF2-40B4-BE49-F238E27FC236}">
                <a16:creationId xmlns:a16="http://schemas.microsoft.com/office/drawing/2014/main" id="{902B614C-254E-3032-D4D2-81B93EC4BBC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413239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F21E9-C6D1-5785-1AA9-5BA7B342A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33944-2DD1-95FB-2271-F43647637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FB10-F9B9-AA04-3707-06ED5577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5007-F37C-0D1F-D5A3-4E9CB2A9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A562-0B3F-35A5-C8B4-FCB014F8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Restricted Contains PII: No">
            <a:extLst>
              <a:ext uri="{FF2B5EF4-FFF2-40B4-BE49-F238E27FC236}">
                <a16:creationId xmlns:a16="http://schemas.microsoft.com/office/drawing/2014/main" id="{0A92998F-B27F-A475-3BB1-7ED53AA2312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611495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9D7D-16AF-224B-6786-E46FDEEA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7F64-4BC7-1396-D7FB-8B82F7B3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85BB-62D4-59CE-3C51-CEF54CA4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4066-66EE-CEC2-5BE7-D69194BF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BCD6-D0B5-F9A4-5F15-EF422E60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Restricted Contains PII: No">
            <a:extLst>
              <a:ext uri="{FF2B5EF4-FFF2-40B4-BE49-F238E27FC236}">
                <a16:creationId xmlns:a16="http://schemas.microsoft.com/office/drawing/2014/main" id="{F9B8CB2E-3DD7-E28C-882A-8679ED3FF41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180620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6FB9-B949-EEAC-34E9-55E60476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309A6-463A-A659-259F-42A0A785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5CA0-68AE-6155-E627-C1090657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879E-CEF0-C6D7-077B-926ECFDF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08EA-820F-2D69-9A41-A32A8617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Restricted Contains PII: No">
            <a:extLst>
              <a:ext uri="{FF2B5EF4-FFF2-40B4-BE49-F238E27FC236}">
                <a16:creationId xmlns:a16="http://schemas.microsoft.com/office/drawing/2014/main" id="{6A56E8ED-BA3C-54C1-3BC7-07586D330C9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484431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F716-7FEE-AFD0-4AAF-5356392C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FAFE-8011-2935-6CED-B93AD5A9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05851-6331-F0FD-8049-4ED8B1D67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7A08F-FB7D-048D-CFB9-9F007CDA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6BF4-FF7C-2270-F263-3E211713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2F835-2595-2E7A-41BA-F99CCA1A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Restricted Contains PII: No">
            <a:extLst>
              <a:ext uri="{FF2B5EF4-FFF2-40B4-BE49-F238E27FC236}">
                <a16:creationId xmlns:a16="http://schemas.microsoft.com/office/drawing/2014/main" id="{84CBFF7E-A365-1CA9-6150-BEAB08493C9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221765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5731-C56C-FFC3-1183-2CB1CA2A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20F9A-0F6B-F291-1C58-144C4D8F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2C05B-BE2D-1477-6490-5E14629E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074A6-D968-C791-D489-C9EF4B2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0A13-AA3E-71DB-C1BF-3125A851A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D08D4-CE29-CE07-3457-86F3D42B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91929-DFFE-2898-78C8-743CA841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4A19D-FCC7-C220-290E-7F3DE909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Restricted Contains PII: No">
            <a:extLst>
              <a:ext uri="{FF2B5EF4-FFF2-40B4-BE49-F238E27FC236}">
                <a16:creationId xmlns:a16="http://schemas.microsoft.com/office/drawing/2014/main" id="{435847B6-0661-0A17-C067-7B98FE7B799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57947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52B6-724D-CEE9-7869-66AAB7E9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1170A-761A-44AF-C0DF-D0D48E79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1D0F2-2131-B0C5-1E9D-73EFDB2B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AA5D0-683F-EE61-3FF5-847616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Restricted Contains PII: No">
            <a:extLst>
              <a:ext uri="{FF2B5EF4-FFF2-40B4-BE49-F238E27FC236}">
                <a16:creationId xmlns:a16="http://schemas.microsoft.com/office/drawing/2014/main" id="{DBF2E13A-32F4-59E1-E936-34EC883191A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197610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D8E85-AC9A-0D8D-1438-D8502A38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88A67-C24F-E6E1-C474-A00B68EB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29D88-AF85-5709-2A1B-E05E620F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Restricted Contains PII: No">
            <a:extLst>
              <a:ext uri="{FF2B5EF4-FFF2-40B4-BE49-F238E27FC236}">
                <a16:creationId xmlns:a16="http://schemas.microsoft.com/office/drawing/2014/main" id="{7836C7D3-853B-324A-365F-B2325226E47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227810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AAFA-F242-DA66-9839-A742BF22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BA43-B96C-993D-8C87-35BEF0EE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20453-46A1-70D2-0273-4FBC2E8F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E8638-64CB-C234-1EC6-385300EF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7793B-0C5B-0F38-7964-F910DBBB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C9864-3361-2F2F-E79E-AE3C09D9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Restricted Contains PII: No">
            <a:extLst>
              <a:ext uri="{FF2B5EF4-FFF2-40B4-BE49-F238E27FC236}">
                <a16:creationId xmlns:a16="http://schemas.microsoft.com/office/drawing/2014/main" id="{A9A07AF2-7634-DD8C-8E70-550086E47AF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968054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C8BA-FD70-3CDF-E064-08113B70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BE4D-2BF9-2F51-CFB9-69BFB5758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E507E-6E10-3A67-EFED-FF9529D6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A6FFC-3301-FFB0-A003-3239E41A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2F30-F911-729A-6B90-0AF0F98F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44E25-6576-DDE0-C557-1C816DC4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Restricted Contains PII: No">
            <a:extLst>
              <a:ext uri="{FF2B5EF4-FFF2-40B4-BE49-F238E27FC236}">
                <a16:creationId xmlns:a16="http://schemas.microsoft.com/office/drawing/2014/main" id="{0F410D0F-C4F8-AFEC-1E7F-FAD82A08E57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127109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208D3-5A0B-3F18-6003-16ECD3FB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4595-B4C7-A4BC-CC55-9897FD7D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C5B0-8DC9-5A56-7FB5-AD9665F1F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2EA23-A422-4CBD-9C20-8514FD31F67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7573-26F9-EF15-30F3-6D7C55E9E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8904-2651-FEE2-2343-93B4FC468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E9488-0CA0-4C65-9CFD-53205E50E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0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4/relationships/chartEx" Target="../charts/chartEx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AFA8-441E-D64C-0EF2-3B7F15D2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16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8FAB204-FF5C-4FA0-BE19-4A73D24FE25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8FAB204-FF5C-4FA0-BE19-4A73D24FE2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66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0DD4-B2B3-2715-26CD-984B60C6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 17 – Outlier Detection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00FDE88-B5C3-7952-E3C0-8A6A623350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3113539"/>
                  </p:ext>
                </p:extLst>
              </p:nvPr>
            </p:nvGraphicFramePr>
            <p:xfrm>
              <a:off x="838200" y="3241040"/>
              <a:ext cx="5400040" cy="24688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E00FDE88-B5C3-7952-E3C0-8A6A623350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241040"/>
                <a:ext cx="5400040" cy="24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5C9C6155-4E52-148C-B594-604622DBD1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6068958"/>
                  </p:ext>
                </p:extLst>
              </p:nvPr>
            </p:nvGraphicFramePr>
            <p:xfrm>
              <a:off x="6492240" y="3241040"/>
              <a:ext cx="4328160" cy="26263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5C9C6155-4E52-148C-B594-604622DBD1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2240" y="3241040"/>
                <a:ext cx="4328160" cy="26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44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01F6-DE7D-79AE-52EB-676D3CC1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18 - Trend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B242D6-BB89-8A70-3A06-0D9DC4C21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571771"/>
              </p:ext>
            </p:extLst>
          </p:nvPr>
        </p:nvGraphicFramePr>
        <p:xfrm>
          <a:off x="919480" y="2804159"/>
          <a:ext cx="7269480" cy="260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06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0BA7-4D89-6B73-6A63-0CC166FD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 19 –Growth Analysis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1DE996E-4982-74D2-F91F-97058193A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793431"/>
              </p:ext>
            </p:extLst>
          </p:nvPr>
        </p:nvGraphicFramePr>
        <p:xfrm>
          <a:off x="1315720" y="2306319"/>
          <a:ext cx="9017000" cy="350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62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d9f2a325-86dc-4649-ba98-ee190f134e63</TitusGUID>
  <TitusMetadata xmlns="">eyJucyI6Imh0dHA6XC9cL3d3dy50aXR1cy5jb21cL25zXC9MYXRlbnRWaWV3IiwicHJvcHMiOlt7Im4iOiJDbGFzc2lmaWNhdGlvbiIsInZhbHMiOlt7InZhbHVlIjoiTFZfUjNTVFIxQ1QzRCJ9XX0seyJuIjoiQ29udGFpbnNQSUkiLCJ2YWxzIjpbeyJ2YWx1ZSI6Ik5vIn1dfV19</TitusMetadata>
</titus>
</file>

<file path=customXml/itemProps1.xml><?xml version="1.0" encoding="utf-8"?>
<ds:datastoreItem xmlns:ds="http://schemas.openxmlformats.org/officeDocument/2006/customXml" ds:itemID="{AE3C5B87-14D4-4095-B05A-F9E221CF292B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Microsoft Sans Serif</vt:lpstr>
      <vt:lpstr>Office Theme</vt:lpstr>
      <vt:lpstr>Question 16 </vt:lpstr>
      <vt:lpstr>Question 17 – Outlier Detection</vt:lpstr>
      <vt:lpstr>Question 18 - Trend Analysis</vt:lpstr>
      <vt:lpstr>Question 19 –Growth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Q.NO Insights formula steps involved key snapshot</dc:title>
  <dc:creator>Barathvaraj</dc:creator>
  <cp:keywords>Classification=LV_R3STR1CT3D</cp:keywords>
  <cp:lastModifiedBy>Barathvaraj</cp:lastModifiedBy>
  <cp:revision>4</cp:revision>
  <dcterms:created xsi:type="dcterms:W3CDTF">2024-02-28T09:13:00Z</dcterms:created>
  <dcterms:modified xsi:type="dcterms:W3CDTF">2024-02-28T11:58:34Z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d9f2a325-86dc-4649-ba98-ee190f134e63</vt:lpwstr>
  </property>
  <property fmtid="{D5CDD505-2E9C-101B-9397-08002B2CF9AE}" pid="3" name="Classification">
    <vt:lpwstr>LV_R3STR1CT3D</vt:lpwstr>
  </property>
  <property fmtid="{D5CDD505-2E9C-101B-9397-08002B2CF9AE}" pid="4" name="ContainsPII">
    <vt:lpwstr>No</vt:lpwstr>
  </property>
</Properties>
</file>