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5" r:id="rId9"/>
    <p:sldId id="273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85" autoAdjust="0"/>
  </p:normalViewPr>
  <p:slideViewPr>
    <p:cSldViewPr snapToGrid="0">
      <p:cViewPr varScale="1">
        <p:scale>
          <a:sx n="46" d="100"/>
          <a:sy n="46" d="100"/>
        </p:scale>
        <p:origin x="43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1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6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8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1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9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01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05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1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77595" y="4960136"/>
            <a:ext cx="3491953" cy="146304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wSurco-Book" panose="00000400000000000000" pitchFamily="50" charset="-52"/>
              </a:rPr>
              <a:t>Бараев Дамир</a:t>
            </a:r>
          </a:p>
          <a:p>
            <a:r>
              <a:rPr lang="ru-RU" sz="2400" dirty="0">
                <a:latin typeface="BwSurco-Book" panose="00000400000000000000" pitchFamily="50" charset="-52"/>
              </a:rPr>
              <a:t>Группа: 3540901/02001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4652361"/>
            <a:ext cx="4533900" cy="2078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9510" y="1605474"/>
            <a:ext cx="97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BwSurco-Medium" panose="00000600000000000000" pitchFamily="50" charset="-52"/>
              </a:rPr>
              <a:t>Лабораторная работа №3</a:t>
            </a:r>
            <a:endParaRPr lang="ru-RU" sz="3600" dirty="0">
              <a:latin typeface="BwSurco-Medium" panose="00000600000000000000" pitchFamily="50" charset="-52"/>
            </a:endParaRPr>
          </a:p>
          <a:p>
            <a:pPr algn="ctr"/>
            <a:r>
              <a:rPr lang="ru-RU" sz="3600" b="1" dirty="0">
                <a:latin typeface="BwSurco-Medium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Администрирование сетевых сервисов</a:t>
            </a:r>
            <a:endParaRPr lang="ru-RU" b="1" dirty="0">
              <a:latin typeface="BwSurco-Medium" panose="000006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40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BCF7D11-0DEA-4C68-BEBF-18A67503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329" y="930766"/>
            <a:ext cx="8627339" cy="72847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wSurco-Medium" panose="00000600000000000000" pitchFamily="50" charset="-52"/>
              </a:rPr>
              <a:t>Ubuntu. </a:t>
            </a:r>
            <a:r>
              <a:rPr lang="ru-RU" sz="3600" dirty="0">
                <a:latin typeface="BwSurco-Medium" panose="00000600000000000000" pitchFamily="50" charset="-52"/>
              </a:rPr>
              <a:t>Установка </a:t>
            </a:r>
            <a:r>
              <a:rPr lang="en-US" sz="3600" dirty="0">
                <a:latin typeface="BwSurco-Medium" panose="00000600000000000000" pitchFamily="50" charset="-52"/>
              </a:rPr>
              <a:t>SYSLINUX</a:t>
            </a:r>
            <a:endParaRPr lang="ru-RU" sz="3600" dirty="0">
              <a:latin typeface="BwSurco-Medium" panose="00000600000000000000" pitchFamily="50" charset="-52"/>
            </a:endParaRP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0C38553-1E46-4409-AEC7-3DA87742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2" y="1889662"/>
            <a:ext cx="11349055" cy="39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8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BCF7D11-0DEA-4C68-BEBF-18A67503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329" y="534526"/>
            <a:ext cx="8627339" cy="728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BwSurco-Medium" panose="00000600000000000000" pitchFamily="50" charset="-52"/>
              </a:rPr>
              <a:t>Ubuntu. </a:t>
            </a:r>
            <a:r>
              <a:rPr lang="ru-RU" sz="3600" dirty="0">
                <a:latin typeface="BwSurco-Medium" panose="00000600000000000000" pitchFamily="50" charset="-52"/>
              </a:rPr>
              <a:t>Проверка состояния сети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A1E359-992C-4C50-AAB9-6023F6347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07" y="1354445"/>
            <a:ext cx="7936185" cy="53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3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BCF7D11-0DEA-4C68-BEBF-18A67503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084" y="364846"/>
            <a:ext cx="6355831" cy="728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BwSurco-Medium" panose="00000600000000000000" pitchFamily="50" charset="-52"/>
              </a:rPr>
              <a:t>Ubuntu. </a:t>
            </a:r>
            <a:r>
              <a:rPr lang="ru-RU" sz="3600" dirty="0">
                <a:latin typeface="BwSurco-Medium" panose="00000600000000000000" pitchFamily="50" charset="-52"/>
              </a:rPr>
              <a:t>Установка </a:t>
            </a:r>
            <a:r>
              <a:rPr lang="en-US" sz="3600" dirty="0">
                <a:latin typeface="BwSurco-Medium" panose="00000600000000000000" pitchFamily="50" charset="-52"/>
              </a:rPr>
              <a:t>BIND</a:t>
            </a:r>
            <a:endParaRPr lang="ru-RU" sz="3600" dirty="0">
              <a:latin typeface="BwSurco-Medium" panose="00000600000000000000" pitchFamily="50" charset="-52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9911C7-6958-4BC1-9C07-3384A02AB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5"/>
          <a:stretch/>
        </p:blipFill>
        <p:spPr>
          <a:xfrm>
            <a:off x="1881772" y="971405"/>
            <a:ext cx="8613507" cy="57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BCF7D11-0DEA-4C68-BEBF-18A67503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340" y="364846"/>
            <a:ext cx="7769319" cy="127091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BwSurco-Medium" panose="00000600000000000000" pitchFamily="50" charset="-52"/>
              </a:rPr>
              <a:t>Ubuntu. </a:t>
            </a:r>
            <a:r>
              <a:rPr lang="ru-RU" sz="3200" dirty="0">
                <a:latin typeface="BwSurco-Medium" panose="00000600000000000000" pitchFamily="50" charset="-52"/>
              </a:rPr>
              <a:t>Редактирование файла </a:t>
            </a:r>
            <a:r>
              <a:rPr lang="en-US" sz="3200" dirty="0" err="1">
                <a:latin typeface="BwSurco-Medium" panose="00000600000000000000" pitchFamily="50" charset="-52"/>
              </a:rPr>
              <a:t>named.conf.options</a:t>
            </a:r>
            <a:endParaRPr lang="ru-RU" sz="3200" dirty="0">
              <a:latin typeface="BwSurco-Medium" panose="00000600000000000000" pitchFamily="50" charset="-52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1CFEF3A-1310-453B-B132-11A36103C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04" y="1485920"/>
            <a:ext cx="8646191" cy="51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7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BCF7D11-0DEA-4C68-BEBF-18A67503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189" y="611246"/>
            <a:ext cx="7755620" cy="71211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BwSurco-Medium" panose="00000600000000000000" pitchFamily="50" charset="-52"/>
              </a:rPr>
              <a:t>Ubuntu. </a:t>
            </a:r>
            <a:r>
              <a:rPr lang="ru-RU" sz="3200" dirty="0">
                <a:latin typeface="BwSurco-Medium" panose="00000600000000000000" pitchFamily="50" charset="-52"/>
              </a:rPr>
              <a:t>Обращение к веб-сайту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FA1496F-B2BA-47C5-90B3-8859949B6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86" y="1424960"/>
            <a:ext cx="5874627" cy="52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8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BCF7D11-0DEA-4C68-BEBF-18A67503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190" y="844926"/>
            <a:ext cx="7755620" cy="71211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BwSurco-Medium" panose="00000600000000000000" pitchFamily="50" charset="-52"/>
              </a:rPr>
              <a:t>Ubuntu. </a:t>
            </a:r>
            <a:r>
              <a:rPr lang="ru-RU" sz="3200" dirty="0">
                <a:latin typeface="BwSurco-Medium" panose="00000600000000000000" pitchFamily="50" charset="-52"/>
              </a:rPr>
              <a:t>Добавление новых зон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3F4F315-D241-4F98-8F08-EA050D09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27" y="1724564"/>
            <a:ext cx="9621346" cy="45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BCF7D11-0DEA-4C68-BEBF-18A67503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189" y="1129406"/>
            <a:ext cx="7755620" cy="71211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BwSurco-Medium" panose="00000600000000000000" pitchFamily="50" charset="-52"/>
              </a:rPr>
              <a:t>Ubuntu. </a:t>
            </a:r>
            <a:r>
              <a:rPr lang="ru-RU" sz="3200" dirty="0">
                <a:latin typeface="BwSurco-Medium" panose="00000600000000000000" pitchFamily="50" charset="-52"/>
              </a:rPr>
              <a:t>Просмотр файла зоны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D746AD-AAC5-41CC-A84C-E813C3C6E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86" y="1979849"/>
            <a:ext cx="8999427" cy="38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7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BCF7D11-0DEA-4C68-BEBF-18A67503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293" y="1119246"/>
            <a:ext cx="8805411" cy="7121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BwSurco-Medium" panose="00000600000000000000" pitchFamily="50" charset="-52"/>
              </a:rPr>
              <a:t>Ubuntu. </a:t>
            </a:r>
            <a:r>
              <a:rPr lang="ru-RU" sz="3200" dirty="0">
                <a:latin typeface="BwSurco-Medium" panose="00000600000000000000" pitchFamily="50" charset="-52"/>
              </a:rPr>
              <a:t>Редактирование файла зоны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43CD4FE-C100-4C30-9405-773FC4C9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90" y="1923958"/>
            <a:ext cx="8317415" cy="41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6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1617" y="1003120"/>
            <a:ext cx="2363027" cy="661908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BwSurco-Medium" panose="00000600000000000000" pitchFamily="50" charset="-52"/>
              </a:rPr>
              <a:t>ВЫводы</a:t>
            </a:r>
            <a:endParaRPr lang="ru-RU" sz="3600" dirty="0">
              <a:latin typeface="BwSurco-Medium" panose="000006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5DB77-18E4-460C-AE41-EF03DBFDA316}"/>
              </a:ext>
            </a:extLst>
          </p:cNvPr>
          <p:cNvSpPr txBox="1"/>
          <p:nvPr/>
        </p:nvSpPr>
        <p:spPr>
          <a:xfrm>
            <a:off x="331243" y="1800335"/>
            <a:ext cx="115295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wSurco-Book" panose="00000400000000000000" pitchFamily="50" charset="-52"/>
              </a:rPr>
              <a:t>	В ходе выполнения данной лабораторной работы были созданы DHCP-серверы в системах </a:t>
            </a:r>
            <a:r>
              <a:rPr lang="ru-RU" sz="2800" dirty="0" err="1">
                <a:latin typeface="BwSurco-Book" panose="00000400000000000000" pitchFamily="50" charset="-52"/>
              </a:rPr>
              <a:t>Ubuntu</a:t>
            </a:r>
            <a:r>
              <a:rPr lang="ru-RU" sz="2800" dirty="0">
                <a:latin typeface="BwSurco-Book" panose="00000400000000000000" pitchFamily="50" charset="-52"/>
              </a:rPr>
              <a:t> и </a:t>
            </a:r>
            <a:r>
              <a:rPr lang="ru-RU" sz="2800" dirty="0" err="1">
                <a:latin typeface="BwSurco-Book" panose="00000400000000000000" pitchFamily="50" charset="-52"/>
              </a:rPr>
              <a:t>FreeBSD</a:t>
            </a:r>
            <a:r>
              <a:rPr lang="ru-RU" sz="2800" dirty="0">
                <a:latin typeface="BwSurco-Book" panose="00000400000000000000" pitchFamily="50" charset="-52"/>
              </a:rPr>
              <a:t>. Также был создан </a:t>
            </a:r>
            <a:r>
              <a:rPr lang="en-US" sz="2800" dirty="0">
                <a:latin typeface="BwSurco-Book" panose="00000400000000000000" pitchFamily="50" charset="-52"/>
              </a:rPr>
              <a:t>TFTP-</a:t>
            </a:r>
            <a:r>
              <a:rPr lang="ru-RU" sz="2800" dirty="0">
                <a:latin typeface="BwSurco-Book" panose="00000400000000000000" pitchFamily="50" charset="-52"/>
              </a:rPr>
              <a:t>сервер и </a:t>
            </a:r>
            <a:r>
              <a:rPr lang="en-US" sz="2800" dirty="0">
                <a:latin typeface="BwSurco-Book" panose="00000400000000000000" pitchFamily="50" charset="-52"/>
              </a:rPr>
              <a:t>DNS-</a:t>
            </a:r>
            <a:r>
              <a:rPr lang="ru-RU" sz="2800" dirty="0">
                <a:latin typeface="BwSurco-Book" panose="00000400000000000000" pitchFamily="50" charset="-52"/>
              </a:rPr>
              <a:t>сервер в системе </a:t>
            </a:r>
            <a:r>
              <a:rPr lang="en-US" sz="2800" dirty="0">
                <a:latin typeface="BwSurco-Book" panose="00000400000000000000" pitchFamily="50" charset="-52"/>
              </a:rPr>
              <a:t>Ubuntu.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3368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931615"/>
            <a:ext cx="4761530" cy="83068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wSurco-Medium" panose="00000600000000000000" pitchFamily="50" charset="-52"/>
                <a:cs typeface="Times New Roman" panose="02020603050405020304" pitchFamily="18" charset="0"/>
              </a:rPr>
              <a:t>Цели работы</a:t>
            </a:r>
            <a:endParaRPr lang="ru-RU" sz="4800" dirty="0">
              <a:latin typeface="BwSurco-Medium" panose="00000600000000000000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902" y="2314574"/>
            <a:ext cx="11304190" cy="2182475"/>
          </a:xfrm>
        </p:spPr>
        <p:txBody>
          <a:bodyPr>
            <a:noAutofit/>
          </a:bodyPr>
          <a:lstStyle/>
          <a:p>
            <a:pPr indent="447675" algn="just">
              <a:lnSpc>
                <a:spcPct val="150000"/>
              </a:lnSpc>
            </a:pPr>
            <a:r>
              <a:rPr lang="ru-RU" sz="2800" dirty="0">
                <a:latin typeface="BwSurco-Book" panose="00000400000000000000" pitchFamily="50" charset="-52"/>
                <a:cs typeface="Times New Roman" panose="02020603050405020304" pitchFamily="18" charset="0"/>
              </a:rPr>
              <a:t>1. Изучение технологий сетевых сервисов</a:t>
            </a:r>
          </a:p>
          <a:p>
            <a:pPr indent="447675" algn="just">
              <a:lnSpc>
                <a:spcPct val="150000"/>
              </a:lnSpc>
            </a:pPr>
            <a:r>
              <a:rPr lang="ru-RU" sz="2800" dirty="0">
                <a:latin typeface="BwSurco-Book" panose="00000400000000000000" pitchFamily="50" charset="-52"/>
                <a:cs typeface="Times New Roman" panose="02020603050405020304" pitchFamily="18" charset="0"/>
              </a:rPr>
              <a:t>2. Реализация технологий сетевых сервисов виртуальной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268979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449DF5-3C3B-4A89-AF2C-4FA7B75B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95" y="999005"/>
            <a:ext cx="8668198" cy="54322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807" y="1131085"/>
            <a:ext cx="4096511" cy="76144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wSurco-Medium" panose="00000600000000000000" pitchFamily="50" charset="-52"/>
              </a:rPr>
              <a:t>Схема сети</a:t>
            </a:r>
          </a:p>
        </p:txBody>
      </p:sp>
    </p:spTree>
    <p:extLst>
      <p:ext uri="{BB962C8B-B14F-4D97-AF65-F5344CB8AC3E}">
        <p14:creationId xmlns:p14="http://schemas.microsoft.com/office/powerpoint/2010/main" val="36544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7953" y="1278699"/>
            <a:ext cx="9596093" cy="646871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BwSurco-Medium" panose="00000600000000000000" pitchFamily="50" charset="-52"/>
              </a:rPr>
              <a:t>Freebsd</a:t>
            </a:r>
            <a:r>
              <a:rPr lang="en-US" sz="3600" dirty="0">
                <a:latin typeface="BwSurco-Medium" panose="00000600000000000000" pitchFamily="50" charset="-52"/>
              </a:rPr>
              <a:t>. </a:t>
            </a:r>
            <a:r>
              <a:rPr lang="ru-RU" sz="3600" dirty="0">
                <a:latin typeface="BwSurco-Medium" panose="00000600000000000000" pitchFamily="50" charset="-52"/>
              </a:rPr>
              <a:t>Установка </a:t>
            </a:r>
            <a:r>
              <a:rPr lang="en-US" sz="3600" dirty="0">
                <a:latin typeface="BwSurco-Medium" panose="00000600000000000000" pitchFamily="50" charset="-52"/>
              </a:rPr>
              <a:t>DHCP-</a:t>
            </a:r>
            <a:r>
              <a:rPr lang="ru-RU" sz="3600" dirty="0">
                <a:latin typeface="BwSurco-Medium" panose="00000600000000000000" pitchFamily="50" charset="-52"/>
              </a:rPr>
              <a:t>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2609DD-B62A-4E0E-8A73-086C1654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3" y="2418081"/>
            <a:ext cx="11761414" cy="30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030" y="973527"/>
            <a:ext cx="11389937" cy="66423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BwSurco-Medium" panose="00000600000000000000" pitchFamily="50" charset="-52"/>
              </a:rPr>
              <a:t>Freebsd</a:t>
            </a:r>
            <a:r>
              <a:rPr lang="en-US" sz="2800" dirty="0">
                <a:latin typeface="BwSurco-Medium" panose="00000600000000000000" pitchFamily="50" charset="-52"/>
              </a:rPr>
              <a:t>. </a:t>
            </a:r>
            <a:r>
              <a:rPr lang="ru-RU" sz="2800" dirty="0">
                <a:latin typeface="BwSurco-Medium" panose="00000600000000000000" pitchFamily="50" charset="-52"/>
              </a:rPr>
              <a:t>Редактирование конфигурационного файла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17B45E-A4A6-4E0F-A137-F58A545D0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3" y="1921910"/>
            <a:ext cx="10725373" cy="44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9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554" y="388371"/>
            <a:ext cx="11382890" cy="10002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>
                <a:latin typeface="BwSurco-Medium" panose="00000600000000000000" pitchFamily="50" charset="-52"/>
              </a:rPr>
              <a:t>Freebsd</a:t>
            </a:r>
            <a:r>
              <a:rPr lang="en-US" sz="3600" dirty="0">
                <a:latin typeface="BwSurco-Medium" panose="00000600000000000000" pitchFamily="50" charset="-52"/>
              </a:rPr>
              <a:t>. </a:t>
            </a:r>
            <a:r>
              <a:rPr lang="ru-RU" sz="3600" dirty="0">
                <a:latin typeface="BwSurco-Medium" panose="00000600000000000000" pitchFamily="50" charset="-52"/>
              </a:rPr>
              <a:t>Редактирование конфигурационного файла </a:t>
            </a:r>
            <a:r>
              <a:rPr lang="en-US" sz="3600" dirty="0">
                <a:latin typeface="BwSurco-Medium" panose="00000600000000000000" pitchFamily="50" charset="-52"/>
              </a:rPr>
              <a:t>DHCP </a:t>
            </a:r>
            <a:r>
              <a:rPr lang="ru-RU" sz="3600" dirty="0">
                <a:latin typeface="BwSurco-Medium" panose="00000600000000000000" pitchFamily="50" charset="-52"/>
              </a:rPr>
              <a:t>и запуск сервера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B0D475-8431-4552-882F-26B4059FB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44" y="1388664"/>
            <a:ext cx="7360111" cy="43891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7223AB-247D-4232-A056-FF822579A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89" y="5815168"/>
            <a:ext cx="7172822" cy="9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4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3776" y="435963"/>
            <a:ext cx="8864448" cy="6433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wSurco-Medium" panose="00000600000000000000" pitchFamily="50" charset="-52"/>
              </a:rPr>
              <a:t>Ubuntu. </a:t>
            </a:r>
            <a:r>
              <a:rPr lang="ru-RU" sz="3600" dirty="0">
                <a:latin typeface="BwSurco-Medium" panose="00000600000000000000" pitchFamily="50" charset="-52"/>
              </a:rPr>
              <a:t>Установка </a:t>
            </a:r>
            <a:r>
              <a:rPr lang="en-US" sz="3600" dirty="0">
                <a:latin typeface="BwSurco-Medium" panose="00000600000000000000" pitchFamily="50" charset="-52"/>
              </a:rPr>
              <a:t>DHCP-</a:t>
            </a:r>
            <a:r>
              <a:rPr lang="ru-RU" sz="3600" dirty="0">
                <a:latin typeface="BwSurco-Medium" panose="00000600000000000000" pitchFamily="50" charset="-52"/>
              </a:rPr>
              <a:t>сервера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4398AC9-DEB6-4878-B3E0-16DF43DFC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85" y="1184224"/>
            <a:ext cx="9280284" cy="55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1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741" y="473566"/>
            <a:ext cx="11402518" cy="728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BwSurco-Medium" panose="00000600000000000000" pitchFamily="50" charset="-52"/>
              </a:rPr>
              <a:t>Ubuntu. </a:t>
            </a:r>
            <a:r>
              <a:rPr lang="ru-RU" sz="3600" dirty="0">
                <a:latin typeface="BwSurco-Medium" panose="00000600000000000000" pitchFamily="50" charset="-52"/>
              </a:rPr>
              <a:t>Редактирование конфигурационного файла </a:t>
            </a:r>
            <a:r>
              <a:rPr lang="en-US" sz="3600" dirty="0">
                <a:latin typeface="BwSurco-Medium" panose="00000600000000000000" pitchFamily="50" charset="-52"/>
              </a:rPr>
              <a:t>DHCP</a:t>
            </a:r>
            <a:r>
              <a:rPr lang="ru-RU" sz="3600" dirty="0">
                <a:latin typeface="BwSurco-Medium" panose="00000600000000000000" pitchFamily="50" charset="-52"/>
              </a:rPr>
              <a:t> и запуск сервера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BB4433-910C-4575-B43F-A2600B3F0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"/>
          <a:stretch/>
        </p:blipFill>
        <p:spPr>
          <a:xfrm>
            <a:off x="2247810" y="1245528"/>
            <a:ext cx="7696378" cy="46665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38F999-A3D2-4C6F-A87A-5D44A72D3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" y="5955582"/>
            <a:ext cx="9860853" cy="72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5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2329" y="930766"/>
            <a:ext cx="8627339" cy="72847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wSurco-Medium" panose="00000600000000000000" pitchFamily="50" charset="-52"/>
              </a:rPr>
              <a:t>Ubuntu. </a:t>
            </a:r>
            <a:r>
              <a:rPr lang="ru-RU" sz="3600" dirty="0">
                <a:latin typeface="BwSurco-Medium" panose="00000600000000000000" pitchFamily="50" charset="-52"/>
              </a:rPr>
              <a:t>Установка </a:t>
            </a:r>
            <a:r>
              <a:rPr lang="en-US" sz="3600" dirty="0">
                <a:latin typeface="BwSurco-Medium" panose="00000600000000000000" pitchFamily="50" charset="-52"/>
              </a:rPr>
              <a:t>TFTP-</a:t>
            </a:r>
            <a:r>
              <a:rPr lang="ru-RU" sz="3600" dirty="0">
                <a:latin typeface="BwSurco-Medium" panose="00000600000000000000" pitchFamily="50" charset="-52"/>
              </a:rPr>
              <a:t>сервера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73D642F-6CCD-433D-8EA1-69E7FC6AD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5" y="1808480"/>
            <a:ext cx="11471570" cy="42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2435</TotalTime>
  <Words>139</Words>
  <Application>Microsoft Office PowerPoint</Application>
  <PresentationFormat>Широкоэкранный</PresentationFormat>
  <Paragraphs>24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BwSurco-Book</vt:lpstr>
      <vt:lpstr>BwSurco-Medium</vt:lpstr>
      <vt:lpstr>Calibri</vt:lpstr>
      <vt:lpstr>Tw Cen MT</vt:lpstr>
      <vt:lpstr>Tw Cen MT Condensed</vt:lpstr>
      <vt:lpstr>Wingdings 3</vt:lpstr>
      <vt:lpstr>Интеграл</vt:lpstr>
      <vt:lpstr>Презентация PowerPoint</vt:lpstr>
      <vt:lpstr>Цели работы</vt:lpstr>
      <vt:lpstr>Схема сети</vt:lpstr>
      <vt:lpstr>Freebsd. Установка DHCP-сервера</vt:lpstr>
      <vt:lpstr>Freebsd. Редактирование конфигурационного файла</vt:lpstr>
      <vt:lpstr>Freebsd. Редактирование конфигурационного файла DHCP и запуск сервера</vt:lpstr>
      <vt:lpstr>Ubuntu. Установка DHCP-сервера</vt:lpstr>
      <vt:lpstr>Ubuntu. Редактирование конфигурационного файла DHCP и запуск сервера</vt:lpstr>
      <vt:lpstr>Ubuntu. Установка TFTP-сервера</vt:lpstr>
      <vt:lpstr>Ubuntu. Установка SYSLINUX</vt:lpstr>
      <vt:lpstr>Ubuntu. Проверка состояния сети</vt:lpstr>
      <vt:lpstr>Ubuntu. Установка BIND</vt:lpstr>
      <vt:lpstr>Ubuntu. Редактирование файла named.conf.options</vt:lpstr>
      <vt:lpstr>Ubuntu. Обращение к веб-сайту</vt:lpstr>
      <vt:lpstr>Ubuntu. Добавление новых зон</vt:lpstr>
      <vt:lpstr>Ubuntu. Просмотр файла зоны</vt:lpstr>
      <vt:lpstr>Ubuntu. Редактирование файла зоны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Р Бараев</dc:creator>
  <cp:lastModifiedBy>Дамир Р Бараев</cp:lastModifiedBy>
  <cp:revision>42</cp:revision>
  <dcterms:created xsi:type="dcterms:W3CDTF">2020-05-23T15:29:05Z</dcterms:created>
  <dcterms:modified xsi:type="dcterms:W3CDTF">2021-05-17T18:05:01Z</dcterms:modified>
</cp:coreProperties>
</file>