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85" autoAdjust="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44A8198-8E9F-40BE-9AC2-9CBBEE0BFB5E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1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26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87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4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19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9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01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4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05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8198-8E9F-40BE-9AC2-9CBBEE0BFB5E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0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44A8198-8E9F-40BE-9AC2-9CBBEE0BFB5E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D912AC3-2178-4806-B9C1-E380483F837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1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77595" y="4960136"/>
            <a:ext cx="3491953" cy="146304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wSurco-Book" panose="00000400000000000000" pitchFamily="50" charset="-52"/>
              </a:rPr>
              <a:t>Бараев Дамир</a:t>
            </a:r>
          </a:p>
          <a:p>
            <a:r>
              <a:rPr lang="ru-RU" sz="2400" dirty="0">
                <a:latin typeface="BwSurco-Book" panose="00000400000000000000" pitchFamily="50" charset="-52"/>
              </a:rPr>
              <a:t>Группа: 3540901/02001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4652361"/>
            <a:ext cx="4533900" cy="2078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9510" y="1605474"/>
            <a:ext cx="97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BwSurco-Medium" panose="00000600000000000000" pitchFamily="50" charset="-52"/>
              </a:rPr>
              <a:t>Лабораторная работа №4</a:t>
            </a:r>
            <a:endParaRPr lang="ru-RU" sz="3600" dirty="0">
              <a:latin typeface="BwSurco-Medium" panose="00000600000000000000" pitchFamily="50" charset="-52"/>
            </a:endParaRPr>
          </a:p>
          <a:p>
            <a:pPr algn="ctr"/>
            <a:r>
              <a:rPr lang="ru-RU" sz="3600" b="1" dirty="0">
                <a:latin typeface="BwSurco-Medium" panose="000006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Администрирование межсетевого экрана</a:t>
            </a:r>
            <a:endParaRPr lang="ru-RU" b="1" dirty="0">
              <a:latin typeface="BwSurco-Medium" panose="000006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40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931615"/>
            <a:ext cx="4761530" cy="830684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BwSurco-Medium" panose="00000600000000000000" pitchFamily="50" charset="-52"/>
                <a:cs typeface="Times New Roman" panose="02020603050405020304" pitchFamily="18" charset="0"/>
              </a:rPr>
              <a:t>Цели работы</a:t>
            </a:r>
            <a:endParaRPr lang="ru-RU" sz="4800" dirty="0">
              <a:latin typeface="BwSurco-Medium" panose="00000600000000000000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903" y="2314575"/>
            <a:ext cx="10374526" cy="1875040"/>
          </a:xfrm>
        </p:spPr>
        <p:txBody>
          <a:bodyPr>
            <a:normAutofit/>
          </a:bodyPr>
          <a:lstStyle/>
          <a:p>
            <a:pPr indent="447675" algn="just">
              <a:lnSpc>
                <a:spcPct val="150000"/>
              </a:lnSpc>
            </a:pPr>
            <a:r>
              <a:rPr lang="ru-RU" sz="2800" dirty="0">
                <a:latin typeface="BwSurco-Book" panose="00000400000000000000" pitchFamily="50" charset="-52"/>
                <a:cs typeface="Times New Roman" panose="02020603050405020304" pitchFamily="18" charset="0"/>
              </a:rPr>
              <a:t>1. Устранение уязвимостей сетей</a:t>
            </a:r>
          </a:p>
          <a:p>
            <a:pPr indent="447675" algn="just">
              <a:lnSpc>
                <a:spcPct val="150000"/>
              </a:lnSpc>
            </a:pPr>
            <a:r>
              <a:rPr lang="ru-RU" sz="2800" dirty="0">
                <a:latin typeface="BwSurco-Book" panose="00000400000000000000" pitchFamily="50" charset="-52"/>
                <a:cs typeface="Times New Roman" panose="02020603050405020304" pitchFamily="18" charset="0"/>
              </a:rPr>
              <a:t>2. Установка межсетевого экрана</a:t>
            </a:r>
          </a:p>
        </p:txBody>
      </p:sp>
    </p:spTree>
    <p:extLst>
      <p:ext uri="{BB962C8B-B14F-4D97-AF65-F5344CB8AC3E}">
        <p14:creationId xmlns:p14="http://schemas.microsoft.com/office/powerpoint/2010/main" val="268979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449DF5-3C3B-4A89-AF2C-4FA7B75B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95" y="999005"/>
            <a:ext cx="8668198" cy="543228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4739" y="999005"/>
            <a:ext cx="4096511" cy="761446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BwSurco-Medium" panose="00000600000000000000" pitchFamily="50" charset="-52"/>
              </a:rPr>
              <a:t>Схема сети</a:t>
            </a:r>
          </a:p>
        </p:txBody>
      </p:sp>
    </p:spTree>
    <p:extLst>
      <p:ext uri="{BB962C8B-B14F-4D97-AF65-F5344CB8AC3E}">
        <p14:creationId xmlns:p14="http://schemas.microsoft.com/office/powerpoint/2010/main" val="365441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4162" y="848705"/>
            <a:ext cx="9596093" cy="646871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BwSurco-Medium" panose="00000600000000000000" pitchFamily="50" charset="-52"/>
              </a:rPr>
              <a:t>XSpider</a:t>
            </a:r>
            <a:r>
              <a:rPr lang="en-US" sz="3600" dirty="0">
                <a:latin typeface="BwSurco-Medium" panose="00000600000000000000" pitchFamily="50" charset="-52"/>
              </a:rPr>
              <a:t>. </a:t>
            </a:r>
            <a:r>
              <a:rPr lang="ru-RU" sz="3600" dirty="0">
                <a:latin typeface="BwSurco-Medium" panose="00000600000000000000" pitchFamily="50" charset="-52"/>
              </a:rPr>
              <a:t>Результаты сканирования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DFB58B-EA58-4C63-98DD-B31EC9309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42" b="8068"/>
          <a:stretch/>
        </p:blipFill>
        <p:spPr>
          <a:xfrm>
            <a:off x="1485224" y="1495576"/>
            <a:ext cx="9221552" cy="52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2063" y="325120"/>
            <a:ext cx="2876637" cy="2001524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BwSurco-Medium" panose="00000600000000000000" pitchFamily="50" charset="-52"/>
              </a:rPr>
              <a:t>Отключение</a:t>
            </a:r>
            <a:br>
              <a:rPr lang="ru-RU" sz="2800" dirty="0">
                <a:latin typeface="BwSurco-Medium" panose="00000600000000000000" pitchFamily="50" charset="-52"/>
              </a:rPr>
            </a:br>
            <a:r>
              <a:rPr lang="ru-RU" sz="2800" dirty="0">
                <a:latin typeface="BwSurco-Medium" panose="00000600000000000000" pitchFamily="50" charset="-52"/>
              </a:rPr>
              <a:t>удаленного</a:t>
            </a:r>
            <a:br>
              <a:rPr lang="ru-RU" sz="2800" dirty="0">
                <a:latin typeface="BwSurco-Medium" panose="00000600000000000000" pitchFamily="50" charset="-52"/>
              </a:rPr>
            </a:br>
            <a:r>
              <a:rPr lang="ru-RU" sz="2800" dirty="0">
                <a:latin typeface="BwSurco-Medium" panose="00000600000000000000" pitchFamily="50" charset="-52"/>
              </a:rPr>
              <a:t>управления</a:t>
            </a:r>
            <a:br>
              <a:rPr lang="ru-RU" sz="2800" dirty="0">
                <a:latin typeface="BwSurco-Medium" panose="00000600000000000000" pitchFamily="50" charset="-52"/>
              </a:rPr>
            </a:br>
            <a:r>
              <a:rPr lang="ru-RU" sz="2800" dirty="0">
                <a:latin typeface="BwSurco-Medium" panose="00000600000000000000" pitchFamily="50" charset="-52"/>
              </a:rPr>
              <a:t>реестром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FAF343-61F8-4FFD-824D-EF9F32320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420" y="711199"/>
            <a:ext cx="8523460" cy="58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9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4002" y="976744"/>
            <a:ext cx="8352878" cy="65901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BwSurco-Medium" panose="00000600000000000000" pitchFamily="50" charset="-52"/>
              </a:rPr>
              <a:t>Очистка виртуальной памяти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CBDEED-64F0-43D8-BF9D-629E09A7F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0"/>
          <a:stretch/>
        </p:blipFill>
        <p:spPr>
          <a:xfrm>
            <a:off x="246917" y="1935614"/>
            <a:ext cx="11698166" cy="42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4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9120" y="899159"/>
            <a:ext cx="10313758" cy="806471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BwSurco-Medium" panose="00000600000000000000" pitchFamily="50" charset="-52"/>
              </a:rPr>
              <a:t>Изменение уязвимости шифрования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1114B7-32AF-44AB-A048-73ABA0E68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3" b="4785"/>
          <a:stretch/>
        </p:blipFill>
        <p:spPr>
          <a:xfrm>
            <a:off x="709612" y="1705630"/>
            <a:ext cx="10772775" cy="50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1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4482" y="968241"/>
            <a:ext cx="8830398" cy="728479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BwSurco-Medium" panose="00000600000000000000" pitchFamily="50" charset="-52"/>
              </a:rPr>
              <a:t>Настройка межсетевого экрана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9C0C17-E19B-4C7C-B76D-024D5D57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68" y="1848980"/>
            <a:ext cx="9543664" cy="46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1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1617" y="1003120"/>
            <a:ext cx="2363027" cy="661908"/>
          </a:xfrm>
        </p:spPr>
        <p:txBody>
          <a:bodyPr>
            <a:normAutofit/>
          </a:bodyPr>
          <a:lstStyle/>
          <a:p>
            <a:r>
              <a:rPr lang="ru-RU" sz="3600" dirty="0" err="1">
                <a:latin typeface="BwSurco-Medium" panose="00000600000000000000" pitchFamily="50" charset="-52"/>
              </a:rPr>
              <a:t>ВЫводы</a:t>
            </a:r>
            <a:endParaRPr lang="ru-RU" sz="3600" dirty="0">
              <a:latin typeface="BwSurco-Medium" panose="00000600000000000000" pitchFamily="50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5DB77-18E4-460C-AE41-EF03DBFDA316}"/>
              </a:ext>
            </a:extLst>
          </p:cNvPr>
          <p:cNvSpPr txBox="1"/>
          <p:nvPr/>
        </p:nvSpPr>
        <p:spPr>
          <a:xfrm>
            <a:off x="457439" y="2033091"/>
            <a:ext cx="112771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wSurco-Book" panose="00000400000000000000" pitchFamily="50" charset="-52"/>
              </a:rPr>
              <a:t>	В ходе данной лабораторной работы были устранены уязвимости системы </a:t>
            </a:r>
            <a:r>
              <a:rPr lang="en-US" sz="2800" dirty="0">
                <a:latin typeface="BwSurco-Book" panose="00000400000000000000" pitchFamily="50" charset="-52"/>
              </a:rPr>
              <a:t>Windows XP.</a:t>
            </a:r>
            <a:r>
              <a:rPr lang="ru-RU" sz="2800" dirty="0">
                <a:latin typeface="BwSurco-Book" panose="00000400000000000000" pitchFamily="50" charset="-52"/>
              </a:rPr>
              <a:t> Также была произведена настройка межсетевого экрана.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33687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2053</TotalTime>
  <Words>67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BwSurco-Book</vt:lpstr>
      <vt:lpstr>BwSurco-Medium</vt:lpstr>
      <vt:lpstr>Calibri</vt:lpstr>
      <vt:lpstr>Tw Cen MT</vt:lpstr>
      <vt:lpstr>Tw Cen MT Condensed</vt:lpstr>
      <vt:lpstr>Wingdings 3</vt:lpstr>
      <vt:lpstr>Интеграл</vt:lpstr>
      <vt:lpstr>Презентация PowerPoint</vt:lpstr>
      <vt:lpstr>Цели работы</vt:lpstr>
      <vt:lpstr>Схема сети</vt:lpstr>
      <vt:lpstr>XSpider. Результаты сканирования</vt:lpstr>
      <vt:lpstr>Отключение удаленного управления реестром</vt:lpstr>
      <vt:lpstr>Очистка виртуальной памяти</vt:lpstr>
      <vt:lpstr>Изменение уязвимости шифрования</vt:lpstr>
      <vt:lpstr>Настройка межсетевого экрана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Дамир Р Бараев</dc:creator>
  <cp:lastModifiedBy>Дамир Р Бараев</cp:lastModifiedBy>
  <cp:revision>36</cp:revision>
  <dcterms:created xsi:type="dcterms:W3CDTF">2020-05-23T15:29:05Z</dcterms:created>
  <dcterms:modified xsi:type="dcterms:W3CDTF">2021-05-13T17:29:46Z</dcterms:modified>
</cp:coreProperties>
</file>