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9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7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8B31-9700-4732-AB3A-422E754C0BC4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50A5-C270-4F76-9596-1CE672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Seattle Police Department</a:t>
            </a:r>
            <a:br>
              <a:rPr lang="en-US" dirty="0" smtClean="0"/>
            </a:br>
            <a:r>
              <a:rPr lang="en-US" dirty="0" smtClean="0"/>
              <a:t>Data Pipeline </a:t>
            </a:r>
            <a:br>
              <a:rPr lang="en-US" dirty="0" smtClean="0"/>
            </a:br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University of Washington Data Pipes</a:t>
            </a:r>
          </a:p>
          <a:p>
            <a:r>
              <a:rPr lang="en-US" dirty="0" smtClean="0"/>
              <a:t>Assignment 4 - </a:t>
            </a:r>
            <a:r>
              <a:rPr lang="en-US" b="1" dirty="0"/>
              <a:t>Low </a:t>
            </a:r>
            <a:r>
              <a:rPr lang="en-US" b="1" dirty="0" smtClean="0"/>
              <a:t>Latency</a:t>
            </a:r>
          </a:p>
          <a:p>
            <a:r>
              <a:rPr lang="en-US" dirty="0" smtClean="0"/>
              <a:t>Option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Team 5 – </a:t>
            </a:r>
            <a:r>
              <a:rPr lang="en-US" dirty="0" smtClean="0">
                <a:solidFill>
                  <a:srgbClr val="FF0000"/>
                </a:solidFill>
              </a:rPr>
              <a:t>Fred </a:t>
            </a:r>
            <a:r>
              <a:rPr lang="en-US" dirty="0" smtClean="0">
                <a:solidFill>
                  <a:srgbClr val="FF0000"/>
                </a:solidFill>
              </a:rPr>
              <a:t>Yu, Barb Dawdy, Abhishek </a:t>
            </a:r>
            <a:r>
              <a:rPr lang="en-US" dirty="0" smtClean="0">
                <a:solidFill>
                  <a:srgbClr val="FF0000"/>
                </a:solidFill>
              </a:rPr>
              <a:t>Agrawal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0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Source </a:t>
            </a:r>
            <a:r>
              <a:rPr lang="en-US" dirty="0" smtClean="0"/>
              <a:t>A – SPD Reports for 2016</a:t>
            </a:r>
            <a:endParaRPr lang="en-US" dirty="0" smtClean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Setup MySQL in Vagrant with new Table and Kafka topic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Clean and Transform SPD Report data from 2016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Load MySQL SPD Report data from 2016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Load into Kafka and </a:t>
            </a:r>
            <a:r>
              <a:rPr lang="en-US" dirty="0" smtClean="0"/>
              <a:t>Hive</a:t>
            </a:r>
          </a:p>
          <a:p>
            <a:pPr lvl="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Sample working</a:t>
            </a:r>
          </a:p>
          <a:p>
            <a:pPr lvl="2"/>
            <a:r>
              <a:rPr lang="en-US" dirty="0" smtClean="0"/>
              <a:t>SPD Reports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Hive Context for </a:t>
            </a:r>
            <a:r>
              <a:rPr lang="en-US" dirty="0" err="1" smtClean="0"/>
              <a:t>SPD_Report</a:t>
            </a:r>
            <a:r>
              <a:rPr lang="en-US" dirty="0" smtClean="0"/>
              <a:t> data in Spark Steaming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 Metric A2 – number of offence types by </a:t>
            </a:r>
            <a:r>
              <a:rPr lang="en-US" dirty="0" smtClean="0"/>
              <a:t>date (4 hour time frame) </a:t>
            </a:r>
            <a:r>
              <a:rPr lang="en-US" dirty="0" smtClean="0"/>
              <a:t>and zone/beat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Source </a:t>
            </a:r>
            <a:r>
              <a:rPr lang="en-US" dirty="0" smtClean="0"/>
              <a:t>B – 911 Calls</a:t>
            </a:r>
            <a:endParaRPr lang="en-US" dirty="0" smtClean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Update Hello Steams to work with the SPD 911 JSON data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Setup Hello Streams with 911 JSON data and Kafka </a:t>
            </a:r>
            <a:r>
              <a:rPr lang="en-US" dirty="0" smtClean="0"/>
              <a:t>topic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Command Line Kafka working as Producer and Consumer</a:t>
            </a:r>
          </a:p>
          <a:p>
            <a:pPr lvl="2"/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Kafka </a:t>
            </a:r>
            <a:r>
              <a:rPr lang="en-US" dirty="0" smtClean="0"/>
              <a:t>consumer and producer running for 911 </a:t>
            </a:r>
            <a:r>
              <a:rPr lang="en-US" dirty="0" smtClean="0"/>
              <a:t>data</a:t>
            </a:r>
          </a:p>
          <a:p>
            <a:pPr lvl="2"/>
            <a:r>
              <a:rPr lang="en-US" dirty="0"/>
              <a:t>Test python producer </a:t>
            </a:r>
            <a:r>
              <a:rPr lang="en-US" dirty="0" smtClean="0"/>
              <a:t>Code </a:t>
            </a:r>
            <a:r>
              <a:rPr lang="en-US" dirty="0"/>
              <a:t>with </a:t>
            </a:r>
            <a:r>
              <a:rPr lang="en-US" dirty="0" err="1"/>
              <a:t>kafka</a:t>
            </a:r>
            <a:r>
              <a:rPr lang="en-US" dirty="0"/>
              <a:t>-console-consumer --zookeeper localhost:2181 --from-beginning --topic </a:t>
            </a:r>
            <a:r>
              <a:rPr lang="en-US" dirty="0" smtClean="0"/>
              <a:t>SPD_911</a:t>
            </a:r>
          </a:p>
          <a:p>
            <a:pPr lvl="2"/>
            <a:r>
              <a:rPr lang="en-US" dirty="0" smtClean="0"/>
              <a:t>Producer 911 Code</a:t>
            </a:r>
          </a:p>
          <a:p>
            <a:pPr lvl="2"/>
            <a:r>
              <a:rPr lang="en-US" dirty="0" smtClean="0"/>
              <a:t>Consumer 911 Code which also process Data Source A as Hive Context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Spark Context 911 data in Spark Steaming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 Metric B3 – number of </a:t>
            </a:r>
            <a:r>
              <a:rPr lang="en-US" dirty="0" smtClean="0"/>
              <a:t>calls by Date/Time (4 hour range) for </a:t>
            </a:r>
            <a:r>
              <a:rPr lang="en-US" dirty="0" smtClean="0"/>
              <a:t>zone/beat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9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 A5 or Join/</a:t>
            </a:r>
            <a:r>
              <a:rPr lang="en-US" dirty="0" err="1" smtClean="0"/>
              <a:t>Cogroup</a:t>
            </a:r>
            <a:endParaRPr lang="en-US" dirty="0" smtClean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Plan data fields to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Spark Streaming baskets to </a:t>
            </a:r>
            <a:r>
              <a:rPr lang="en-US" dirty="0" err="1" smtClean="0"/>
              <a:t>Cogroup</a:t>
            </a:r>
            <a:r>
              <a:rPr lang="en-US" dirty="0" smtClean="0"/>
              <a:t> or join </a:t>
            </a:r>
            <a:r>
              <a:rPr lang="en-US" dirty="0" smtClean="0"/>
              <a:t>data in Python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 Metric A5 – number of </a:t>
            </a:r>
            <a:r>
              <a:rPr lang="en-US" dirty="0" smtClean="0"/>
              <a:t>Offences </a:t>
            </a:r>
            <a:r>
              <a:rPr lang="en-US" dirty="0" smtClean="0"/>
              <a:t>by </a:t>
            </a:r>
            <a:r>
              <a:rPr lang="en-US" dirty="0" smtClean="0"/>
              <a:t>Date Time (4 </a:t>
            </a:r>
            <a:r>
              <a:rPr lang="en-US" dirty="0" err="1" smtClean="0"/>
              <a:t>hr</a:t>
            </a:r>
            <a:r>
              <a:rPr lang="en-US" dirty="0" smtClean="0"/>
              <a:t> range) </a:t>
            </a:r>
            <a:r>
              <a:rPr lang="en-US" dirty="0" smtClean="0"/>
              <a:t>and </a:t>
            </a:r>
            <a:r>
              <a:rPr lang="en-US" dirty="0" smtClean="0"/>
              <a:t>zone beat </a:t>
            </a:r>
            <a:r>
              <a:rPr lang="en-US" dirty="0" smtClean="0"/>
              <a:t>for SPD 911 and SPD Reports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8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Seattle Police Department Data Pipeline  Project Plan</vt:lpstr>
      <vt:lpstr>Project Plan</vt:lpstr>
      <vt:lpstr>Project Plan</vt:lpstr>
      <vt:lpstr>Project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Police Department Data Pipeline  Project Plan</dc:title>
  <dc:creator>Barbara</dc:creator>
  <cp:lastModifiedBy>Barbara</cp:lastModifiedBy>
  <cp:revision>1</cp:revision>
  <dcterms:created xsi:type="dcterms:W3CDTF">2016-06-09T04:16:18Z</dcterms:created>
  <dcterms:modified xsi:type="dcterms:W3CDTF">2016-06-09T04:17:36Z</dcterms:modified>
</cp:coreProperties>
</file>