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5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C476-37B1-402E-A80E-9206165C0187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sql.html" TargetMode="External"/><Relationship Id="rId2" Type="http://schemas.openxmlformats.org/officeDocument/2006/relationships/hyperlink" Target="https://www.guru99.com/asp-net-tutorial.html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.NET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2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6670" y="334851"/>
            <a:ext cx="100841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/>
              </a:rPr>
              <a:t>2. Class Library</a:t>
            </a:r>
          </a:p>
          <a:p>
            <a:endParaRPr lang="en-US" b="1" dirty="0">
              <a:solidFill>
                <a:srgbClr val="222222"/>
              </a:solidFill>
              <a:latin typeface="Source Sans Pro"/>
            </a:endParaRPr>
          </a:p>
          <a:p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  <a:p>
            <a:endParaRPr lang="en-US" b="1" dirty="0">
              <a:solidFill>
                <a:srgbClr val="222222"/>
              </a:solidFill>
              <a:latin typeface="Source Sans Pro"/>
            </a:endParaRPr>
          </a:p>
          <a:p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The .NET Framework includes a set of standard class libraries. A class library is a collection of methods and functions that can be used for the core purpose.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For example, there is a class library with methods to handle all file-level operations. So there is a method which can be used to read the text from a file. Similarly, there is a method to write text to a file.</a:t>
            </a:r>
          </a:p>
        </p:txBody>
      </p:sp>
    </p:spTree>
    <p:extLst>
      <p:ext uri="{BB962C8B-B14F-4D97-AF65-F5344CB8AC3E}">
        <p14:creationId xmlns:p14="http://schemas.microsoft.com/office/powerpoint/2010/main" val="4118105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3030" y="58846"/>
            <a:ext cx="1193871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/>
              </a:rPr>
              <a:t>3. Languages</a:t>
            </a:r>
          </a:p>
          <a:p>
            <a:endParaRPr lang="en-US" b="1" dirty="0">
              <a:solidFill>
                <a:srgbClr val="222222"/>
              </a:solidFill>
              <a:latin typeface="Source Sans Pro"/>
            </a:endParaRPr>
          </a:p>
          <a:p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The types of applications that can be built in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/>
              </a:rPr>
              <a:t>.Net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 framework is classified broadly into the following categories.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22222"/>
                </a:solidFill>
                <a:effectLst/>
                <a:latin typeface="Source Sans Pro"/>
              </a:rPr>
              <a:t>WinForms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 – This is used for developing Forms-based applications, which would run on an end user machine. Notepad is an example of a client-based application.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22222"/>
                </a:solidFill>
                <a:effectLst/>
                <a:latin typeface="Source Sans Pro"/>
              </a:rPr>
              <a:t>ASP.Net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 – This is used for developing web-based applications, which are made to run on any browser such as Internet Explorer, Chrome or Firefox.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The Web application would be processed on a server, which would have Internet Information Services Installed.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Internet Information Services or IIS is a Microsoft component which is used to execute an</a:t>
            </a:r>
            <a:r>
              <a:rPr lang="en-US" b="0" i="0" u="none" strike="noStrike" dirty="0">
                <a:solidFill>
                  <a:srgbClr val="04B8E6"/>
                </a:solidFill>
                <a:effectLst/>
                <a:latin typeface="Source Sans Pro"/>
                <a:hlinkClick r:id="rId2"/>
              </a:rPr>
              <a:t> </a:t>
            </a:r>
            <a:r>
              <a:rPr lang="en-US" b="0" i="0" u="none" strike="noStrike" dirty="0" err="1">
                <a:solidFill>
                  <a:srgbClr val="04B8E6"/>
                </a:solidFill>
                <a:effectLst/>
                <a:latin typeface="Source Sans Pro"/>
                <a:hlinkClick r:id="rId2"/>
              </a:rPr>
              <a:t>Asp.Net</a:t>
            </a:r>
            <a:r>
              <a:rPr lang="en-US" b="0" i="0" u="none" strike="noStrike" dirty="0">
                <a:solidFill>
                  <a:srgbClr val="04B8E6"/>
                </a:solidFill>
                <a:effectLst/>
                <a:latin typeface="Source Sans Pro"/>
                <a:hlinkClick r:id="rId2"/>
              </a:rPr>
              <a:t> 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application.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The result of the execution is then sent to the client machines, and the output is shown in the browser.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22222"/>
                </a:solidFill>
                <a:effectLst/>
                <a:latin typeface="Source Sans Pro"/>
              </a:rPr>
              <a:t>ADO.Net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 – This technology is used to develop applications to interact with Databases such as Oracle or Microsoft</a:t>
            </a:r>
            <a:r>
              <a:rPr lang="en-US" b="0" i="0" u="none" strike="noStrike" dirty="0">
                <a:solidFill>
                  <a:srgbClr val="04B8E6"/>
                </a:solidFill>
                <a:effectLst/>
                <a:latin typeface="Source Sans Pro"/>
                <a:hlinkClick r:id="rId3"/>
              </a:rPr>
              <a:t> SQL 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Server.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222222"/>
              </a:solidFill>
              <a:latin typeface="Source Sans Pro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Microsoft always ensures that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/>
              </a:rPr>
              <a:t>.Net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 frameworks are in compliance with all the supported Windows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1129110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31064" y="231820"/>
            <a:ext cx="1970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 Program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40923" y="1264248"/>
            <a:ext cx="7379595" cy="5355312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System;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System.Collections.Generic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System.Linq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System.Text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System.Threading.Tasks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namespace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DemoApplication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          class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                static void Main(string[]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args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       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</a:t>
            </a:r>
            <a:r>
              <a:rPr kumimoji="0" lang="en-US" b="0" i="0" u="none" strike="noStrike" cap="none" normalizeH="0" baseline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(“Welcome  to REAHITECH..!");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Console.ReadKey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	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}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97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582" y="153405"/>
            <a:ext cx="36983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222222"/>
                </a:solidFill>
                <a:effectLst/>
                <a:latin typeface="Source Sans Pro"/>
              </a:rPr>
              <a:t>What are Data Types in C#?</a:t>
            </a:r>
          </a:p>
        </p:txBody>
      </p:sp>
      <p:sp>
        <p:nvSpPr>
          <p:cNvPr id="3" name="Rectangle 2"/>
          <p:cNvSpPr/>
          <p:nvPr/>
        </p:nvSpPr>
        <p:spPr>
          <a:xfrm>
            <a:off x="1837386" y="813396"/>
            <a:ext cx="82467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latin typeface="Source Sans Pro"/>
              </a:rPr>
              <a:t>data types are used to build values which are used within an application. 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253285" y="1904274"/>
            <a:ext cx="6598276" cy="6715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/>
              </a:rPr>
              <a:t>1) Integer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An Integer data types are used to work with numbers.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3285" y="2835656"/>
            <a:ext cx="9547538" cy="924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/>
              </a:rPr>
              <a:t>2) Double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A double data type is used to work with decimals. In this case, the numbers are whole numbers like 10.11, 20.22 or 30.33. In C#</a:t>
            </a:r>
          </a:p>
        </p:txBody>
      </p:sp>
      <p:sp>
        <p:nvSpPr>
          <p:cNvPr id="6" name="Rectangle 5"/>
          <p:cNvSpPr/>
          <p:nvPr/>
        </p:nvSpPr>
        <p:spPr>
          <a:xfrm>
            <a:off x="253284" y="3926534"/>
            <a:ext cx="91611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/>
              </a:rPr>
              <a:t>3) Boolean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/>
              </a:rPr>
              <a:t>boolean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 data type is used to work with Boolean values of </a:t>
            </a:r>
            <a:r>
              <a:rPr lang="en-US" b="1" i="0" dirty="0">
                <a:solidFill>
                  <a:srgbClr val="222222"/>
                </a:solidFill>
                <a:effectLst/>
                <a:latin typeface="Source Sans Pro"/>
              </a:rPr>
              <a:t>true and false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. In C#,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/>
              </a:rPr>
              <a:t>datatype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 is denoted by the Boolean keyword.</a:t>
            </a:r>
          </a:p>
        </p:txBody>
      </p:sp>
      <p:sp>
        <p:nvSpPr>
          <p:cNvPr id="7" name="Rectangle 6"/>
          <p:cNvSpPr/>
          <p:nvPr/>
        </p:nvSpPr>
        <p:spPr>
          <a:xfrm>
            <a:off x="345582" y="5111390"/>
            <a:ext cx="9326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/>
              </a:rPr>
              <a:t>4) String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A String data type is used to work with String values. In C#, the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/>
              </a:rPr>
              <a:t>datatype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 is denoted by the keyword 'String'. Below is an example of this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/>
              </a:rPr>
              <a:t>datatype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06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940157" y="428178"/>
            <a:ext cx="6220497" cy="6001643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System;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System.Collections.Generic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System.Linq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System.Text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using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System.Threading.Tasks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222222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namespace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DemoApplication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class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static void Main(string[]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args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	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	String message = "Hello";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            Boolean status = true;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            double num = 30.33;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            Int32 num1 = 30;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222222"/>
              </a:solidFill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222222"/>
                </a:solidFill>
                <a:latin typeface="Monaco"/>
              </a:rPr>
              <a:t>Console.WriteLine</a:t>
            </a:r>
            <a:r>
              <a:rPr lang="en-US" sz="1600" dirty="0">
                <a:solidFill>
                  <a:srgbClr val="222222"/>
                </a:solidFill>
                <a:latin typeface="Monaco"/>
              </a:rPr>
              <a:t>(num);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222222"/>
                </a:solidFill>
                <a:latin typeface="Monaco"/>
              </a:rPr>
              <a:t>Console.WriteLine</a:t>
            </a:r>
            <a:r>
              <a:rPr lang="en-US" sz="1600" dirty="0">
                <a:solidFill>
                  <a:srgbClr val="222222"/>
                </a:solidFill>
                <a:latin typeface="Monaco"/>
              </a:rPr>
              <a:t>(num1);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222222"/>
                </a:solidFill>
                <a:latin typeface="Monaco"/>
              </a:rPr>
              <a:t>Console.WriteLine</a:t>
            </a:r>
            <a:r>
              <a:rPr lang="en-US" sz="1600" dirty="0">
                <a:solidFill>
                  <a:srgbClr val="222222"/>
                </a:solidFill>
                <a:latin typeface="Monaco"/>
              </a:rPr>
              <a:t>(status);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222222"/>
                </a:solidFill>
                <a:latin typeface="Monaco"/>
              </a:rPr>
              <a:t>Console.WriteLine</a:t>
            </a:r>
            <a:r>
              <a:rPr lang="en-US" sz="1600" dirty="0">
                <a:solidFill>
                  <a:srgbClr val="222222"/>
                </a:solidFill>
                <a:latin typeface="Monaco"/>
              </a:rPr>
              <a:t>(message);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222222"/>
                </a:solidFill>
                <a:latin typeface="Monaco"/>
              </a:rPr>
              <a:t>            </a:t>
            </a:r>
            <a:r>
              <a:rPr lang="en-US" sz="1600" dirty="0" err="1">
                <a:solidFill>
                  <a:srgbClr val="222222"/>
                </a:solidFill>
                <a:latin typeface="Monaco"/>
              </a:rPr>
              <a:t>Console.ReadKey</a:t>
            </a:r>
            <a:r>
              <a:rPr lang="en-US" sz="1600" dirty="0">
                <a:solidFill>
                  <a:srgbClr val="222222"/>
                </a:solidFill>
                <a:latin typeface="Monaco"/>
              </a:rPr>
              <a:t>();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}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867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9335" y="204919"/>
            <a:ext cx="2847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222222"/>
                </a:solidFill>
                <a:effectLst/>
                <a:latin typeface="Source Sans Pro"/>
              </a:rPr>
              <a:t>C# Variables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49334" y="987157"/>
            <a:ext cx="103431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A variable is a name given to a storage area that is used to store values of various data types. Each variable in C# needs to have a specific type, which determines the size and layout of the variable's memory.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29557" y="1910487"/>
            <a:ext cx="6362162" cy="4770537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System;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System.Collections.Generic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System.Linq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using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System.Text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System.Threading.Tasks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namespace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DemoApplication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class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static void Main(string[]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args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String message="The value is 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 Int32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val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=30;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message+val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	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Console.ReadKey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	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}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37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252" y="204713"/>
            <a:ext cx="115952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/>
              </a:rPr>
              <a:t>C# Operators</a:t>
            </a:r>
          </a:p>
          <a:p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/>
              </a:rPr>
              <a:t>Arithmetic Operators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These are operators used for performing mathematic operations on numbers. Below is the list of operators available in C#.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 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Source Sans Pro"/>
              </a:rPr>
              <a:t>e.g</a:t>
            </a:r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: +,-,*,/,++,--</a:t>
            </a:r>
          </a:p>
        </p:txBody>
      </p:sp>
      <p:sp>
        <p:nvSpPr>
          <p:cNvPr id="3" name="Rectangle 2"/>
          <p:cNvSpPr/>
          <p:nvPr/>
        </p:nvSpPr>
        <p:spPr>
          <a:xfrm>
            <a:off x="244699" y="2537138"/>
            <a:ext cx="109341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/>
              </a:rPr>
              <a:t>Relational Operators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These are operators used for performing Relational operations on numbers. Below is the list of relational operators available in C#.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  <a:p>
            <a:r>
              <a:rPr lang="en-US" dirty="0" err="1">
                <a:solidFill>
                  <a:srgbClr val="222222"/>
                </a:solidFill>
                <a:latin typeface="Source Sans Pro"/>
              </a:rPr>
              <a:t>e.g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: ==,!=,&lt;,&gt;,&lt;=,&gt;=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0252" y="4383797"/>
            <a:ext cx="101142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latin typeface="Source Sans Pro"/>
              </a:rPr>
              <a:t>Logical Operators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 Sans Pro"/>
              </a:rPr>
              <a:t>These are operators used for performing Logical operations on values. Below is the list of operators available in C#.</a:t>
            </a:r>
          </a:p>
          <a:p>
            <a:endParaRPr lang="en-US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  e.g. : &amp;&amp;,||,!</a:t>
            </a:r>
          </a:p>
        </p:txBody>
      </p:sp>
    </p:spTree>
    <p:extLst>
      <p:ext uri="{BB962C8B-B14F-4D97-AF65-F5344CB8AC3E}">
        <p14:creationId xmlns:p14="http://schemas.microsoft.com/office/powerpoint/2010/main" val="4144561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5459" y="474345"/>
            <a:ext cx="8126569" cy="5909310"/>
          </a:xfrm>
          <a:prstGeom prst="rect">
            <a:avLst/>
          </a:prstGeom>
          <a:solidFill>
            <a:srgbClr val="F7F7F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System;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using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System.Collections.Generic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System.Linq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using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System.Text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using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System.Threading.Tasks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namespace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DemoApplication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Monac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class Program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static void Main(string[]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args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Int32 val1 = 10,val2 = 20;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bool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status = true;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(val1 + val2);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(val1 &lt; val2);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Console.WriteLine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(!(status));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Console.ReadKey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();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Monaco"/>
              </a:rPr>
              <a:t> }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171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907</Words>
  <Application>Microsoft Office PowerPoint</Application>
  <PresentationFormat>Widescreen</PresentationFormat>
  <Paragraphs>143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Monaco</vt:lpstr>
      <vt:lpstr>Source Sans Pro</vt:lpstr>
      <vt:lpstr>Office Theme</vt:lpstr>
      <vt:lpstr>.NET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Kavita</dc:creator>
  <cp:lastModifiedBy>kavita.k gayasofttech.com</cp:lastModifiedBy>
  <cp:revision>104</cp:revision>
  <dcterms:created xsi:type="dcterms:W3CDTF">2020-04-20T18:07:24Z</dcterms:created>
  <dcterms:modified xsi:type="dcterms:W3CDTF">2024-10-28T13:33:46Z</dcterms:modified>
</cp:coreProperties>
</file>