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39" y="166284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Flow Control and conditional statements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8037" y="88750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1) If statement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77434" y="1354592"/>
            <a:ext cx="6781709" cy="54784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static void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	Int32 value = 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if(value&lt;10)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("Value is less 	than 10");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else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</a:t>
            </a:r>
            <a:r>
              <a:rPr kumimoji="0" lang="en-US" sz="14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("Value is greater than 10");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	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6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732" y="179163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2) Switch statement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4857" y="1005042"/>
            <a:ext cx="5808371" cy="547842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static void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Int32 value=11;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switch(value)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case 1: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("Value is 1");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break;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case 2: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("Value is 2");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break;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default: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("value is different");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break;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0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1843" y="1603001"/>
            <a:ext cx="6490952" cy="48320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namespace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static void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Int32 value=3,i=0;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while(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&lt;value)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=i+1;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207" y="890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3) While loop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0164" y="4583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The while loop is used for iterative purposes. Suppose if you want to repeat a certain set of statements for a particular number of times, then while loop is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527" y="133983"/>
            <a:ext cx="169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4) For loop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3904" y="4559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The 'for' loop is also used for iterative purposes. Suppose if you want to repeat a certain set of statements for a particular number of times, then for loop is used.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13904" y="1536418"/>
            <a:ext cx="5735392" cy="483209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static void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222222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for(Int32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=0 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&lt;3 ;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0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633" y="143325"/>
            <a:ext cx="2894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What is an Arrays in C#?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0922" y="512657"/>
            <a:ext cx="9488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An array is used to store a collection or series of elements. These elements will be of the same type.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37251" y="1148697"/>
            <a:ext cx="6811617" cy="526297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static void Main(string[]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Int32[ ] value;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value=new Int32[3];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value[0]=1;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22222"/>
                </a:solidFill>
                <a:latin typeface="Monaco"/>
              </a:rPr>
              <a:t>		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value[1]=2;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value[2]=3;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222222"/>
                </a:solidFill>
                <a:latin typeface="Monaco"/>
              </a:rPr>
              <a:t>v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(value[0]);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(value[1]);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(value[2]);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4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712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Monaco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Kavita</dc:creator>
  <cp:lastModifiedBy>kavita.k gayasofttech.com</cp:lastModifiedBy>
  <cp:revision>104</cp:revision>
  <dcterms:created xsi:type="dcterms:W3CDTF">2020-04-20T18:07:24Z</dcterms:created>
  <dcterms:modified xsi:type="dcterms:W3CDTF">2024-10-28T13:34:55Z</dcterms:modified>
</cp:coreProperties>
</file>