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7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8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2"/>
      </p:cViewPr>
      <p:guideLst>
        <p:guide orient="horz" pos="2160"/>
        <p:guide pos="58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86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00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677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95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09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4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52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7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32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9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3C476-37B1-402E-A80E-9206165C0187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77966-AE1D-4500-AB37-B355214EF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8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5156" y="824248"/>
            <a:ext cx="48040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What is Class and Object?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41460" y="2133738"/>
            <a:ext cx="7770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classes are an encapsulation of </a:t>
            </a:r>
            <a:r>
              <a:rPr lang="en-US" b="1" dirty="0">
                <a:solidFill>
                  <a:srgbClr val="222222"/>
                </a:solidFill>
                <a:latin typeface="Source Sans Pro"/>
              </a:rPr>
              <a:t>data properties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 and </a:t>
            </a:r>
            <a:r>
              <a:rPr lang="en-US" b="1" dirty="0">
                <a:solidFill>
                  <a:srgbClr val="222222"/>
                </a:solidFill>
                <a:latin typeface="Source Sans Pro"/>
              </a:rPr>
              <a:t>data methods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202547" y="3105834"/>
            <a:ext cx="83111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Source Sans Pro"/>
              </a:rPr>
              <a:t>The properties are used to describe the data the class will be holding.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22222"/>
                </a:solidFill>
                <a:latin typeface="Source Sans Pro"/>
              </a:rPr>
              <a:t>The methods tell what are the operations that can be performed on the data.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7869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622739" y="1"/>
            <a:ext cx="6761407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Tutorial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TutorialID</a:t>
            </a:r>
            <a:r>
              <a:rPr lang="en-US" dirty="0"/>
              <a:t>; </a:t>
            </a:r>
          </a:p>
          <a:p>
            <a:r>
              <a:rPr lang="en-US" dirty="0"/>
              <a:t>  string </a:t>
            </a:r>
            <a:r>
              <a:rPr lang="en-US" dirty="0" err="1"/>
              <a:t>TutorialName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public void </a:t>
            </a:r>
            <a:r>
              <a:rPr lang="en-US" dirty="0" err="1"/>
              <a:t>SetTutorial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pID,string</a:t>
            </a:r>
            <a:r>
              <a:rPr lang="en-US" dirty="0"/>
              <a:t> </a:t>
            </a:r>
            <a:r>
              <a:rPr lang="en-US" dirty="0" err="1"/>
              <a:t>pName</a:t>
            </a:r>
            <a:r>
              <a:rPr lang="en-US" dirty="0"/>
              <a:t>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</a:t>
            </a:r>
            <a:r>
              <a:rPr lang="en-US" dirty="0" err="1"/>
              <a:t>TutorialID</a:t>
            </a:r>
            <a:r>
              <a:rPr lang="en-US" dirty="0"/>
              <a:t>=</a:t>
            </a:r>
            <a:r>
              <a:rPr lang="en-US" dirty="0" err="1"/>
              <a:t>pID</a:t>
            </a:r>
            <a:r>
              <a:rPr lang="en-US" dirty="0"/>
              <a:t>;</a:t>
            </a:r>
          </a:p>
          <a:p>
            <a:r>
              <a:rPr lang="en-US" dirty="0"/>
              <a:t>   </a:t>
            </a:r>
            <a:r>
              <a:rPr lang="en-US" dirty="0" err="1"/>
              <a:t>TutorialName</a:t>
            </a:r>
            <a:r>
              <a:rPr lang="en-US" dirty="0"/>
              <a:t>=</a:t>
            </a:r>
            <a:r>
              <a:rPr lang="en-US" dirty="0" err="1"/>
              <a:t>pName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public String </a:t>
            </a:r>
            <a:r>
              <a:rPr lang="en-US" dirty="0" err="1"/>
              <a:t>GetTutorial</a:t>
            </a:r>
            <a:r>
              <a:rPr lang="en-US" dirty="0"/>
              <a:t>()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return </a:t>
            </a:r>
            <a:r>
              <a:rPr lang="en-US" dirty="0" err="1"/>
              <a:t>TutorialName</a:t>
            </a:r>
            <a:r>
              <a:rPr lang="en-US" dirty="0"/>
              <a:t>;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static void Main(string[]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Tutorial </a:t>
            </a:r>
            <a:r>
              <a:rPr lang="en-US" dirty="0" err="1"/>
              <a:t>pTutor</a:t>
            </a:r>
            <a:r>
              <a:rPr lang="en-US" dirty="0"/>
              <a:t>=new Tutorial();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</a:t>
            </a:r>
            <a:r>
              <a:rPr lang="en-US" dirty="0" err="1"/>
              <a:t>pTutor.SetTutorial</a:t>
            </a:r>
            <a:r>
              <a:rPr lang="en-US" dirty="0"/>
              <a:t>(1,".Net");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</a:t>
            </a:r>
            <a:r>
              <a:rPr lang="en-US" dirty="0" err="1"/>
              <a:t>Console.WriteLine</a:t>
            </a:r>
            <a:r>
              <a:rPr lang="en-US" dirty="0"/>
              <a:t>(</a:t>
            </a:r>
            <a:r>
              <a:rPr lang="en-US" dirty="0" err="1"/>
              <a:t>pTutor.GetTutorial</a:t>
            </a:r>
            <a:r>
              <a:rPr lang="en-US" dirty="0"/>
              <a:t>());</a:t>
            </a:r>
          </a:p>
          <a:p>
            <a:r>
              <a:rPr lang="en-US" dirty="0"/>
              <a:t>   </a:t>
            </a:r>
            <a:r>
              <a:rPr lang="en-US" dirty="0" err="1"/>
              <a:t>Console.ReadKey</a:t>
            </a:r>
            <a:r>
              <a:rPr lang="en-US" dirty="0"/>
              <a:t>(); </a:t>
            </a:r>
          </a:p>
          <a:p>
            <a:r>
              <a:rPr lang="en-US" dirty="0"/>
              <a:t>  }</a:t>
            </a:r>
          </a:p>
          <a:p>
            <a:r>
              <a:rPr lang="en-US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1259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3596" y="217799"/>
            <a:ext cx="2082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Access Modifiers</a:t>
            </a:r>
            <a:endParaRPr lang="en-US" b="1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19966" y="58713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Access Modifiers or Access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Specifiers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are used to define the visibility of a class property or method.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3596" y="1531444"/>
            <a:ext cx="41601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There are 3 types of access modifiers. 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17678" y="2266166"/>
            <a:ext cx="1168543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Private</a:t>
            </a:r>
          </a:p>
          <a:p>
            <a:endParaRPr lang="en-US" b="1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When this access </a:t>
            </a:r>
            <a:r>
              <a:rPr lang="en-US" dirty="0" err="1">
                <a:solidFill>
                  <a:srgbClr val="222222"/>
                </a:solidFill>
                <a:latin typeface="Source Sans Pro"/>
              </a:rPr>
              <a:t>specifier</a:t>
            </a:r>
            <a:r>
              <a:rPr lang="en-US" dirty="0">
                <a:solidFill>
                  <a:srgbClr val="222222"/>
                </a:solidFill>
                <a:latin typeface="Source Sans Pro"/>
              </a:rPr>
              <a:t> is attached to either a property or a method, it means that those members cannot be accessed from any external program.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7678" y="3503990"/>
            <a:ext cx="1156952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Public</a:t>
            </a:r>
          </a:p>
          <a:p>
            <a:endParaRPr lang="en-US" b="1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When this access modifier is attached to either a property or a method, it means that those members can be accessed from any external program. 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17677" y="4902335"/>
            <a:ext cx="11196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Source Sans Pro"/>
              </a:rPr>
              <a:t>Protected</a:t>
            </a:r>
          </a:p>
          <a:p>
            <a:endParaRPr lang="en-US" b="1" dirty="0">
              <a:solidFill>
                <a:srgbClr val="222222"/>
              </a:solidFill>
              <a:latin typeface="Source Sans Pro"/>
            </a:endParaRPr>
          </a:p>
          <a:p>
            <a:r>
              <a:rPr lang="en-US" dirty="0">
                <a:solidFill>
                  <a:srgbClr val="222222"/>
                </a:solidFill>
                <a:latin typeface="Source Sans Pro"/>
              </a:rPr>
              <a:t>When this access modifier is attached to either a property or a method, it means that those members can be accessed only by classes inherited from the current class. </a:t>
            </a:r>
            <a:endParaRPr lang="en-US" b="0" i="0" dirty="0">
              <a:solidFill>
                <a:srgbClr val="222222"/>
              </a:solidFill>
              <a:effectLst/>
              <a:latin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118420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261</Words>
  <Application>Microsoft Office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.NET</dc:title>
  <dc:creator>Kavita</dc:creator>
  <cp:lastModifiedBy>kavita.k gayasofttech.com</cp:lastModifiedBy>
  <cp:revision>104</cp:revision>
  <dcterms:created xsi:type="dcterms:W3CDTF">2020-04-20T18:07:24Z</dcterms:created>
  <dcterms:modified xsi:type="dcterms:W3CDTF">2024-11-06T12:30:41Z</dcterms:modified>
</cp:coreProperties>
</file>