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5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2732" y="1249251"/>
            <a:ext cx="8371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What is Polymorphism in C#?</a:t>
            </a:r>
          </a:p>
          <a:p>
            <a:endParaRPr lang="en-US" b="1" dirty="0">
              <a:solidFill>
                <a:srgbClr val="222222"/>
              </a:solidFill>
              <a:latin typeface="Source Sans Pro"/>
            </a:endParaRPr>
          </a:p>
          <a:p>
            <a:endParaRPr lang="en-US" b="1" dirty="0">
              <a:solidFill>
                <a:srgbClr val="222222"/>
              </a:solidFill>
              <a:latin typeface="Source Sans Pro"/>
            </a:endParaRPr>
          </a:p>
          <a:p>
            <a:endParaRPr lang="en-US" b="1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Polymorphism is a OOPs concept where one name can have many forms.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70007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40924" y="0"/>
            <a:ext cx="69030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Tutorial{</a:t>
            </a:r>
          </a:p>
          <a:p>
            <a:r>
              <a:rPr lang="en-US" dirty="0"/>
              <a:t>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TutorialID</a:t>
            </a:r>
            <a:r>
              <a:rPr lang="en-US" dirty="0"/>
              <a:t>; </a:t>
            </a:r>
          </a:p>
          <a:p>
            <a:r>
              <a:rPr lang="en-US" dirty="0"/>
              <a:t>  public string </a:t>
            </a:r>
            <a:r>
              <a:rPr lang="en-US" dirty="0" err="1"/>
              <a:t>TutorialName</a:t>
            </a:r>
            <a:r>
              <a:rPr lang="en-US" dirty="0"/>
              <a:t>;</a:t>
            </a:r>
          </a:p>
          <a:p>
            <a:r>
              <a:rPr lang="en-US" dirty="0"/>
              <a:t>  public void </a:t>
            </a:r>
            <a:r>
              <a:rPr lang="en-US" dirty="0" err="1"/>
              <a:t>SetTutorial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pID,string</a:t>
            </a: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</a:t>
            </a:r>
            <a:r>
              <a:rPr lang="en-US" dirty="0" err="1"/>
              <a:t>TutorialID</a:t>
            </a:r>
            <a:r>
              <a:rPr lang="en-US" dirty="0"/>
              <a:t>=</a:t>
            </a:r>
            <a:r>
              <a:rPr lang="en-US" dirty="0" err="1"/>
              <a:t>pID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TutorialName</a:t>
            </a:r>
            <a:r>
              <a:rPr lang="en-US" dirty="0"/>
              <a:t>=</a:t>
            </a:r>
            <a:r>
              <a:rPr lang="en-US" dirty="0" err="1"/>
              <a:t>pName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void </a:t>
            </a:r>
            <a:r>
              <a:rPr lang="en-US" dirty="0" err="1"/>
              <a:t>SetTutorial</a:t>
            </a:r>
            <a:r>
              <a:rPr lang="en-US" dirty="0"/>
              <a:t>(string </a:t>
            </a:r>
            <a:r>
              <a:rPr lang="en-US" dirty="0" err="1"/>
              <a:t>pName</a:t>
            </a:r>
            <a:r>
              <a:rPr lang="en-US" dirty="0"/>
              <a:t>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</a:t>
            </a:r>
            <a:r>
              <a:rPr lang="en-US" dirty="0" err="1"/>
              <a:t>TutorialName</a:t>
            </a:r>
            <a:r>
              <a:rPr lang="en-US" dirty="0"/>
              <a:t>=</a:t>
            </a:r>
            <a:r>
              <a:rPr lang="en-US" dirty="0" err="1"/>
              <a:t>pName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String </a:t>
            </a:r>
            <a:r>
              <a:rPr lang="en-US" dirty="0" err="1"/>
              <a:t>GetTutorial</a:t>
            </a:r>
            <a:r>
              <a:rPr lang="en-US" dirty="0"/>
              <a:t>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return </a:t>
            </a:r>
            <a:r>
              <a:rPr lang="en-US" dirty="0" err="1"/>
              <a:t>TutorialName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Tutorial </a:t>
            </a:r>
            <a:r>
              <a:rPr lang="en-US" dirty="0" err="1"/>
              <a:t>pTutor</a:t>
            </a:r>
            <a:r>
              <a:rPr lang="en-US" dirty="0"/>
              <a:t>=new Tutorial();</a:t>
            </a:r>
          </a:p>
          <a:p>
            <a:r>
              <a:rPr lang="en-US" dirty="0"/>
              <a:t>  </a:t>
            </a:r>
            <a:r>
              <a:rPr lang="en-US" dirty="0" err="1"/>
              <a:t>pTutor.SetTutorial</a:t>
            </a:r>
            <a:r>
              <a:rPr lang="en-US" dirty="0"/>
              <a:t>(1,"First Tutorial");</a:t>
            </a:r>
          </a:p>
          <a:p>
            <a:r>
              <a:rPr lang="en-US" dirty="0"/>
              <a:t>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pTutor.GetTutorial</a:t>
            </a:r>
            <a:r>
              <a:rPr lang="en-US" dirty="0"/>
              <a:t>());</a:t>
            </a:r>
          </a:p>
          <a:p>
            <a:r>
              <a:rPr lang="en-US" dirty="0"/>
              <a:t>   </a:t>
            </a:r>
            <a:r>
              <a:rPr lang="en-US" dirty="0" err="1"/>
              <a:t>pTutor.SetTutorial</a:t>
            </a:r>
            <a:r>
              <a:rPr lang="en-US" dirty="0"/>
              <a:t>("Second Tutorial");</a:t>
            </a:r>
          </a:p>
          <a:p>
            <a:r>
              <a:rPr lang="en-US" dirty="0"/>
              <a:t>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pTutor.GetTutorial</a:t>
            </a:r>
            <a:r>
              <a:rPr lang="en-US" dirty="0"/>
              <a:t>());</a:t>
            </a:r>
          </a:p>
          <a:p>
            <a:r>
              <a:rPr lang="en-US" dirty="0"/>
              <a:t>    </a:t>
            </a:r>
            <a:r>
              <a:rPr lang="en-US" dirty="0" err="1"/>
              <a:t>Console.ReadKey</a:t>
            </a:r>
            <a:r>
              <a:rPr lang="en-US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41149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146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Kavita</dc:creator>
  <cp:lastModifiedBy>kavita.k gayasofttech.com</cp:lastModifiedBy>
  <cp:revision>104</cp:revision>
  <dcterms:created xsi:type="dcterms:W3CDTF">2020-04-20T18:07:24Z</dcterms:created>
  <dcterms:modified xsi:type="dcterms:W3CDTF">2024-11-06T12:35:35Z</dcterms:modified>
</cp:coreProperties>
</file>