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90" r:id="rId5"/>
    <p:sldId id="2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5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0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2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5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7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3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8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c-sharp-stack.html" TargetMode="External"/><Relationship Id="rId2" Type="http://schemas.openxmlformats.org/officeDocument/2006/relationships/hyperlink" Target="https://www.guru99.com/c-sharp-arraylist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guru99.com/c-sharp-hashtable.html" TargetMode="External"/><Relationship Id="rId4" Type="http://schemas.openxmlformats.org/officeDocument/2006/relationships/hyperlink" Target="https://www.guru99.com/c-sharp-queu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557" y="404440"/>
            <a:ext cx="10745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What is Collections in C#?</a:t>
            </a: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Collections are similar to Arrays, it provides a more flexible way of working with a group of objects.</a:t>
            </a:r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39826"/>
              </p:ext>
            </p:extLst>
          </p:nvPr>
        </p:nvGraphicFramePr>
        <p:xfrm>
          <a:off x="769664" y="1400624"/>
          <a:ext cx="9816770" cy="4678203"/>
        </p:xfrm>
        <a:graphic>
          <a:graphicData uri="http://schemas.openxmlformats.org/drawingml/2006/table">
            <a:tbl>
              <a:tblPr/>
              <a:tblGrid>
                <a:gridCol w="490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8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6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Collection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F02C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51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Description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B051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6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63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solidFill>
                            <a:srgbClr val="04B8E6"/>
                          </a:solidFill>
                          <a:effectLst/>
                          <a:hlinkClick r:id="rId2"/>
                        </a:rPr>
                        <a:t>ArrayList</a:t>
                      </a:r>
                      <a:endParaRPr lang="en-US" sz="1300">
                        <a:effectLst/>
                      </a:endParaRP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009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A7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The ArrayList collection is similar to the Arrays data type in C#. The biggest difference is the dynamic nature of the array list collection.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E0A7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91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solidFill>
                            <a:srgbClr val="04B8E6"/>
                          </a:solidFill>
                          <a:effectLst/>
                          <a:hlinkClick r:id="rId3"/>
                        </a:rPr>
                        <a:t>Stack</a:t>
                      </a:r>
                      <a:endParaRPr lang="en-US" sz="1300">
                        <a:effectLst/>
                      </a:endParaRP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408F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7C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The stack is a special case collection which represents a last in first out (LIFO) concept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607C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8F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991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solidFill>
                            <a:srgbClr val="04B8E6"/>
                          </a:solidFill>
                          <a:effectLst/>
                          <a:hlinkClick r:id="rId4"/>
                        </a:rPr>
                        <a:t>Queues</a:t>
                      </a:r>
                      <a:endParaRPr lang="en-US" sz="1300">
                        <a:effectLst/>
                      </a:endParaRP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009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76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The Queue is a special case collection which represents a first in first out concept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4076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solidFill>
                            <a:srgbClr val="04B8E6"/>
                          </a:solidFill>
                          <a:effectLst/>
                          <a:hlinkClick r:id="rId5"/>
                        </a:rPr>
                        <a:t>Hashtable</a:t>
                      </a:r>
                      <a:endParaRPr lang="en-US" sz="1300">
                        <a:effectLst/>
                      </a:endParaRP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408F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6E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 hash table is a special collection that is used to store key-value items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A06E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8F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9911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SortedList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0094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The SortedList is a collection which stores key-value pairs in the ascending order of key by default.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20A1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9E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18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BitArray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408F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72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D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 bit array is an array of data structure which stores bits</a:t>
                      </a:r>
                    </a:p>
                  </a:txBody>
                  <a:tcPr marL="55220" marR="55220" marT="55220" marB="55220">
                    <a:lnL w="12700" cap="flat" cmpd="sng" algn="ctr">
                      <a:solidFill>
                        <a:srgbClr val="1072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95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A8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94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3813" y="32083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Array List</a:t>
            </a:r>
            <a:endParaRPr lang="en-US" b="1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7741" y="1519707"/>
            <a:ext cx="70962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</a:t>
            </a:r>
            <a:r>
              <a:rPr lang="en-US" dirty="0" err="1"/>
              <a:t>ArrayList</a:t>
            </a:r>
            <a:r>
              <a:rPr lang="en-US" dirty="0"/>
              <a:t> a1 = new </a:t>
            </a:r>
            <a:r>
              <a:rPr lang="en-US" dirty="0" err="1"/>
              <a:t>ArrayList</a:t>
            </a:r>
            <a:r>
              <a:rPr lang="en-US" dirty="0"/>
              <a:t>();</a:t>
            </a:r>
          </a:p>
          <a:p>
            <a:r>
              <a:rPr lang="en-US" dirty="0"/>
              <a:t>   a1.Add(1);</a:t>
            </a:r>
          </a:p>
          <a:p>
            <a:r>
              <a:rPr lang="en-US" dirty="0"/>
              <a:t>   a1.Add("Example");</a:t>
            </a:r>
          </a:p>
          <a:p>
            <a:r>
              <a:rPr lang="en-US" dirty="0"/>
              <a:t>   a1.Add(true);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</a:t>
            </a:r>
            <a:r>
              <a:rPr lang="en-US" dirty="0" err="1"/>
              <a:t>Console.WriteLine</a:t>
            </a:r>
            <a:r>
              <a:rPr lang="en-US" dirty="0"/>
              <a:t>(a1.Count);</a:t>
            </a:r>
          </a:p>
          <a:p>
            <a:r>
              <a:rPr lang="en-US" dirty="0"/>
              <a:t>   </a:t>
            </a:r>
            <a:r>
              <a:rPr lang="en-US" dirty="0" err="1"/>
              <a:t>Console.WriteLine</a:t>
            </a:r>
            <a:r>
              <a:rPr lang="en-US" dirty="0"/>
              <a:t>(a1.Contains(2));</a:t>
            </a:r>
          </a:p>
          <a:p>
            <a:r>
              <a:rPr lang="en-US" dirty="0"/>
              <a:t>   </a:t>
            </a:r>
            <a:r>
              <a:rPr lang="en-US" dirty="0" err="1"/>
              <a:t>Console.WriteLine</a:t>
            </a:r>
            <a:r>
              <a:rPr lang="en-US" dirty="0"/>
              <a:t>(a1[1]);</a:t>
            </a:r>
          </a:p>
          <a:p>
            <a:r>
              <a:rPr lang="en-US" dirty="0"/>
              <a:t>   a1.RemoveAt(1);</a:t>
            </a:r>
          </a:p>
          <a:p>
            <a:r>
              <a:rPr lang="en-US" dirty="0"/>
              <a:t>   </a:t>
            </a:r>
            <a:r>
              <a:rPr lang="en-US" dirty="0" err="1"/>
              <a:t>Console.WriteLine</a:t>
            </a:r>
            <a:r>
              <a:rPr lang="en-US" dirty="0"/>
              <a:t>(a1[1]);</a:t>
            </a:r>
          </a:p>
          <a:p>
            <a:r>
              <a:rPr lang="en-US" dirty="0"/>
              <a:t>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0037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6523" y="372345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Stack </a:t>
            </a:r>
            <a:endParaRPr lang="en-US" b="1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4197" y="893011"/>
            <a:ext cx="8955109" cy="486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Stack </a:t>
            </a:r>
            <a:r>
              <a:rPr lang="en-US" dirty="0" err="1"/>
              <a:t>st</a:t>
            </a:r>
            <a:r>
              <a:rPr lang="en-US" dirty="0"/>
              <a:t> = new Stack();</a:t>
            </a:r>
          </a:p>
          <a:p>
            <a:r>
              <a:rPr lang="en-US" dirty="0"/>
              <a:t>   </a:t>
            </a:r>
            <a:r>
              <a:rPr lang="en-US" dirty="0" err="1"/>
              <a:t>st.Push</a:t>
            </a:r>
            <a:r>
              <a:rPr lang="en-US" dirty="0"/>
              <a:t>(1);</a:t>
            </a:r>
          </a:p>
          <a:p>
            <a:r>
              <a:rPr lang="en-US" dirty="0"/>
              <a:t>   </a:t>
            </a:r>
            <a:r>
              <a:rPr lang="en-US" dirty="0" err="1"/>
              <a:t>st.Push</a:t>
            </a:r>
            <a:r>
              <a:rPr lang="en-US" dirty="0"/>
              <a:t>(2);</a:t>
            </a:r>
          </a:p>
          <a:p>
            <a:r>
              <a:rPr lang="en-US" dirty="0"/>
              <a:t>   </a:t>
            </a:r>
            <a:r>
              <a:rPr lang="en-US" dirty="0" err="1"/>
              <a:t>st.Push</a:t>
            </a:r>
            <a:r>
              <a:rPr lang="en-US" dirty="0"/>
              <a:t>(3);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foreach</a:t>
            </a:r>
            <a:r>
              <a:rPr lang="en-US" dirty="0"/>
              <a:t> (Object </a:t>
            </a:r>
            <a:r>
              <a:rPr lang="en-US" dirty="0" err="1"/>
              <a:t>obj</a:t>
            </a:r>
            <a:r>
              <a:rPr lang="en-US" dirty="0"/>
              <a:t> in </a:t>
            </a:r>
            <a:r>
              <a:rPr lang="en-US" dirty="0" err="1"/>
              <a:t>st</a:t>
            </a:r>
            <a:r>
              <a:rPr lang="en-US" dirty="0"/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();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("The number of elements in the stack " +</a:t>
            </a:r>
            <a:r>
              <a:rPr lang="en-US" dirty="0" err="1"/>
              <a:t>st.Count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("Does the stack contain the elements 3 "+</a:t>
            </a:r>
            <a:r>
              <a:rPr lang="en-US" dirty="0" err="1"/>
              <a:t>st.Contains</a:t>
            </a:r>
            <a:r>
              <a:rPr lang="en-US" dirty="0"/>
              <a:t>(3));</a:t>
            </a:r>
          </a:p>
          <a:p>
            <a:r>
              <a:rPr lang="en-US" dirty="0"/>
              <a:t>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82733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135" y="320830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Queue</a:t>
            </a:r>
            <a:endParaRPr lang="en-US" b="1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3143" y="944527"/>
            <a:ext cx="72679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Queue </a:t>
            </a:r>
            <a:r>
              <a:rPr lang="en-US" dirty="0" err="1"/>
              <a:t>qt</a:t>
            </a:r>
            <a:r>
              <a:rPr lang="en-US" dirty="0"/>
              <a:t> = new Queue();</a:t>
            </a:r>
          </a:p>
          <a:p>
            <a:r>
              <a:rPr lang="en-US" dirty="0"/>
              <a:t>   </a:t>
            </a:r>
            <a:r>
              <a:rPr lang="en-US" dirty="0" err="1"/>
              <a:t>qt.Enqueue</a:t>
            </a:r>
            <a:r>
              <a:rPr lang="en-US" dirty="0"/>
              <a:t>(1);</a:t>
            </a:r>
          </a:p>
          <a:p>
            <a:r>
              <a:rPr lang="en-US" dirty="0"/>
              <a:t>   </a:t>
            </a:r>
            <a:r>
              <a:rPr lang="en-US" dirty="0" err="1"/>
              <a:t>qt.Enqueue</a:t>
            </a:r>
            <a:r>
              <a:rPr lang="en-US" dirty="0"/>
              <a:t>(2);</a:t>
            </a:r>
          </a:p>
          <a:p>
            <a:r>
              <a:rPr lang="en-US" dirty="0"/>
              <a:t>   </a:t>
            </a:r>
            <a:r>
              <a:rPr lang="en-US" dirty="0" err="1"/>
              <a:t>qt.Enqueue</a:t>
            </a:r>
            <a:r>
              <a:rPr lang="en-US" dirty="0"/>
              <a:t>(3);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foreach</a:t>
            </a:r>
            <a:r>
              <a:rPr lang="en-US" dirty="0"/>
              <a:t> (Object </a:t>
            </a:r>
            <a:r>
              <a:rPr lang="en-US" dirty="0" err="1"/>
              <a:t>obj</a:t>
            </a:r>
            <a:r>
              <a:rPr lang="en-US" dirty="0"/>
              <a:t> in </a:t>
            </a:r>
            <a:r>
              <a:rPr lang="en-US" dirty="0" err="1"/>
              <a:t>qt</a:t>
            </a:r>
            <a:r>
              <a:rPr lang="en-US" dirty="0"/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();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("The number of elements in the Queue " + </a:t>
            </a:r>
            <a:r>
              <a:rPr lang="en-US" dirty="0" err="1"/>
              <a:t>qt.Count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("Does the Queue contain " + </a:t>
            </a:r>
            <a:r>
              <a:rPr lang="en-US" dirty="0" err="1"/>
              <a:t>qt.Contains</a:t>
            </a:r>
            <a:r>
              <a:rPr lang="en-US" dirty="0"/>
              <a:t>(3));</a:t>
            </a:r>
          </a:p>
          <a:p>
            <a:r>
              <a:rPr lang="en-US" dirty="0"/>
              <a:t>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24153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380" y="19204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222222"/>
                </a:solidFill>
                <a:latin typeface="Source Sans Pro"/>
              </a:rPr>
              <a:t>Hashtable</a:t>
            </a:r>
            <a:endParaRPr lang="en-US" b="1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9205" y="89638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</a:t>
            </a:r>
            <a:r>
              <a:rPr lang="en-US" dirty="0" err="1"/>
              <a:t>Hashtable</a:t>
            </a:r>
            <a:r>
              <a:rPr lang="en-US" dirty="0"/>
              <a:t> </a:t>
            </a:r>
            <a:r>
              <a:rPr lang="en-US" dirty="0" err="1"/>
              <a:t>ht</a:t>
            </a:r>
            <a:r>
              <a:rPr lang="en-US" dirty="0"/>
              <a:t> = new </a:t>
            </a:r>
            <a:r>
              <a:rPr lang="en-US" dirty="0" err="1"/>
              <a:t>Hashtable</a:t>
            </a:r>
            <a:r>
              <a:rPr lang="en-US" dirty="0"/>
              <a:t>();</a:t>
            </a:r>
          </a:p>
          <a:p>
            <a:r>
              <a:rPr lang="en-US" dirty="0"/>
              <a:t>   </a:t>
            </a:r>
            <a:r>
              <a:rPr lang="en-US" dirty="0" err="1"/>
              <a:t>ht.Add</a:t>
            </a:r>
            <a:r>
              <a:rPr lang="en-US" dirty="0"/>
              <a:t>("001",".Net");</a:t>
            </a:r>
          </a:p>
          <a:p>
            <a:r>
              <a:rPr lang="en-US" dirty="0"/>
              <a:t>   </a:t>
            </a:r>
            <a:r>
              <a:rPr lang="en-US" dirty="0" err="1"/>
              <a:t>ht.Add</a:t>
            </a:r>
            <a:r>
              <a:rPr lang="en-US" dirty="0"/>
              <a:t>("002","C#");</a:t>
            </a:r>
          </a:p>
          <a:p>
            <a:r>
              <a:rPr lang="en-US" dirty="0"/>
              <a:t>   </a:t>
            </a:r>
            <a:r>
              <a:rPr lang="en-US" dirty="0" err="1"/>
              <a:t>ht.Add</a:t>
            </a:r>
            <a:r>
              <a:rPr lang="en-US" dirty="0"/>
              <a:t>("003","ASP.Net");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ICollection</a:t>
            </a:r>
            <a:r>
              <a:rPr lang="en-US" dirty="0"/>
              <a:t> keys = </a:t>
            </a:r>
            <a:r>
              <a:rPr lang="en-US" dirty="0" err="1"/>
              <a:t>ht.Keys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foreach</a:t>
            </a:r>
            <a:r>
              <a:rPr lang="en-US" dirty="0"/>
              <a:t> (String k in keys)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ht</a:t>
            </a:r>
            <a:r>
              <a:rPr lang="en-US" dirty="0"/>
              <a:t>[k]);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06358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536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</dc:title>
  <dc:creator>Kavita</dc:creator>
  <cp:lastModifiedBy>kavita.k gayasofttech.com</cp:lastModifiedBy>
  <cp:revision>104</cp:revision>
  <dcterms:created xsi:type="dcterms:W3CDTF">2020-04-20T18:07:24Z</dcterms:created>
  <dcterms:modified xsi:type="dcterms:W3CDTF">2024-11-06T12:43:45Z</dcterms:modified>
</cp:coreProperties>
</file>