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7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F2FB5-3A8D-4830-A032-328852C5F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D59498-F5A8-4411-866C-9139B77CD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5A4AEE-ADC4-4D22-994D-5185E528B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D89F-9AF7-4835-9C45-7F962A6CBA64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DA1BEF-80F7-49AA-B5E6-62198086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E6CFE7-A9DA-4D2D-95D9-2E97A143E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5269-EE80-49AB-B54B-7697A65F9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056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AA41B-B466-4068-8C1D-EBC07C5AF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79E5D6B-3DE8-4D4E-9495-7EBA887CB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707512-5E9F-4212-8477-ADB6BE70E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D89F-9AF7-4835-9C45-7F962A6CBA64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B6C535-81F9-448D-8CA7-32B5CCC4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AFAF13-7266-4291-B3D2-8D337D16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5269-EE80-49AB-B54B-7697A65F9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17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6959BF-31D6-4E84-AD19-0C9C51243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1E8C85-FB92-423B-8BDD-AEB1C9606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A85C4D-9629-4BCA-9883-8040A4DB4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D89F-9AF7-4835-9C45-7F962A6CBA64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86FF75-94EB-4FD8-8D39-E1AE5A85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0427FC-8521-41AB-BE3E-6118E628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5269-EE80-49AB-B54B-7697A65F9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81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B87FC-FE23-4B8D-903E-A84A5CDE6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D8EADA-CB63-4568-B19E-B2C4DBC87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1ADB77-D2FC-4727-BF3B-6B057C622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D89F-9AF7-4835-9C45-7F962A6CBA64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B48BE7-D0C8-41FD-9E42-D86BE239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8CCC3E-3D12-40EF-AA4B-8D019CFF7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5269-EE80-49AB-B54B-7697A65F9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66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4C1AA-D36A-42E9-9E68-10C9CFB62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45D143-2E85-44C1-A2FA-4B5D7669B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FFFEBB-83D1-4069-BE0D-19B73288E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D89F-9AF7-4835-9C45-7F962A6CBA64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C1965D-94D7-4E83-B874-008E00379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6D2A4C-202E-447C-8E9F-4CDD7718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5269-EE80-49AB-B54B-7697A65F9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79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1B9D8-1E04-4C5C-9B54-BBE2655A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CBAE0D-3C6E-41B1-B6B5-087CE2209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8C0889-43E1-49A9-B3D3-0348B4155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647E3A-D39B-4EC4-A67B-6D88701B1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D89F-9AF7-4835-9C45-7F962A6CBA64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0C40D6-36DE-4E7C-AB93-46F4CF294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987F27-82E6-45DC-B901-856DBB596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5269-EE80-49AB-B54B-7697A65F9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29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E4725-ABA6-42B7-8228-78B0AC8ED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7B02EB-6803-43EE-A7D9-05E9895E5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B04575-198D-412B-8ED6-6C40042D6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88F5A7D-2281-4627-9E07-E4C38FB40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785CD9F-9849-436F-B7CC-0EB16750D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A00719-3DBC-4ED4-972B-AD540B34C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D89F-9AF7-4835-9C45-7F962A6CBA64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A08914-2AD6-4B81-8102-9884ACADA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A7C51A2-6B9E-4823-A10A-F9EF7B3D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5269-EE80-49AB-B54B-7697A65F9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53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E3CA2-3777-4042-8FF5-BDC2E00D3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D93D2D6-B977-4D4F-8BE1-81306D31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D89F-9AF7-4835-9C45-7F962A6CBA64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B7F679-107C-406F-B3DD-63D98564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B37ABA-74A8-4ED9-A594-E5C92EC2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5269-EE80-49AB-B54B-7697A65F9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68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1905CFE-8FA6-4FD2-88C3-F139867F9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D89F-9AF7-4835-9C45-7F962A6CBA64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6458DD2-A255-44D4-8FB2-E9AA5587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333195-9ED5-4975-BB32-B45B8FC85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5269-EE80-49AB-B54B-7697A65F9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06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D823D-73B0-4155-B1AF-9444D0EF5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7674CF-68EC-4FBC-931F-1630EF980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EBC8E9-0699-4814-910B-8C5CDF727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546D1F-0E8D-4BD9-A62E-73112D6F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D89F-9AF7-4835-9C45-7F962A6CBA64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C62B6A-6585-4C09-BB33-2DC3063BF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624F26-BF69-48A1-ABF6-F4487BBD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5269-EE80-49AB-B54B-7697A65F9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806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6575B-789A-403D-87CA-A60CD951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AC994F9-B51A-40F7-9847-4B69C775E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1A9E1A-91CD-4C2F-B345-45F7E3683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418A8A-5B80-4570-A081-E3D5C1A4A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D89F-9AF7-4835-9C45-7F962A6CBA64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B9F98C-51FF-420F-B92B-856C41357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264F5A-52B5-4653-9E84-F2CE44334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5269-EE80-49AB-B54B-7697A65F9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70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AE63484-FE7D-4650-97E5-B7D5F014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245258-4B36-4FAD-8751-3CC54AA4B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EE6609-FDF0-471B-9AC5-307294F69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FD89F-9AF7-4835-9C45-7F962A6CBA64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85F474-F84F-4B75-9479-AB029C050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D4A8A6-8381-4D10-9815-5DB4364F6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F5269-EE80-49AB-B54B-7697A65F9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34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850933E-50C2-48EA-A489-1942E404DFE5}"/>
              </a:ext>
            </a:extLst>
          </p:cNvPr>
          <p:cNvSpPr/>
          <p:nvPr/>
        </p:nvSpPr>
        <p:spPr>
          <a:xfrm>
            <a:off x="1825071" y="717698"/>
            <a:ext cx="2162772" cy="1119673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 cap="rnd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7348DC12-DC51-4A71-8319-2DECCD63654C}"/>
              </a:ext>
            </a:extLst>
          </p:cNvPr>
          <p:cNvCxnSpPr/>
          <p:nvPr/>
        </p:nvCxnSpPr>
        <p:spPr>
          <a:xfrm>
            <a:off x="1850271" y="1008541"/>
            <a:ext cx="18101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8FC068F0-334F-419C-A61F-932EFC5BDFA9}"/>
              </a:ext>
            </a:extLst>
          </p:cNvPr>
          <p:cNvCxnSpPr/>
          <p:nvPr/>
        </p:nvCxnSpPr>
        <p:spPr>
          <a:xfrm>
            <a:off x="1850271" y="1300900"/>
            <a:ext cx="18101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2F37EBFE-B327-4185-B0D9-9EC567C513EA}"/>
              </a:ext>
            </a:extLst>
          </p:cNvPr>
          <p:cNvSpPr/>
          <p:nvPr/>
        </p:nvSpPr>
        <p:spPr>
          <a:xfrm>
            <a:off x="2393557" y="2859831"/>
            <a:ext cx="1037720" cy="48985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 cap="rnd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DC41415-11B7-40CA-AB33-E80D0BF16353}"/>
              </a:ext>
            </a:extLst>
          </p:cNvPr>
          <p:cNvSpPr txBox="1"/>
          <p:nvPr/>
        </p:nvSpPr>
        <p:spPr>
          <a:xfrm>
            <a:off x="1942553" y="709962"/>
            <a:ext cx="162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GeraPedidoHandler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EC0EBF3-9EE3-4933-B77F-4F6C41AD6188}"/>
              </a:ext>
            </a:extLst>
          </p:cNvPr>
          <p:cNvSpPr txBox="1"/>
          <p:nvPr/>
        </p:nvSpPr>
        <p:spPr>
          <a:xfrm>
            <a:off x="1829686" y="1024474"/>
            <a:ext cx="752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- gerador</a:t>
            </a:r>
          </a:p>
          <a:p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45650E9-CAF8-46FE-956E-A21CB89E69C9}"/>
              </a:ext>
            </a:extLst>
          </p:cNvPr>
          <p:cNvSpPr txBox="1"/>
          <p:nvPr/>
        </p:nvSpPr>
        <p:spPr>
          <a:xfrm>
            <a:off x="1878262" y="1323054"/>
            <a:ext cx="2162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+ Executar AcoesAposGerarPedido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8055446-E3EB-4D61-BA74-407E5449F8AB}"/>
              </a:ext>
            </a:extLst>
          </p:cNvPr>
          <p:cNvSpPr txBox="1"/>
          <p:nvPr/>
        </p:nvSpPr>
        <p:spPr>
          <a:xfrm>
            <a:off x="2393558" y="2943261"/>
            <a:ext cx="1037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EnviarEmail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FDFF78A-F5ED-741C-90D9-99F8AE2A5F54}"/>
              </a:ext>
            </a:extLst>
          </p:cNvPr>
          <p:cNvSpPr/>
          <p:nvPr/>
        </p:nvSpPr>
        <p:spPr>
          <a:xfrm>
            <a:off x="493436" y="2552054"/>
            <a:ext cx="1629277" cy="48985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 cap="rnd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14C684E-98E4-B226-5142-E26592A7271E}"/>
              </a:ext>
            </a:extLst>
          </p:cNvPr>
          <p:cNvSpPr txBox="1"/>
          <p:nvPr/>
        </p:nvSpPr>
        <p:spPr>
          <a:xfrm>
            <a:off x="471664" y="2614854"/>
            <a:ext cx="1741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EnviarBancoDeDados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56245575-E6D9-58EC-D5A5-E9D4A4C4DA8B}"/>
              </a:ext>
            </a:extLst>
          </p:cNvPr>
          <p:cNvSpPr/>
          <p:nvPr/>
        </p:nvSpPr>
        <p:spPr>
          <a:xfrm>
            <a:off x="4255014" y="2552054"/>
            <a:ext cx="1037720" cy="48985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 cap="rnd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6F60C5E-5AD7-C7F7-85F2-C76F2761CC60}"/>
              </a:ext>
            </a:extLst>
          </p:cNvPr>
          <p:cNvSpPr txBox="1"/>
          <p:nvPr/>
        </p:nvSpPr>
        <p:spPr>
          <a:xfrm>
            <a:off x="4255015" y="2635484"/>
            <a:ext cx="1144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LogDePedido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9AD68C8-6CAA-BF41-A394-175EF5A10107}"/>
              </a:ext>
            </a:extLst>
          </p:cNvPr>
          <p:cNvCxnSpPr>
            <a:cxnSpLocks/>
            <a:stCxn id="4" idx="2"/>
            <a:endCxn id="29" idx="0"/>
          </p:cNvCxnSpPr>
          <p:nvPr/>
        </p:nvCxnSpPr>
        <p:spPr>
          <a:xfrm>
            <a:off x="2906457" y="1837371"/>
            <a:ext cx="1867417" cy="71468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CC645A5E-F718-A4A3-7FE6-4A436589D742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2906457" y="1837371"/>
            <a:ext cx="5960" cy="102246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6401B6BF-8FC7-F076-7FDB-3844CA464C72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 flipH="1">
            <a:off x="1308075" y="1837371"/>
            <a:ext cx="1598382" cy="71468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561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BARBARA BIDOIA BIDETTI</dc:creator>
  <cp:lastModifiedBy>Barbara Bidoia Bidetti</cp:lastModifiedBy>
  <cp:revision>3</cp:revision>
  <dcterms:created xsi:type="dcterms:W3CDTF">2022-06-07T08:33:23Z</dcterms:created>
  <dcterms:modified xsi:type="dcterms:W3CDTF">2022-06-14T09:37:13Z</dcterms:modified>
</cp:coreProperties>
</file>