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2FB5-3A8D-4830-A032-328852C5F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59498-F5A8-4411-866C-9139B77C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A4AEE-ADC4-4D22-994D-5185E528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A1BEF-80F7-49AA-B5E6-62198086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6CFE7-A9DA-4D2D-95D9-2E97A143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0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A41B-B466-4068-8C1D-EBC07C5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9E5D6B-3DE8-4D4E-9495-7EBA887CB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07512-5E9F-4212-8477-ADB6BE70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6C535-81F9-448D-8CA7-32B5CCC4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FAF13-7266-4291-B3D2-8D337D16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17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6959BF-31D6-4E84-AD19-0C9C51243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8C85-FB92-423B-8BDD-AEB1C960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85C4D-9629-4BCA-9883-8040A4D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86FF75-94EB-4FD8-8D39-E1AE5A8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427FC-8521-41AB-BE3E-6118E6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B87FC-FE23-4B8D-903E-A84A5CD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8EADA-CB63-4568-B19E-B2C4DBC8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ADB77-D2FC-4727-BF3B-6B057C62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8BE7-D0C8-41FD-9E42-D86BE239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8CCC3E-3D12-40EF-AA4B-8D019CFF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6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4C1AA-D36A-42E9-9E68-10C9CFB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5D143-2E85-44C1-A2FA-4B5D7669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FFFEBB-83D1-4069-BE0D-19B73288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1965D-94D7-4E83-B874-008E0037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2A4C-202E-447C-8E9F-4CDD771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B9D8-1E04-4C5C-9B54-BBE2655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BAE0D-3C6E-41B1-B6B5-087CE2209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C0889-43E1-49A9-B3D3-0348B415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647E3A-D39B-4EC4-A67B-6D88701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C40D6-36DE-4E7C-AB93-46F4CF29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87F27-82E6-45DC-B901-856DBB59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E4725-ABA6-42B7-8228-78B0AC8E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7B02EB-6803-43EE-A7D9-05E9895E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B04575-198D-412B-8ED6-6C40042D6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8F5A7D-2281-4627-9E07-E4C38FB4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85CD9F-9849-436F-B7CC-0EB16750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A00719-3DBC-4ED4-972B-AD540B3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A08914-2AD6-4B81-8102-9884ACAD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C51A2-6B9E-4823-A10A-F9EF7B3D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5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E3CA2-3777-4042-8FF5-BDC2E00D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93D2D6-B977-4D4F-8BE1-81306D3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B7F679-107C-406F-B3DD-63D9856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B37ABA-74A8-4ED9-A594-E5C92EC2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905CFE-8FA6-4FD2-88C3-F139867F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458DD2-A255-44D4-8FB2-E9AA5587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333195-9ED5-4975-BB32-B45B8FC8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823D-73B0-4155-B1AF-9444D0EF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674CF-68EC-4FBC-931F-1630EF98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BC8E9-0699-4814-910B-8C5CDF72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546D1F-0E8D-4BD9-A62E-73112D6F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C62B6A-6585-4C09-BB33-2DC3063B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24F26-BF69-48A1-ABF6-F4487BBD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6575B-789A-403D-87CA-A60CD951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C994F9-B51A-40F7-9847-4B69C775E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A9E1A-91CD-4C2F-B345-45F7E368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18A8A-5B80-4570-A081-E3D5C1A4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B9F98C-51FF-420F-B92B-856C4135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64F5A-52B5-4653-9E84-F2CE4433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7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E63484-FE7D-4650-97E5-B7D5F01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45258-4B36-4FAD-8751-3CC54AA4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E6609-FDF0-471B-9AC5-307294F69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D89F-9AF7-4835-9C45-7F962A6CBA64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5F474-F84F-4B75-9479-AB029C05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4A8A6-8381-4D10-9815-5DB4364F6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5269-EE80-49AB-B54B-7697A65F9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3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50933E-50C2-48EA-A489-1942E404DFE5}"/>
              </a:ext>
            </a:extLst>
          </p:cNvPr>
          <p:cNvSpPr/>
          <p:nvPr/>
        </p:nvSpPr>
        <p:spPr>
          <a:xfrm>
            <a:off x="6096000" y="1432381"/>
            <a:ext cx="2162772" cy="1119673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48DC12-DC51-4A71-8319-2DECCD63654C}"/>
              </a:ext>
            </a:extLst>
          </p:cNvPr>
          <p:cNvCxnSpPr/>
          <p:nvPr/>
        </p:nvCxnSpPr>
        <p:spPr>
          <a:xfrm>
            <a:off x="6121200" y="1723224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FC068F0-334F-419C-A61F-932EFC5BDFA9}"/>
              </a:ext>
            </a:extLst>
          </p:cNvPr>
          <p:cNvCxnSpPr/>
          <p:nvPr/>
        </p:nvCxnSpPr>
        <p:spPr>
          <a:xfrm>
            <a:off x="6121200" y="2015583"/>
            <a:ext cx="18101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C41415-11B7-40CA-AB33-E80D0BF16353}"/>
              </a:ext>
            </a:extLst>
          </p:cNvPr>
          <p:cNvSpPr txBox="1"/>
          <p:nvPr/>
        </p:nvSpPr>
        <p:spPr>
          <a:xfrm>
            <a:off x="6878329" y="1449718"/>
            <a:ext cx="632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Banco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C0EBF3-9EE3-4933-B77F-4F6C41AD6188}"/>
              </a:ext>
            </a:extLst>
          </p:cNvPr>
          <p:cNvSpPr txBox="1"/>
          <p:nvPr/>
        </p:nvSpPr>
        <p:spPr>
          <a:xfrm>
            <a:off x="6100615" y="1739157"/>
            <a:ext cx="1247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- Instance: banco</a:t>
            </a:r>
          </a:p>
          <a:p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5650E9-CAF8-46FE-956E-A21CB89E69C9}"/>
              </a:ext>
            </a:extLst>
          </p:cNvPr>
          <p:cNvSpPr txBox="1"/>
          <p:nvPr/>
        </p:nvSpPr>
        <p:spPr>
          <a:xfrm>
            <a:off x="6149191" y="2037737"/>
            <a:ext cx="1491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+ Banco ( )</a:t>
            </a:r>
          </a:p>
          <a:p>
            <a:r>
              <a:rPr lang="pt-BR" sz="1100" dirty="0">
                <a:solidFill>
                  <a:schemeClr val="bg1"/>
                </a:solidFill>
              </a:rPr>
              <a:t>+ getInstance (): Banco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DFF78A-F5ED-741C-90D9-99F8AE2A5F54}"/>
              </a:ext>
            </a:extLst>
          </p:cNvPr>
          <p:cNvSpPr/>
          <p:nvPr/>
        </p:nvSpPr>
        <p:spPr>
          <a:xfrm>
            <a:off x="3260920" y="1710965"/>
            <a:ext cx="1629277" cy="489857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 cap="rnd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14C684E-98E4-B226-5142-E26592A7271E}"/>
              </a:ext>
            </a:extLst>
          </p:cNvPr>
          <p:cNvSpPr txBox="1"/>
          <p:nvPr/>
        </p:nvSpPr>
        <p:spPr>
          <a:xfrm>
            <a:off x="3578050" y="1809783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073952E-AB64-9001-8FEF-2D6867C6727C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4890197" y="1955894"/>
            <a:ext cx="1210418" cy="140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793BA35E-9B5F-4464-4B0E-439D5CC2D0FE}"/>
              </a:ext>
            </a:extLst>
          </p:cNvPr>
          <p:cNvCxnSpPr>
            <a:stCxn id="4" idx="2"/>
            <a:endCxn id="4" idx="3"/>
          </p:cNvCxnSpPr>
          <p:nvPr/>
        </p:nvCxnSpPr>
        <p:spPr>
          <a:xfrm rot="5400000" flipH="1" flipV="1">
            <a:off x="7438161" y="1731443"/>
            <a:ext cx="559836" cy="1081386"/>
          </a:xfrm>
          <a:prstGeom prst="bentConnector4">
            <a:avLst>
              <a:gd name="adj1" fmla="val -40833"/>
              <a:gd name="adj2" fmla="val 12114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BIDOIA BIDETTI</dc:creator>
  <cp:lastModifiedBy>Barbara Bidoia Bidetti</cp:lastModifiedBy>
  <cp:revision>4</cp:revision>
  <dcterms:created xsi:type="dcterms:W3CDTF">2022-06-07T08:33:23Z</dcterms:created>
  <dcterms:modified xsi:type="dcterms:W3CDTF">2022-06-14T13:51:36Z</dcterms:modified>
</cp:coreProperties>
</file>