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2FB5-3A8D-4830-A032-328852C5F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59498-F5A8-4411-866C-9139B77C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A4AEE-ADC4-4D22-994D-5185E528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1BEF-80F7-49AA-B5E6-6219808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6CFE7-A9DA-4D2D-95D9-2E97A14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0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A41B-B466-4068-8C1D-EBC07C5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E5D6B-3DE8-4D4E-9495-7EBA887CB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07512-5E9F-4212-8477-ADB6BE70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6C535-81F9-448D-8CA7-32B5CCC4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FAF13-7266-4291-B3D2-8D337D16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6959BF-31D6-4E84-AD19-0C9C51243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8C85-FB92-423B-8BDD-AEB1C960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85C4D-9629-4BCA-9883-8040A4D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6FF75-94EB-4FD8-8D39-E1AE5A8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27FC-8521-41AB-BE3E-6118E6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B87FC-FE23-4B8D-903E-A84A5CD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8EADA-CB63-4568-B19E-B2C4DBC8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ADB77-D2FC-4727-BF3B-6B057C62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8BE7-D0C8-41FD-9E42-D86BE239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CCC3E-3D12-40EF-AA4B-8D019CF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C1AA-D36A-42E9-9E68-10C9CFB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5D143-2E85-44C1-A2FA-4B5D7669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FFEBB-83D1-4069-BE0D-19B73288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1965D-94D7-4E83-B874-008E0037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2A4C-202E-447C-8E9F-4CDD771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B9D8-1E04-4C5C-9B54-BBE2655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AE0D-3C6E-41B1-B6B5-087CE2209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C0889-43E1-49A9-B3D3-0348B41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47E3A-D39B-4EC4-A67B-6D88701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C40D6-36DE-4E7C-AB93-46F4CF29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87F27-82E6-45DC-B901-856DBB59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E4725-ABA6-42B7-8228-78B0AC8E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B02EB-6803-43EE-A7D9-05E9895E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B04575-198D-412B-8ED6-6C40042D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F5A7D-2281-4627-9E07-E4C38FB4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5CD9F-9849-436F-B7CC-0EB16750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A00719-3DBC-4ED4-972B-AD540B3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08914-2AD6-4B81-8102-9884ACAD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C51A2-6B9E-4823-A10A-F9EF7B3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5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3CA2-3777-4042-8FF5-BDC2E00D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3D2D6-B977-4D4F-8BE1-81306D3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B7F679-107C-406F-B3DD-63D9856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B37ABA-74A8-4ED9-A594-E5C92EC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905CFE-8FA6-4FD2-88C3-F139867F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458DD2-A255-44D4-8FB2-E9AA5587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33195-9ED5-4975-BB32-B45B8FC8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823D-73B0-4155-B1AF-9444D0EF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674CF-68EC-4FBC-931F-1630EF98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BC8E9-0699-4814-910B-8C5CDF72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546D1F-0E8D-4BD9-A62E-73112D6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C62B6A-6585-4C09-BB33-2DC3063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24F26-BF69-48A1-ABF6-F4487BBD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575B-789A-403D-87CA-A60CD95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C994F9-B51A-40F7-9847-4B69C775E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A9E1A-91CD-4C2F-B345-45F7E368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18A8A-5B80-4570-A081-E3D5C1A4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B9F98C-51FF-420F-B92B-856C4135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64F5A-52B5-4653-9E84-F2CE443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E63484-FE7D-4650-97E5-B7D5F01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45258-4B36-4FAD-8751-3CC54AA4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E6609-FDF0-471B-9AC5-307294F6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89F-9AF7-4835-9C45-7F962A6CBA64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5F474-F84F-4B75-9479-AB029C05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4A8A6-8381-4D10-9815-5DB4364F6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50933E-50C2-48EA-A489-1942E404DFE5}"/>
              </a:ext>
            </a:extLst>
          </p:cNvPr>
          <p:cNvSpPr/>
          <p:nvPr/>
        </p:nvSpPr>
        <p:spPr>
          <a:xfrm>
            <a:off x="1850271" y="709962"/>
            <a:ext cx="1810139" cy="111967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48DC12-DC51-4A71-8319-2DECCD63654C}"/>
              </a:ext>
            </a:extLst>
          </p:cNvPr>
          <p:cNvCxnSpPr/>
          <p:nvPr/>
        </p:nvCxnSpPr>
        <p:spPr>
          <a:xfrm>
            <a:off x="1850271" y="1008541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FC068F0-334F-419C-A61F-932EFC5BDFA9}"/>
              </a:ext>
            </a:extLst>
          </p:cNvPr>
          <p:cNvCxnSpPr/>
          <p:nvPr/>
        </p:nvCxnSpPr>
        <p:spPr>
          <a:xfrm>
            <a:off x="1850271" y="1300900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E70FA45-525B-49ED-A288-48D571864409}"/>
              </a:ext>
            </a:extLst>
          </p:cNvPr>
          <p:cNvSpPr/>
          <p:nvPr/>
        </p:nvSpPr>
        <p:spPr>
          <a:xfrm>
            <a:off x="5470848" y="688412"/>
            <a:ext cx="1810139" cy="111967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132EA8D-15BF-44B2-BA3D-BF950D569DD0}"/>
              </a:ext>
            </a:extLst>
          </p:cNvPr>
          <p:cNvCxnSpPr/>
          <p:nvPr/>
        </p:nvCxnSpPr>
        <p:spPr>
          <a:xfrm>
            <a:off x="5470848" y="1294902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37EBFE-B327-4185-B0D9-9EC567C513EA}"/>
              </a:ext>
            </a:extLst>
          </p:cNvPr>
          <p:cNvSpPr/>
          <p:nvPr/>
        </p:nvSpPr>
        <p:spPr>
          <a:xfrm>
            <a:off x="2276669" y="2859833"/>
            <a:ext cx="1045030" cy="48985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4C980A9-ACD2-49FC-BEFC-14BDBD351867}"/>
              </a:ext>
            </a:extLst>
          </p:cNvPr>
          <p:cNvSpPr/>
          <p:nvPr/>
        </p:nvSpPr>
        <p:spPr>
          <a:xfrm>
            <a:off x="5471135" y="2544923"/>
            <a:ext cx="1810139" cy="111967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100B1B-8FE9-4472-8E1D-87EC794D8E55}"/>
              </a:ext>
            </a:extLst>
          </p:cNvPr>
          <p:cNvCxnSpPr/>
          <p:nvPr/>
        </p:nvCxnSpPr>
        <p:spPr>
          <a:xfrm>
            <a:off x="5471135" y="2843502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9F50D9D-EAE7-48DD-9C9F-440E7077BBF1}"/>
              </a:ext>
            </a:extLst>
          </p:cNvPr>
          <p:cNvCxnSpPr/>
          <p:nvPr/>
        </p:nvCxnSpPr>
        <p:spPr>
          <a:xfrm>
            <a:off x="5471135" y="3135861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C41415-11B7-40CA-AB33-E80D0BF16353}"/>
              </a:ext>
            </a:extLst>
          </p:cNvPr>
          <p:cNvSpPr txBox="1"/>
          <p:nvPr/>
        </p:nvSpPr>
        <p:spPr>
          <a:xfrm>
            <a:off x="1942553" y="70996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CalculaImposto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C0EBF3-9EE3-4933-B77F-4F6C41AD6188}"/>
              </a:ext>
            </a:extLst>
          </p:cNvPr>
          <p:cNvSpPr txBox="1"/>
          <p:nvPr/>
        </p:nvSpPr>
        <p:spPr>
          <a:xfrm>
            <a:off x="1829686" y="102447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 Imposto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650E9-CAF8-46FE-956E-A21CB89E69C9}"/>
              </a:ext>
            </a:extLst>
          </p:cNvPr>
          <p:cNvSpPr txBox="1"/>
          <p:nvPr/>
        </p:nvSpPr>
        <p:spPr>
          <a:xfrm>
            <a:off x="1878262" y="1323054"/>
            <a:ext cx="183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+ setImposto(imposto)</a:t>
            </a:r>
          </a:p>
          <a:p>
            <a:r>
              <a:rPr lang="pt-BR" sz="1400" dirty="0">
                <a:solidFill>
                  <a:schemeClr val="bg1"/>
                </a:solidFill>
              </a:rPr>
              <a:t>+ doISS()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7305C1-093A-4E2D-877A-C35ECAEA5F70}"/>
              </a:ext>
            </a:extLst>
          </p:cNvPr>
          <p:cNvSpPr txBox="1"/>
          <p:nvPr/>
        </p:nvSpPr>
        <p:spPr>
          <a:xfrm>
            <a:off x="5634111" y="614551"/>
            <a:ext cx="14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&lt;&lt;Interface&gt;&gt;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195542-69F3-4FA6-9B61-D798EFBDE854}"/>
              </a:ext>
            </a:extLst>
          </p:cNvPr>
          <p:cNvSpPr txBox="1"/>
          <p:nvPr/>
        </p:nvSpPr>
        <p:spPr>
          <a:xfrm>
            <a:off x="5898862" y="98388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Imposto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E5E9138-0B65-40F5-92C1-1F05DE3FDB0A}"/>
              </a:ext>
            </a:extLst>
          </p:cNvPr>
          <p:cNvSpPr txBox="1"/>
          <p:nvPr/>
        </p:nvSpPr>
        <p:spPr>
          <a:xfrm>
            <a:off x="5520519" y="2547941"/>
            <a:ext cx="1711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CalculadoraImpostos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F90F8E-CFEE-40DE-8CE3-56E8B74EFE73}"/>
              </a:ext>
            </a:extLst>
          </p:cNvPr>
          <p:cNvSpPr txBox="1"/>
          <p:nvPr/>
        </p:nvSpPr>
        <p:spPr>
          <a:xfrm>
            <a:off x="5470844" y="134967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sz="1200" dirty="0">
                <a:solidFill>
                  <a:schemeClr val="bg1"/>
                </a:solidFill>
              </a:rPr>
              <a:t>execute (ISS)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844989-74B0-4C28-94BC-28B5C20D0FE6}"/>
              </a:ext>
            </a:extLst>
          </p:cNvPr>
          <p:cNvSpPr txBox="1"/>
          <p:nvPr/>
        </p:nvSpPr>
        <p:spPr>
          <a:xfrm>
            <a:off x="5470848" y="3214394"/>
            <a:ext cx="177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+execute(Orcamento)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055446-E3EB-4D61-BA74-407E5449F8AB}"/>
              </a:ext>
            </a:extLst>
          </p:cNvPr>
          <p:cNvSpPr txBox="1"/>
          <p:nvPr/>
        </p:nvSpPr>
        <p:spPr>
          <a:xfrm>
            <a:off x="2422665" y="2950872"/>
            <a:ext cx="69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Cliente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64D5031-A85D-4AB1-8DB2-2AC0143A6354}"/>
              </a:ext>
            </a:extLst>
          </p:cNvPr>
          <p:cNvCxnSpPr>
            <a:stCxn id="11" idx="0"/>
            <a:endCxn id="17" idx="2"/>
          </p:cNvCxnSpPr>
          <p:nvPr/>
        </p:nvCxnSpPr>
        <p:spPr>
          <a:xfrm flipH="1" flipV="1">
            <a:off x="2797552" y="1846274"/>
            <a:ext cx="1632" cy="1013559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9FDE33-B29B-487D-81E0-5CE8379BE78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321699" y="3104760"/>
            <a:ext cx="2149436" cy="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C9F4B67-7864-4C20-9F94-415A25DDBC4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16842" y="1248249"/>
            <a:ext cx="1754006" cy="0"/>
          </a:xfrm>
          <a:prstGeom prst="straightConnector1">
            <a:avLst/>
          </a:prstGeom>
          <a:ln w="12700">
            <a:solidFill>
              <a:schemeClr val="bg1"/>
            </a:solidFill>
            <a:headEnd type="diamond" w="sm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2CD4B62-CEBD-4882-BA10-45128B6EA6E1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6375918" y="1808085"/>
            <a:ext cx="287" cy="736838"/>
          </a:xfrm>
          <a:prstGeom prst="straightConnector1">
            <a:avLst/>
          </a:prstGeom>
          <a:ln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1</cp:revision>
  <dcterms:created xsi:type="dcterms:W3CDTF">2022-06-07T08:33:23Z</dcterms:created>
  <dcterms:modified xsi:type="dcterms:W3CDTF">2022-06-07T08:33:44Z</dcterms:modified>
</cp:coreProperties>
</file>