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6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20"/>
  </p:normalViewPr>
  <p:slideViewPr>
    <p:cSldViewPr snapToGrid="0" snapToObjects="1">
      <p:cViewPr varScale="1">
        <p:scale>
          <a:sx n="85" d="100"/>
          <a:sy n="85" d="100"/>
        </p:scale>
        <p:origin x="20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94E48-5220-6D45-BE30-52A5AD80717D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3A3E8-74C5-B44B-8539-B86573A1E7F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86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DBD6-267A-C144-9C03-8EC9DCD6A58B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DE1B-0748-CF4F-9093-5D8944CA570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73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DBD6-267A-C144-9C03-8EC9DCD6A58B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DE1B-0748-CF4F-9093-5D8944CA570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89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DBD6-267A-C144-9C03-8EC9DCD6A58B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DE1B-0748-CF4F-9093-5D8944CA570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12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DBD6-267A-C144-9C03-8EC9DCD6A58B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DE1B-0748-CF4F-9093-5D8944CA570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93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DBD6-267A-C144-9C03-8EC9DCD6A58B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DE1B-0748-CF4F-9093-5D8944CA570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55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DBD6-267A-C144-9C03-8EC9DCD6A58B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DE1B-0748-CF4F-9093-5D8944CA570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32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DBD6-267A-C144-9C03-8EC9DCD6A58B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DE1B-0748-CF4F-9093-5D8944CA570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18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DBD6-267A-C144-9C03-8EC9DCD6A58B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DE1B-0748-CF4F-9093-5D8944CA570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53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DBD6-267A-C144-9C03-8EC9DCD6A58B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DE1B-0748-CF4F-9093-5D8944CA570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67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DBD6-267A-C144-9C03-8EC9DCD6A58B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DE1B-0748-CF4F-9093-5D8944CA570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71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DBD6-267A-C144-9C03-8EC9DCD6A58B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DE1B-0748-CF4F-9093-5D8944CA570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60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9DBD6-267A-C144-9C03-8EC9DCD6A58B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DE1B-0748-CF4F-9093-5D8944CA570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15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6FFF">
            <a:alpha val="1098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543970" y="-17356"/>
            <a:ext cx="9024097" cy="775630"/>
          </a:xfrm>
          <a:prstGeom prst="rect">
            <a:avLst/>
          </a:prstGeom>
          <a:solidFill>
            <a:srgbClr val="7030A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036728"/>
              </p:ext>
            </p:extLst>
          </p:nvPr>
        </p:nvGraphicFramePr>
        <p:xfrm>
          <a:off x="1543970" y="758274"/>
          <a:ext cx="9024097" cy="6099733"/>
        </p:xfrm>
        <a:graphic>
          <a:graphicData uri="http://schemas.openxmlformats.org/drawingml/2006/table">
            <a:tbl>
              <a:tblPr/>
              <a:tblGrid>
                <a:gridCol w="3922095"/>
                <a:gridCol w="5102002"/>
              </a:tblGrid>
              <a:tr h="20102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Softwares</a:t>
                      </a:r>
                    </a:p>
                  </a:txBody>
                  <a:tcPr marL="4192" marR="4192" marT="41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78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Item</a:t>
                      </a:r>
                    </a:p>
                  </a:txBody>
                  <a:tcPr marL="4192" marR="4192" marT="41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Descrição</a:t>
                      </a:r>
                    </a:p>
                  </a:txBody>
                  <a:tcPr marL="4192" marR="4192" marT="419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7869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Kodular</a:t>
                      </a:r>
                    </a:p>
                  </a:txBody>
                  <a:tcPr marL="4192" marR="4192" marT="41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Programação de aplicativo</a:t>
                      </a:r>
                    </a:p>
                  </a:txBody>
                  <a:tcPr marL="4192" marR="4192" marT="41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7869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Firebase</a:t>
                      </a:r>
                    </a:p>
                  </a:txBody>
                  <a:tcPr marL="4192" marR="4192" marT="41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Banco de dados</a:t>
                      </a:r>
                    </a:p>
                  </a:txBody>
                  <a:tcPr marL="4192" marR="4192" marT="41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69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IDE arduino</a:t>
                      </a:r>
                    </a:p>
                  </a:txBody>
                  <a:tcPr marL="4192" marR="4192" marT="41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Programação de hardware</a:t>
                      </a:r>
                    </a:p>
                  </a:txBody>
                  <a:tcPr marL="4192" marR="4192" marT="41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20102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Hardware</a:t>
                      </a:r>
                    </a:p>
                  </a:txBody>
                  <a:tcPr marL="4192" marR="4192" marT="41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78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Item</a:t>
                      </a:r>
                    </a:p>
                  </a:txBody>
                  <a:tcPr marL="4192" marR="4192" marT="41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Descrição</a:t>
                      </a:r>
                    </a:p>
                  </a:txBody>
                  <a:tcPr marL="4192" marR="4192" marT="4192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7869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Arduino uno</a:t>
                      </a:r>
                    </a:p>
                  </a:txBody>
                  <a:tcPr marL="4192" marR="4192" marT="41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placa para prototipagem (escravo)</a:t>
                      </a:r>
                    </a:p>
                  </a:txBody>
                  <a:tcPr marL="4192" marR="4192" marT="41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7869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Arduino mega</a:t>
                      </a:r>
                    </a:p>
                  </a:txBody>
                  <a:tcPr marL="4192" marR="4192" marT="41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placa para prototipagem (mestre)</a:t>
                      </a:r>
                    </a:p>
                  </a:txBody>
                  <a:tcPr marL="4192" marR="4192" marT="41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69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Módulo bluetooth HC-05</a:t>
                      </a:r>
                    </a:p>
                  </a:txBody>
                  <a:tcPr marL="4192" marR="4192" marT="41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shild de conexão bluetooth</a:t>
                      </a:r>
                    </a:p>
                  </a:txBody>
                  <a:tcPr marL="4192" marR="4192" marT="41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7869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Sheild eps8266 WI-FI</a:t>
                      </a:r>
                    </a:p>
                  </a:txBody>
                  <a:tcPr marL="4192" marR="4192" marT="41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shield para conexão WI-FI</a:t>
                      </a:r>
                    </a:p>
                  </a:txBody>
                  <a:tcPr marL="4192" marR="4192" marT="41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39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Ponte H L298N</a:t>
                      </a:r>
                    </a:p>
                  </a:txBody>
                  <a:tcPr marL="4192" marR="4192" marT="41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shield de controle de velocidade e alteração de sentido do motor</a:t>
                      </a:r>
                    </a:p>
                  </a:txBody>
                  <a:tcPr marL="4192" marR="4192" marT="41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7869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Motor 12V 4rpm 15Kgf/cm2</a:t>
                      </a:r>
                    </a:p>
                  </a:txBody>
                  <a:tcPr marL="4192" marR="4192" marT="41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motor de distribuição de ração</a:t>
                      </a:r>
                    </a:p>
                  </a:txBody>
                  <a:tcPr marL="4192" marR="4192" marT="41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69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Cabo de alimentaçao 127V</a:t>
                      </a:r>
                    </a:p>
                  </a:txBody>
                  <a:tcPr marL="4192" marR="4192" marT="41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cabo de conexão com energia elétrica</a:t>
                      </a:r>
                    </a:p>
                  </a:txBody>
                  <a:tcPr marL="4192" marR="4192" marT="41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7869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Fonte chaveada 12V 3A</a:t>
                      </a:r>
                    </a:p>
                  </a:txBody>
                  <a:tcPr marL="4192" marR="4192" marT="41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alimentação do motor</a:t>
                      </a:r>
                    </a:p>
                  </a:txBody>
                  <a:tcPr marL="4192" marR="4192" marT="41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69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Célula de carga 50Kg</a:t>
                      </a:r>
                    </a:p>
                  </a:txBody>
                  <a:tcPr marL="4192" marR="4192" marT="41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medição de massa de ração</a:t>
                      </a:r>
                    </a:p>
                  </a:txBody>
                  <a:tcPr marL="4192" marR="4192" marT="41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7869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Câmera VGA</a:t>
                      </a:r>
                    </a:p>
                  </a:txBody>
                  <a:tcPr marL="4192" marR="4192" marT="41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visualização do animal</a:t>
                      </a:r>
                    </a:p>
                  </a:txBody>
                  <a:tcPr marL="4192" marR="4192" marT="41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69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Dispenser de cereais</a:t>
                      </a:r>
                    </a:p>
                  </a:txBody>
                  <a:tcPr marL="4192" marR="4192" marT="41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armazenagem e sistema de distribuição de ração</a:t>
                      </a:r>
                    </a:p>
                  </a:txBody>
                  <a:tcPr marL="4192" marR="4192" marT="41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7869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Acoplamento</a:t>
                      </a:r>
                    </a:p>
                  </a:txBody>
                  <a:tcPr marL="4192" marR="4192" marT="41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conexão entre eixo do motor e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dispenser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4192" marR="4192" marT="41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69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Contact branco</a:t>
                      </a:r>
                    </a:p>
                  </a:txBody>
                  <a:tcPr marL="4192" marR="4192" marT="41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design do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dispenser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4192" marR="4192" marT="41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7869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Papel cartão roxo</a:t>
                      </a:r>
                    </a:p>
                  </a:txBody>
                  <a:tcPr marL="4192" marR="4192" marT="41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design do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dispenser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4192" marR="4192" marT="41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69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Vidro reaproveitado de relógio de parede</a:t>
                      </a:r>
                    </a:p>
                  </a:txBody>
                  <a:tcPr marL="4192" marR="4192" marT="41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vasilha de ração</a:t>
                      </a:r>
                    </a:p>
                  </a:txBody>
                  <a:tcPr marL="4192" marR="4192" marT="41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20102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Ferramentas</a:t>
                      </a:r>
                    </a:p>
                  </a:txBody>
                  <a:tcPr marL="4192" marR="4192" marT="41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78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Item</a:t>
                      </a:r>
                    </a:p>
                  </a:txBody>
                  <a:tcPr marL="4192" marR="4192" marT="41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Descrição</a:t>
                      </a:r>
                    </a:p>
                  </a:txBody>
                  <a:tcPr marL="4192" marR="4192" marT="4192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3039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Cabos femea-femea,macho-macho,femea-macho</a:t>
                      </a:r>
                    </a:p>
                  </a:txBody>
                  <a:tcPr marL="4192" marR="4192" marT="41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conexão de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shields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4192" marR="4192" marT="41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7869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Ferro de solda</a:t>
                      </a:r>
                    </a:p>
                  </a:txBody>
                  <a:tcPr marL="4192" marR="4192" marT="41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soldar pinos de shields</a:t>
                      </a:r>
                    </a:p>
                  </a:txBody>
                  <a:tcPr marL="4192" marR="4192" marT="41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69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Protoboard</a:t>
                      </a:r>
                    </a:p>
                  </a:txBody>
                  <a:tcPr marL="4192" marR="4192" marT="41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conexão arduino com motor e shields</a:t>
                      </a:r>
                    </a:p>
                  </a:txBody>
                  <a:tcPr marL="4192" marR="4192" marT="41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7869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Led</a:t>
                      </a:r>
                    </a:p>
                  </a:txBody>
                  <a:tcPr marL="4192" marR="4192" marT="41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led comum para testes</a:t>
                      </a:r>
                    </a:p>
                  </a:txBody>
                  <a:tcPr marL="4192" marR="4192" marT="41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69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Chave de fenda e phillips</a:t>
                      </a:r>
                    </a:p>
                  </a:txBody>
                  <a:tcPr marL="4192" marR="4192" marT="41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parafusar ou desparafusar contatos</a:t>
                      </a:r>
                    </a:p>
                  </a:txBody>
                  <a:tcPr marL="4192" marR="4192" marT="41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7869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Fita dupla face</a:t>
                      </a:r>
                    </a:p>
                  </a:txBody>
                  <a:tcPr marL="4192" marR="4192" marT="41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colar cartão no dispenser</a:t>
                      </a:r>
                    </a:p>
                  </a:txBody>
                  <a:tcPr marL="4192" marR="4192" marT="41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69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Celular android</a:t>
                      </a:r>
                    </a:p>
                  </a:txBody>
                  <a:tcPr marL="4192" marR="4192" marT="41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celular para teste do aplicativo</a:t>
                      </a:r>
                    </a:p>
                  </a:txBody>
                  <a:tcPr marL="4192" marR="4192" marT="41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8985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Roteador</a:t>
                      </a:r>
                    </a:p>
                  </a:txBody>
                  <a:tcPr marL="4192" marR="4192" marT="41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roteador para teste 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wi-fi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4192" marR="4192" marT="41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763" y="-37086"/>
            <a:ext cx="1729802" cy="79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34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FF1102BDD21C4895612862EFA9ABE0" ma:contentTypeVersion="9" ma:contentTypeDescription="Create a new document." ma:contentTypeScope="" ma:versionID="8512a80f3d3d3f1d7272d578c580681f">
  <xsd:schema xmlns:xsd="http://www.w3.org/2001/XMLSchema" xmlns:xs="http://www.w3.org/2001/XMLSchema" xmlns:p="http://schemas.microsoft.com/office/2006/metadata/properties" xmlns:ns2="783d0f2c-e788-4b93-bdd8-d12c793f9e3f" xmlns:ns3="2bbf9d04-6930-438c-a167-734cfeaca601" targetNamespace="http://schemas.microsoft.com/office/2006/metadata/properties" ma:root="true" ma:fieldsID="f9a0c17abdb6436f43f47daff10ddec0" ns2:_="" ns3:_="">
    <xsd:import namespace="783d0f2c-e788-4b93-bdd8-d12c793f9e3f"/>
    <xsd:import namespace="2bbf9d04-6930-438c-a167-734cfeaca60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3d0f2c-e788-4b93-bdd8-d12c793f9e3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bf9d04-6930-438c-a167-734cfeaca6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6A9A63-F0D7-411A-A811-4639E3810E60}"/>
</file>

<file path=customXml/itemProps2.xml><?xml version="1.0" encoding="utf-8"?>
<ds:datastoreItem xmlns:ds="http://schemas.openxmlformats.org/officeDocument/2006/customXml" ds:itemID="{5472E900-45BD-41DC-8910-7F60D225092A}"/>
</file>

<file path=customXml/itemProps3.xml><?xml version="1.0" encoding="utf-8"?>
<ds:datastoreItem xmlns:ds="http://schemas.openxmlformats.org/officeDocument/2006/customXml" ds:itemID="{C905265C-7534-4847-88F3-587E8986A28A}"/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196</Words>
  <Application>Microsoft Macintosh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Bidoia Bidetti</dc:creator>
  <cp:lastModifiedBy>Barbara Bidoia Bidetti</cp:lastModifiedBy>
  <cp:revision>2</cp:revision>
  <cp:lastPrinted>2020-06-19T02:57:21Z</cp:lastPrinted>
  <dcterms:created xsi:type="dcterms:W3CDTF">2020-06-19T02:45:40Z</dcterms:created>
  <dcterms:modified xsi:type="dcterms:W3CDTF">2020-06-19T03:00:51Z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0x01010098FF1102BDD21C4895612862EFA9ABE0</vt:lpwstr>
  </property>
</Properties>
</file>