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8" r:id="rId5"/>
    <p:sldId id="266" r:id="rId6"/>
    <p:sldId id="267" r:id="rId7"/>
    <p:sldId id="260" r:id="rId8"/>
    <p:sldId id="261" r:id="rId9"/>
    <p:sldId id="263" r:id="rId10"/>
    <p:sldId id="262" r:id="rId11"/>
    <p:sldId id="264" r:id="rId12"/>
    <p:sldId id="265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7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3151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39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6712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3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85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2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6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5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1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1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4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7FB3-A316-402C-99FC-ECFF33919AD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0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A7FB3-A316-402C-99FC-ECFF33919AD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058026-69C9-4427-836F-CDD20387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0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F119C-EEA3-4EB2-BE31-F79ACAB6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D41C02-496E-4EAD-8354-CA8CA6457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310408"/>
            <a:ext cx="8596312" cy="3581796"/>
          </a:xfrm>
        </p:spPr>
      </p:pic>
    </p:spTree>
    <p:extLst>
      <p:ext uri="{BB962C8B-B14F-4D97-AF65-F5344CB8AC3E}">
        <p14:creationId xmlns:p14="http://schemas.microsoft.com/office/powerpoint/2010/main" val="92396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0997F-1367-4C96-8D30-497D7641C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FA793F-E88C-4635-9220-34537C580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36" y="1248967"/>
            <a:ext cx="11799528" cy="4654527"/>
          </a:xfrm>
        </p:spPr>
      </p:pic>
    </p:spTree>
    <p:extLst>
      <p:ext uri="{BB962C8B-B14F-4D97-AF65-F5344CB8AC3E}">
        <p14:creationId xmlns:p14="http://schemas.microsoft.com/office/powerpoint/2010/main" val="2822931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D9FD-3A23-487B-8B40-D87F39F7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3863B3-F97A-4C67-AF6E-D10447A85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27" y="365125"/>
            <a:ext cx="11725826" cy="6246110"/>
          </a:xfrm>
        </p:spPr>
      </p:pic>
    </p:spTree>
    <p:extLst>
      <p:ext uri="{BB962C8B-B14F-4D97-AF65-F5344CB8AC3E}">
        <p14:creationId xmlns:p14="http://schemas.microsoft.com/office/powerpoint/2010/main" val="1391742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F998-36B8-42BB-84F2-840D49E7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609C36-8FB5-4E06-BEAB-624D606DC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5" r="16876"/>
          <a:stretch/>
        </p:blipFill>
        <p:spPr>
          <a:xfrm>
            <a:off x="152399" y="125879"/>
            <a:ext cx="6467475" cy="3667125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1729295-0D8A-4B70-AF08-9429A3224B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4" t="3735" r="8425" b="6112"/>
          <a:stretch/>
        </p:blipFill>
        <p:spPr>
          <a:xfrm>
            <a:off x="5376459" y="2806699"/>
            <a:ext cx="6664271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01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3DCC-6F59-4BE2-A889-9A7B1703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015B56-CC34-42D4-9D17-AB9C4B864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2" r="8081"/>
          <a:stretch/>
        </p:blipFill>
        <p:spPr>
          <a:xfrm>
            <a:off x="152994" y="650240"/>
            <a:ext cx="11812758" cy="5648960"/>
          </a:xfrm>
        </p:spPr>
      </p:pic>
    </p:spTree>
    <p:extLst>
      <p:ext uri="{BB962C8B-B14F-4D97-AF65-F5344CB8AC3E}">
        <p14:creationId xmlns:p14="http://schemas.microsoft.com/office/powerpoint/2010/main" val="1382909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04447-B520-4A5D-BAF7-1104054A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D0B86D-8317-473D-9FB6-948233440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6" r="8637"/>
          <a:stretch/>
        </p:blipFill>
        <p:spPr>
          <a:xfrm>
            <a:off x="2479" y="670560"/>
            <a:ext cx="12187042" cy="5822315"/>
          </a:xfrm>
        </p:spPr>
      </p:pic>
    </p:spTree>
    <p:extLst>
      <p:ext uri="{BB962C8B-B14F-4D97-AF65-F5344CB8AC3E}">
        <p14:creationId xmlns:p14="http://schemas.microsoft.com/office/powerpoint/2010/main" val="301084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41A6-B028-4A94-A7A7-965AC92E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05FC64-3A88-49B3-8BA2-66FC9947D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310408"/>
            <a:ext cx="8596312" cy="3581796"/>
          </a:xfrm>
        </p:spPr>
      </p:pic>
    </p:spTree>
    <p:extLst>
      <p:ext uri="{BB962C8B-B14F-4D97-AF65-F5344CB8AC3E}">
        <p14:creationId xmlns:p14="http://schemas.microsoft.com/office/powerpoint/2010/main" val="98634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F6E-7F6B-40D7-992F-1FC0E7B75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67755E-62B3-4412-90A0-0EF93C312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310408"/>
            <a:ext cx="8596312" cy="3581796"/>
          </a:xfrm>
        </p:spPr>
      </p:pic>
    </p:spTree>
    <p:extLst>
      <p:ext uri="{BB962C8B-B14F-4D97-AF65-F5344CB8AC3E}">
        <p14:creationId xmlns:p14="http://schemas.microsoft.com/office/powerpoint/2010/main" val="365331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0AED-8C96-4912-9727-F6B9CB26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52360B-DCA0-4FE9-B1BF-9D5BEC18C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59" y="-97351"/>
            <a:ext cx="10515600" cy="7010399"/>
          </a:xfrm>
        </p:spPr>
      </p:pic>
    </p:spTree>
    <p:extLst>
      <p:ext uri="{BB962C8B-B14F-4D97-AF65-F5344CB8AC3E}">
        <p14:creationId xmlns:p14="http://schemas.microsoft.com/office/powerpoint/2010/main" val="1963421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0283C-5C75-4EEC-B25B-53FE6B3B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CF6045-FD34-4A54-91A1-922D05AF0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86" y="0"/>
            <a:ext cx="9739314" cy="6492875"/>
          </a:xfrm>
        </p:spPr>
      </p:pic>
    </p:spTree>
    <p:extLst>
      <p:ext uri="{BB962C8B-B14F-4D97-AF65-F5344CB8AC3E}">
        <p14:creationId xmlns:p14="http://schemas.microsoft.com/office/powerpoint/2010/main" val="295353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C880-1F23-4B21-BF8B-8F83C578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75B6EC-F102-41D3-8E7B-B9FC45CD8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19" y="999424"/>
            <a:ext cx="11661961" cy="4859151"/>
          </a:xfrm>
        </p:spPr>
      </p:pic>
    </p:spTree>
    <p:extLst>
      <p:ext uri="{BB962C8B-B14F-4D97-AF65-F5344CB8AC3E}">
        <p14:creationId xmlns:p14="http://schemas.microsoft.com/office/powerpoint/2010/main" val="234883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9D015-EEB7-44D6-9A8B-E5B1D2751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3A0EDE-77F2-4981-849F-C23D3450E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694" y="623574"/>
            <a:ext cx="9830611" cy="5610851"/>
          </a:xfrm>
        </p:spPr>
      </p:pic>
    </p:spTree>
    <p:extLst>
      <p:ext uri="{BB962C8B-B14F-4D97-AF65-F5344CB8AC3E}">
        <p14:creationId xmlns:p14="http://schemas.microsoft.com/office/powerpoint/2010/main" val="2525985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986A-2B16-4D98-8296-3807E41CA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DFD729-14D3-4FC7-937B-950F03115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327" y="129465"/>
            <a:ext cx="9898604" cy="6599069"/>
          </a:xfrm>
        </p:spPr>
      </p:pic>
    </p:spTree>
    <p:extLst>
      <p:ext uri="{BB962C8B-B14F-4D97-AF65-F5344CB8AC3E}">
        <p14:creationId xmlns:p14="http://schemas.microsoft.com/office/powerpoint/2010/main" val="1855985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1093-2703-4C82-9B8F-C3E838AF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0EC511-B753-4FA0-AD33-2FC81B573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7" r="7719"/>
          <a:stretch/>
        </p:blipFill>
        <p:spPr>
          <a:xfrm>
            <a:off x="100523" y="365125"/>
            <a:ext cx="12091477" cy="5889207"/>
          </a:xfrm>
        </p:spPr>
      </p:pic>
    </p:spTree>
    <p:extLst>
      <p:ext uri="{BB962C8B-B14F-4D97-AF65-F5344CB8AC3E}">
        <p14:creationId xmlns:p14="http://schemas.microsoft.com/office/powerpoint/2010/main" val="24846423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Cunningham</dc:creator>
  <cp:lastModifiedBy>Erin Cunningham</cp:lastModifiedBy>
  <cp:revision>2</cp:revision>
  <dcterms:created xsi:type="dcterms:W3CDTF">2019-04-11T21:47:44Z</dcterms:created>
  <dcterms:modified xsi:type="dcterms:W3CDTF">2019-04-11T22:27:07Z</dcterms:modified>
</cp:coreProperties>
</file>