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568C6-EDA9-BDA5-90A3-BBA33AD41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D9D991-8554-6091-8D96-70413C1DF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6032D-5EA3-1C2A-3716-BD22E33B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B514-0D84-4C2E-85B9-711E4CD344DB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CA2496-43B4-B921-574B-E6020484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374B65-2E49-6D3C-75DD-047D2278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616B-8C46-439C-BD38-B08CAE264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7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4132A-7524-C2F2-69DA-615F6F69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4D5C44-6704-5743-4F02-A4D8A443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3EA991-4D69-6E21-C607-023CB9D8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B514-0D84-4C2E-85B9-711E4CD344DB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EF428-51C1-20D7-632E-644348A1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CC97DD-50CB-7343-C6F2-FA1E14A8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616B-8C46-439C-BD38-B08CAE264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34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8704BB-2F20-D745-E63F-47CCCE4E4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FD5EB0-C91E-120C-27A1-8B65CC071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1ABDD2-4E93-5BF2-D98A-A4E954B9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B514-0D84-4C2E-85B9-711E4CD344DB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F4B59-65EB-3A10-8A55-314CB709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D25CB5-C64D-267C-4B73-0CECC965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616B-8C46-439C-BD38-B08CAE264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3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3CA23-34AB-6AE8-40A0-D1B2A7BC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EA4E0-F26B-9B6E-C323-E2BE2726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A026C0-743E-493D-9AA3-70174F1E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B514-0D84-4C2E-85B9-711E4CD344DB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C4B945-EA11-F136-D2EE-DB9ECB31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14142-3D81-70E4-24C6-22317E6D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616B-8C46-439C-BD38-B08CAE264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8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A6067-7282-41E1-B822-851EA7E0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909672-2E0D-BF97-69F7-4C5E3610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6D8EBD-EC40-4546-AD34-156DB468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B514-0D84-4C2E-85B9-711E4CD344DB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0B906-0C2F-328C-19EE-95B983D4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C96525-2C16-4EC8-5656-66A76A6F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616B-8C46-439C-BD38-B08CAE264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65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5AE27-1564-C16F-3AE9-0B439DB9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C5B8E2-1B83-B19A-589F-F09315C8E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21D5E1-CCEB-846A-73E5-66027AE5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5D3F83-1CB1-AA73-151B-0C77F611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B514-0D84-4C2E-85B9-711E4CD344DB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68170-1FE3-5ECD-5D35-86C8F163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4FDD9B-8053-782E-A452-800050EF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616B-8C46-439C-BD38-B08CAE264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18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DBCA1-BD0E-C757-1D94-E141A5C9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E6AD7D-3EB2-8677-27B9-ABE89217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B32E53-C83C-D599-5893-16291CE4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29ACC4-B211-13FE-19AA-E0C9B422B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351C30-CED1-0B89-B6B3-B2B26D33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5CE49D-6606-652D-8114-28640A26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B514-0D84-4C2E-85B9-711E4CD344DB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982E73-7067-1DCB-F8CF-D0D40218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B9395B-F629-4FF6-FBB4-1CC0EEA1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616B-8C46-439C-BD38-B08CAE264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9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24A5-676F-A027-7C87-F37D64DB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C85EF9-EFF7-9DA9-4D34-4DC3BB75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B514-0D84-4C2E-85B9-711E4CD344DB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74E222-F577-3B7C-8378-A2CBE6E6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6556CF-B5EE-39B9-89A5-E5B4DF46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616B-8C46-439C-BD38-B08CAE264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38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34D36D-F3D2-B949-BD34-35D6E07E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B514-0D84-4C2E-85B9-711E4CD344DB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EF3EAD-7CF8-FCB7-7DB2-86AB43D0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01EBFD-3F91-5F37-AA96-F7E061BE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616B-8C46-439C-BD38-B08CAE264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6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D599D-E3EB-C38E-095E-B8FAA3D6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0133D-03B5-9B4F-68FD-DB11BF360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82FB45-000B-8535-A70F-0600EA5E5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C2E94F-36B4-5877-5FDD-20716F67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B514-0D84-4C2E-85B9-711E4CD344DB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2E27C-F04D-4BF0-1A0E-305BF4A9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3BEAE8-67C5-87B3-B4C0-01D0CD9E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616B-8C46-439C-BD38-B08CAE264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46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7BF35-F77F-CDB8-6F87-CC92CC8A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04FC3E-7C0E-5BA0-C3CD-092B74ABF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9DF2F3-6C53-C1B7-0D66-8733E6DE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C08BEA-9DD4-86C0-0AC1-F9EC595B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B514-0D84-4C2E-85B9-711E4CD344DB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BEE2D9-A12C-8F08-F870-4029782C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F1992D-08C0-BBD6-36DA-0ACC9ABA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0616B-8C46-439C-BD38-B08CAE264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68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38D6CE-4F01-23B2-7D32-A0CA28EC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C47E92-FB9A-5F73-AA1F-022543FD5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E0513F-4024-8C9A-0351-32A0372E9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514-0D84-4C2E-85B9-711E4CD344DB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F6B17D-100C-AF83-9D77-9E5DA16B9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E98234-1C18-C695-D240-0C7FD4656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0616B-8C46-439C-BD38-B08CAE264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99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989B1F0-7187-8BEA-7DC1-567F5A4C6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07" y="85612"/>
            <a:ext cx="8363258" cy="6686775"/>
          </a:xfrm>
        </p:spPr>
      </p:pic>
    </p:spTree>
    <p:extLst>
      <p:ext uri="{BB962C8B-B14F-4D97-AF65-F5344CB8AC3E}">
        <p14:creationId xmlns:p14="http://schemas.microsoft.com/office/powerpoint/2010/main" val="18915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9315B34-80D2-3373-42DB-D70612F2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2" y="0"/>
            <a:ext cx="11526355" cy="673154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C5E736C-04AA-28DC-3B20-FC2821FF90A3}"/>
              </a:ext>
            </a:extLst>
          </p:cNvPr>
          <p:cNvSpPr/>
          <p:nvPr/>
        </p:nvSpPr>
        <p:spPr>
          <a:xfrm>
            <a:off x="9239537" y="4375042"/>
            <a:ext cx="2059834" cy="430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Não é calculado dentro da classe por isso é levada como atributo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573773E-48FB-F893-E657-727CCB0C42D4}"/>
              </a:ext>
            </a:extLst>
          </p:cNvPr>
          <p:cNvCxnSpPr>
            <a:stCxn id="6" idx="1"/>
          </p:cNvCxnSpPr>
          <p:nvPr/>
        </p:nvCxnSpPr>
        <p:spPr>
          <a:xfrm flipH="1">
            <a:off x="8313576" y="4590154"/>
            <a:ext cx="925961" cy="71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5DC6598-A474-890E-4EC7-40D6B634E857}"/>
              </a:ext>
            </a:extLst>
          </p:cNvPr>
          <p:cNvCxnSpPr>
            <a:cxnSpLocks/>
          </p:cNvCxnSpPr>
          <p:nvPr/>
        </p:nvCxnSpPr>
        <p:spPr>
          <a:xfrm flipH="1">
            <a:off x="6979298" y="4375042"/>
            <a:ext cx="226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940180D-8294-809A-EB1D-5AFACBDF6C4D}"/>
              </a:ext>
            </a:extLst>
          </p:cNvPr>
          <p:cNvCxnSpPr>
            <a:cxnSpLocks/>
          </p:cNvCxnSpPr>
          <p:nvPr/>
        </p:nvCxnSpPr>
        <p:spPr>
          <a:xfrm flipH="1" flipV="1">
            <a:off x="8574833" y="3429000"/>
            <a:ext cx="817104" cy="109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3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BF1E0F8-B2D8-E2C0-F785-879C54C73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2042"/>
            <a:ext cx="11934396" cy="6413915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D6CCE0A-2519-7CB1-585B-262652003D66}"/>
              </a:ext>
            </a:extLst>
          </p:cNvPr>
          <p:cNvSpPr/>
          <p:nvPr/>
        </p:nvSpPr>
        <p:spPr>
          <a:xfrm>
            <a:off x="9517832" y="2705268"/>
            <a:ext cx="2059834" cy="430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Métodos do </a:t>
            </a:r>
            <a:r>
              <a:rPr lang="pt-BR" sz="1100" dirty="0" err="1"/>
              <a:t>main</a:t>
            </a:r>
            <a:r>
              <a:rPr lang="pt-BR" sz="1100" dirty="0"/>
              <a:t> definidos conforme diagrama 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A92AC76-3552-5E77-DDBE-52990591F33C}"/>
              </a:ext>
            </a:extLst>
          </p:cNvPr>
          <p:cNvCxnSpPr>
            <a:stCxn id="6" idx="1"/>
          </p:cNvCxnSpPr>
          <p:nvPr/>
        </p:nvCxnSpPr>
        <p:spPr>
          <a:xfrm flipH="1">
            <a:off x="7404652" y="2920380"/>
            <a:ext cx="2113180" cy="13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B71FE30-62D8-5F22-CF3B-52FDF2AA696B}"/>
              </a:ext>
            </a:extLst>
          </p:cNvPr>
          <p:cNvCxnSpPr/>
          <p:nvPr/>
        </p:nvCxnSpPr>
        <p:spPr>
          <a:xfrm flipH="1">
            <a:off x="6326155" y="3135491"/>
            <a:ext cx="4282751" cy="42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4CCFEF9-8807-D337-5C11-B7D1016630E9}"/>
              </a:ext>
            </a:extLst>
          </p:cNvPr>
          <p:cNvCxnSpPr>
            <a:cxnSpLocks/>
          </p:cNvCxnSpPr>
          <p:nvPr/>
        </p:nvCxnSpPr>
        <p:spPr>
          <a:xfrm flipH="1">
            <a:off x="6540759" y="3135491"/>
            <a:ext cx="4170784" cy="116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A7C40A6-C8FD-CC89-5646-8C2ED8428070}"/>
              </a:ext>
            </a:extLst>
          </p:cNvPr>
          <p:cNvCxnSpPr>
            <a:cxnSpLocks/>
          </p:cNvCxnSpPr>
          <p:nvPr/>
        </p:nvCxnSpPr>
        <p:spPr>
          <a:xfrm flipH="1">
            <a:off x="6973821" y="3135491"/>
            <a:ext cx="3737722" cy="17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BF40345-F21E-D5B2-7074-DC6CAD014ADC}"/>
              </a:ext>
            </a:extLst>
          </p:cNvPr>
          <p:cNvCxnSpPr>
            <a:cxnSpLocks/>
          </p:cNvCxnSpPr>
          <p:nvPr/>
        </p:nvCxnSpPr>
        <p:spPr>
          <a:xfrm flipH="1">
            <a:off x="7304246" y="3065309"/>
            <a:ext cx="3407297" cy="223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7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64EA9E9-A19E-AC91-8B05-A742052B4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11" y="363736"/>
            <a:ext cx="10819246" cy="5383027"/>
          </a:xfrm>
        </p:spPr>
      </p:pic>
    </p:spTree>
    <p:extLst>
      <p:ext uri="{BB962C8B-B14F-4D97-AF65-F5344CB8AC3E}">
        <p14:creationId xmlns:p14="http://schemas.microsoft.com/office/powerpoint/2010/main" val="378499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3459C9F-4011-3185-96ED-539BB7D45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72" y="411152"/>
            <a:ext cx="11177123" cy="5663075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2BF9520-0462-79EC-3F3A-D6D12EC9FB79}"/>
              </a:ext>
            </a:extLst>
          </p:cNvPr>
          <p:cNvSpPr/>
          <p:nvPr/>
        </p:nvSpPr>
        <p:spPr>
          <a:xfrm>
            <a:off x="8258200" y="1053749"/>
            <a:ext cx="2770584" cy="430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Texto do Menu</a:t>
            </a:r>
          </a:p>
          <a:p>
            <a:pPr algn="ctr"/>
            <a:r>
              <a:rPr lang="pt-BR" sz="1100" dirty="0"/>
              <a:t>Enquanto o usuário não digitar a saída faça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CCE7EE-3681-935F-DA53-26279F1805E8}"/>
              </a:ext>
            </a:extLst>
          </p:cNvPr>
          <p:cNvCxnSpPr>
            <a:cxnSpLocks/>
          </p:cNvCxnSpPr>
          <p:nvPr/>
        </p:nvCxnSpPr>
        <p:spPr>
          <a:xfrm flipH="1" flipV="1">
            <a:off x="4604353" y="923730"/>
            <a:ext cx="2435898" cy="34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81B9F003-F3E1-F5AC-DCF3-582C1DC5E250}"/>
              </a:ext>
            </a:extLst>
          </p:cNvPr>
          <p:cNvSpPr/>
          <p:nvPr/>
        </p:nvSpPr>
        <p:spPr>
          <a:xfrm>
            <a:off x="6479162" y="1203851"/>
            <a:ext cx="1395874" cy="34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Scaner da opção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B0F8F7-5674-3672-7519-2B186FF3ECE1}"/>
              </a:ext>
            </a:extLst>
          </p:cNvPr>
          <p:cNvSpPr/>
          <p:nvPr/>
        </p:nvSpPr>
        <p:spPr>
          <a:xfrm>
            <a:off x="6684435" y="1781438"/>
            <a:ext cx="1395874" cy="345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Faz a leitura das informações 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FA82087-E6D4-61A5-84A4-4D7395C70BAD}"/>
              </a:ext>
            </a:extLst>
          </p:cNvPr>
          <p:cNvCxnSpPr>
            <a:cxnSpLocks/>
          </p:cNvCxnSpPr>
          <p:nvPr/>
        </p:nvCxnSpPr>
        <p:spPr>
          <a:xfrm flipH="1" flipV="1">
            <a:off x="4411612" y="1781438"/>
            <a:ext cx="2435898" cy="34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957F911-9C2E-1E05-83DC-8926052C0B0A}"/>
              </a:ext>
            </a:extLst>
          </p:cNvPr>
          <p:cNvCxnSpPr>
            <a:cxnSpLocks/>
          </p:cNvCxnSpPr>
          <p:nvPr/>
        </p:nvCxnSpPr>
        <p:spPr>
          <a:xfrm flipH="1" flipV="1">
            <a:off x="4289617" y="1608873"/>
            <a:ext cx="2435898" cy="34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08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Ramos</dc:creator>
  <cp:lastModifiedBy>Barbara Ramos</cp:lastModifiedBy>
  <cp:revision>2</cp:revision>
  <dcterms:created xsi:type="dcterms:W3CDTF">2023-09-12T22:33:52Z</dcterms:created>
  <dcterms:modified xsi:type="dcterms:W3CDTF">2023-09-12T23:15:43Z</dcterms:modified>
</cp:coreProperties>
</file>